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0.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1" r:id="rId5"/>
  </p:sldMasterIdLst>
  <p:notesMasterIdLst>
    <p:notesMasterId r:id="rId69"/>
  </p:notesMasterIdLst>
  <p:handoutMasterIdLst>
    <p:handoutMasterId r:id="rId70"/>
  </p:handoutMasterIdLst>
  <p:sldIdLst>
    <p:sldId id="256" r:id="rId6"/>
    <p:sldId id="2438" r:id="rId7"/>
    <p:sldId id="2408" r:id="rId8"/>
    <p:sldId id="2428" r:id="rId9"/>
    <p:sldId id="2410" r:id="rId10"/>
    <p:sldId id="2412" r:id="rId11"/>
    <p:sldId id="2475" r:id="rId12"/>
    <p:sldId id="2402" r:id="rId13"/>
    <p:sldId id="2454" r:id="rId14"/>
    <p:sldId id="2455" r:id="rId15"/>
    <p:sldId id="2451" r:id="rId16"/>
    <p:sldId id="1079" r:id="rId17"/>
    <p:sldId id="1044" r:id="rId18"/>
    <p:sldId id="1083" r:id="rId19"/>
    <p:sldId id="2432" r:id="rId20"/>
    <p:sldId id="2433" r:id="rId21"/>
    <p:sldId id="2440" r:id="rId22"/>
    <p:sldId id="2482" r:id="rId23"/>
    <p:sldId id="1090" r:id="rId24"/>
    <p:sldId id="1036" r:id="rId25"/>
    <p:sldId id="1041" r:id="rId26"/>
    <p:sldId id="1081" r:id="rId27"/>
    <p:sldId id="865" r:id="rId28"/>
    <p:sldId id="2456" r:id="rId29"/>
    <p:sldId id="431" r:id="rId30"/>
    <p:sldId id="2467" r:id="rId31"/>
    <p:sldId id="2457" r:id="rId32"/>
    <p:sldId id="1049" r:id="rId33"/>
    <p:sldId id="1062" r:id="rId34"/>
    <p:sldId id="2421" r:id="rId35"/>
    <p:sldId id="1066" r:id="rId36"/>
    <p:sldId id="2422" r:id="rId37"/>
    <p:sldId id="2423" r:id="rId38"/>
    <p:sldId id="1069" r:id="rId39"/>
    <p:sldId id="2424" r:id="rId40"/>
    <p:sldId id="2425" r:id="rId41"/>
    <p:sldId id="2426" r:id="rId42"/>
    <p:sldId id="2417" r:id="rId43"/>
    <p:sldId id="2427" r:id="rId44"/>
    <p:sldId id="2442" r:id="rId45"/>
    <p:sldId id="1020" r:id="rId46"/>
    <p:sldId id="2483" r:id="rId47"/>
    <p:sldId id="2465" r:id="rId48"/>
    <p:sldId id="2444" r:id="rId49"/>
    <p:sldId id="2481" r:id="rId50"/>
    <p:sldId id="2445" r:id="rId51"/>
    <p:sldId id="2446" r:id="rId52"/>
    <p:sldId id="2447" r:id="rId53"/>
    <p:sldId id="2466" r:id="rId54"/>
    <p:sldId id="2437" r:id="rId55"/>
    <p:sldId id="2435" r:id="rId56"/>
    <p:sldId id="893" r:id="rId57"/>
    <p:sldId id="2436" r:id="rId58"/>
    <p:sldId id="1031" r:id="rId59"/>
    <p:sldId id="2464" r:id="rId60"/>
    <p:sldId id="1111" r:id="rId61"/>
    <p:sldId id="2448" r:id="rId62"/>
    <p:sldId id="265" r:id="rId63"/>
    <p:sldId id="273" r:id="rId64"/>
    <p:sldId id="2413" r:id="rId65"/>
    <p:sldId id="2419" r:id="rId66"/>
    <p:sldId id="2414" r:id="rId67"/>
    <p:sldId id="2418" r:id="rId68"/>
  </p:sldIdLst>
  <p:sldSz cx="12192000" cy="6858000"/>
  <p:notesSz cx="6858000" cy="9144000"/>
  <p:custDataLst>
    <p:tags r:id="rId7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E02D10-911F-D6A7-4B16-6EB77EE9005F}" name="Spalding, Jorden@DHCS" initials="SJ" userId="S::jorden.spalding@dhcs.ca.gov::d5e46666-16a5-4926-b7ed-52086eb36ab9" providerId="AD"/>
  <p188:author id="{0BACDC10-0991-693B-7349-C3D921DC44FB}" name="Danielle Raghib (she/her)" initials="DR" userId="S::draghib@cars-rp.org::21066318-0d0a-45db-a8b1-4a0dfcbd43b3" providerId="AD"/>
  <p188:author id="{B86F2512-B521-9DC3-D6FA-089847AA8A9D}" name="Miranda March (she/her)" initials="M(" userId="S::mmarch_cars-rp.org#ext#@cadhcs.onmicrosoft.com::975cafbe-78ec-4f43-9efb-14e820fc42cb" providerId="AD"/>
  <p188:author id="{1D65DA20-0273-1108-12F4-2EE3CD408C60}" name="Deann Rogers" initials="DR" userId="S::drogers@ahpnet.com::77075752-f6a9-4485-9239-1dc43a75d224" providerId="AD"/>
  <p188:author id="{A2E1EE29-DE52-DFD9-374E-5E8B6A4E9A0C}" name="Ingrid Severson (she/her)" initials="IS" userId="S::iseverson@cars-rp.org::48810d00-b17f-4728-a1b0-d9cd7430e4fc" providerId="AD"/>
  <p188:author id="{CD804A43-B67D-D359-DAC9-CA627C2523D8}" name="Danielle Raghib (she/her)" initials="D(" userId="S::draghib_cars-rp.org#ext#@cadhcs.onmicrosoft.com::057980ff-d78a-405a-8dff-4ecdc036b45c" providerId="AD"/>
  <p188:author id="{3D9DE07E-90D0-7C71-76FF-220DF368E631}" name="Gounder, Meenal@DHCS" initials="GM" userId="S::meenal.gounder@dhcs.ca.gov::8bad7e2d-67a0-43d2-b76b-3bb6c1d56d2a" providerId="AD"/>
  <p188:author id="{66AB9986-C6C0-36F9-98DC-CF41D2097776}" name="Ida Kostianis (she/her)" initials="IK" userId="S::ikostianis@cars-rp.org::dbbc9690-25e4-4885-950a-7d1cd9b10597" providerId="AD"/>
  <p188:author id="{B2332A94-6780-C158-093F-73AE6E99B242}" name="Euna Ra-Smith" initials="ER" userId="S::era-smith@ahpnet.com::1f2fd79b-5923-44da-8627-7f80ff2ad65a" providerId="AD"/>
  <p188:author id="{C4D7D098-B7AC-77C4-D0EB-36DFBA2BF408}" name="Slaton, Crystal@DHCS" initials="SC" userId="S::crystal.slaton@dhcs.ca.gov::7ef9cca3-a89b-4d0a-b02b-b65b5a20c72e" providerId="AD"/>
  <p188:author id="{7CA80EA4-CF02-D28D-7501-8D2520659EFC}" name="Barajas, Arianna@DHCS" initials="BA" userId="S::arianna.barajas@dhcs.ca.gov::22b325d7-1c84-47ce-b08a-c132100a7975" providerId="AD"/>
  <p188:author id="{FECE41AF-634F-04D8-3539-69B728FA1C2B}" name="Miranda March" initials="MM" userId="S::mmarch_cars-rp.org#ext#@ahpnet.onmicrosoft.com::31720d97-1442-4130-9aea-f4dad80bf707" providerId="AD"/>
  <p188:author id="{0BDEE7DA-AF2B-7C6E-4640-F7A4D082B299}" name="Tara A Niendam" initials="TN" userId="S::tniendam@ucdavis.edu::4670a0db-3a6d-450e-b508-bd2a19e3311b" providerId="AD"/>
  <p188:author id="{12EF0EEB-4259-5F81-410E-16697E8BB2E3}" name="Nigusse Bland, Anton@DHCS" initials="NA" userId="S::anton.nigussebland@dhcs.ca.gov::2adf3dd1-4d26-44a6-8a12-3f4eb32e8c71" providerId="AD"/>
  <p188:author id="{6B6587F3-541F-F070-E2A4-6A491358A28C}" name="Danielle Raghib" initials="DR" userId="S::draghib_cars-rp.org#ext#@ahpnet.onmicrosoft.com::8c3b8cea-e8cc-4ab0-8100-f058d95787b0" providerId="AD"/>
  <p188:author id="{4EC4DEFF-9630-BB1B-C4B0-C0453AF9DDF2}" name="Ramirez, Ka@DHCS" initials="RK" userId="S::ka.ramirez@dhcs.ca.gov::c1bda284-a84a-484b-b51f-8138b25fb99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E9F6"/>
    <a:srgbClr val="2D6E8D"/>
    <a:srgbClr val="11489E"/>
    <a:srgbClr val="15315A"/>
    <a:srgbClr val="E472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5FCD6C-BC43-4B1A-AA29-C170AB3A8950}" v="100" dt="2025-05-12T16:31:34.4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67" autoAdjust="0"/>
    <p:restoredTop sz="86441" autoAdjust="0"/>
  </p:normalViewPr>
  <p:slideViewPr>
    <p:cSldViewPr snapToGrid="0">
      <p:cViewPr varScale="1">
        <p:scale>
          <a:sx n="95" d="100"/>
          <a:sy n="95" d="100"/>
        </p:scale>
        <p:origin x="396" y="96"/>
      </p:cViewPr>
      <p:guideLst/>
    </p:cSldViewPr>
  </p:slideViewPr>
  <p:outlineViewPr>
    <p:cViewPr>
      <p:scale>
        <a:sx n="33" d="100"/>
        <a:sy n="33" d="100"/>
      </p:scale>
      <p:origin x="0" y="-1001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notesMaster" Target="notesMasters/notesMaster1.xml"/><Relationship Id="rId77" Type="http://schemas.microsoft.com/office/2018/10/relationships/authors" Target="author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microsoft.com/office/2015/10/relationships/revisionInfo" Target="revisionInfo.xml"/><Relationship Id="rId7" Type="http://schemas.openxmlformats.org/officeDocument/2006/relationships/slide" Target="slides/slide2.xml"/><Relationship Id="rId71" Type="http://schemas.openxmlformats.org/officeDocument/2006/relationships/tags" Target="tags/tag1.xml"/><Relationship Id="rId2" Type="http://schemas.openxmlformats.org/officeDocument/2006/relationships/customXml" Target="../customXml/item2.xml"/><Relationship Id="rId29" Type="http://schemas.openxmlformats.org/officeDocument/2006/relationships/slide" Target="slides/slide24.xml"/></Relationships>
</file>

<file path=ppt/diagrams/_rels/data1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svg"/><Relationship Id="rId1" Type="http://schemas.openxmlformats.org/officeDocument/2006/relationships/image" Target="../media/image146.png"/><Relationship Id="rId6" Type="http://schemas.openxmlformats.org/officeDocument/2006/relationships/image" Target="../media/image151.svg"/><Relationship Id="rId5" Type="http://schemas.openxmlformats.org/officeDocument/2006/relationships/image" Target="../media/image150.png"/><Relationship Id="rId4" Type="http://schemas.openxmlformats.org/officeDocument/2006/relationships/image" Target="../media/image149.svg"/></Relationships>
</file>

<file path=ppt/diagrams/_rels/data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svg"/><Relationship Id="rId1" Type="http://schemas.openxmlformats.org/officeDocument/2006/relationships/image" Target="../media/image71.png"/><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diagrams/_rels/data3.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82.svg"/><Relationship Id="rId5" Type="http://schemas.openxmlformats.org/officeDocument/2006/relationships/image" Target="../media/image81.png"/><Relationship Id="rId10" Type="http://schemas.openxmlformats.org/officeDocument/2006/relationships/image" Target="../media/image86.svg"/><Relationship Id="rId4" Type="http://schemas.openxmlformats.org/officeDocument/2006/relationships/image" Target="../media/image80.svg"/><Relationship Id="rId9" Type="http://schemas.openxmlformats.org/officeDocument/2006/relationships/image" Target="../media/image85.png"/></Relationships>
</file>

<file path=ppt/diagrams/_rels/data5.xml.rels><?xml version="1.0" encoding="UTF-8" standalone="yes"?>
<Relationships xmlns="http://schemas.openxmlformats.org/package/2006/relationships"><Relationship Id="rId8" Type="http://schemas.openxmlformats.org/officeDocument/2006/relationships/image" Target="../media/image94.svg"/><Relationship Id="rId13" Type="http://schemas.openxmlformats.org/officeDocument/2006/relationships/image" Target="../media/image99.png"/><Relationship Id="rId3" Type="http://schemas.openxmlformats.org/officeDocument/2006/relationships/image" Target="../media/image89.png"/><Relationship Id="rId7" Type="http://schemas.openxmlformats.org/officeDocument/2006/relationships/image" Target="../media/image93.png"/><Relationship Id="rId12" Type="http://schemas.openxmlformats.org/officeDocument/2006/relationships/image" Target="../media/image98.svg"/><Relationship Id="rId2" Type="http://schemas.openxmlformats.org/officeDocument/2006/relationships/image" Target="../media/image88.svg"/><Relationship Id="rId1" Type="http://schemas.openxmlformats.org/officeDocument/2006/relationships/image" Target="../media/image87.png"/><Relationship Id="rId6" Type="http://schemas.openxmlformats.org/officeDocument/2006/relationships/image" Target="../media/image92.sv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svg"/><Relationship Id="rId4" Type="http://schemas.openxmlformats.org/officeDocument/2006/relationships/image" Target="../media/image90.svg"/><Relationship Id="rId9" Type="http://schemas.openxmlformats.org/officeDocument/2006/relationships/image" Target="../media/image95.png"/><Relationship Id="rId14" Type="http://schemas.openxmlformats.org/officeDocument/2006/relationships/image" Target="../media/image100.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svg"/><Relationship Id="rId1" Type="http://schemas.openxmlformats.org/officeDocument/2006/relationships/image" Target="../media/image146.png"/><Relationship Id="rId6" Type="http://schemas.openxmlformats.org/officeDocument/2006/relationships/image" Target="../media/image151.svg"/><Relationship Id="rId5" Type="http://schemas.openxmlformats.org/officeDocument/2006/relationships/image" Target="../media/image150.png"/><Relationship Id="rId4" Type="http://schemas.openxmlformats.org/officeDocument/2006/relationships/image" Target="../media/image14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svg"/><Relationship Id="rId1" Type="http://schemas.openxmlformats.org/officeDocument/2006/relationships/image" Target="../media/image71.png"/><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diagrams/_rels/drawing3.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82.svg"/><Relationship Id="rId5" Type="http://schemas.openxmlformats.org/officeDocument/2006/relationships/image" Target="../media/image81.png"/><Relationship Id="rId10" Type="http://schemas.openxmlformats.org/officeDocument/2006/relationships/image" Target="../media/image86.svg"/><Relationship Id="rId4" Type="http://schemas.openxmlformats.org/officeDocument/2006/relationships/image" Target="../media/image80.svg"/><Relationship Id="rId9" Type="http://schemas.openxmlformats.org/officeDocument/2006/relationships/image" Target="../media/image85.png"/></Relationships>
</file>

<file path=ppt/diagrams/_rels/drawing5.xml.rels><?xml version="1.0" encoding="UTF-8" standalone="yes"?>
<Relationships xmlns="http://schemas.openxmlformats.org/package/2006/relationships"><Relationship Id="rId8" Type="http://schemas.openxmlformats.org/officeDocument/2006/relationships/image" Target="../media/image94.svg"/><Relationship Id="rId13" Type="http://schemas.openxmlformats.org/officeDocument/2006/relationships/image" Target="../media/image99.png"/><Relationship Id="rId3" Type="http://schemas.openxmlformats.org/officeDocument/2006/relationships/image" Target="../media/image89.png"/><Relationship Id="rId7" Type="http://schemas.openxmlformats.org/officeDocument/2006/relationships/image" Target="../media/image93.png"/><Relationship Id="rId12" Type="http://schemas.openxmlformats.org/officeDocument/2006/relationships/image" Target="../media/image98.svg"/><Relationship Id="rId2" Type="http://schemas.openxmlformats.org/officeDocument/2006/relationships/image" Target="../media/image88.svg"/><Relationship Id="rId1" Type="http://schemas.openxmlformats.org/officeDocument/2006/relationships/image" Target="../media/image87.png"/><Relationship Id="rId6" Type="http://schemas.openxmlformats.org/officeDocument/2006/relationships/image" Target="../media/image92.sv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svg"/><Relationship Id="rId4" Type="http://schemas.openxmlformats.org/officeDocument/2006/relationships/image" Target="../media/image90.svg"/><Relationship Id="rId9" Type="http://schemas.openxmlformats.org/officeDocument/2006/relationships/image" Target="../media/image95.png"/><Relationship Id="rId14" Type="http://schemas.openxmlformats.org/officeDocument/2006/relationships/image" Target="../media/image100.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E88FE0-CA1D-4BDF-BD9C-00EACBCE0D90}"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en-US"/>
        </a:p>
      </dgm:t>
    </dgm:pt>
    <dgm:pt modelId="{C3B38F8D-619E-494F-8FBD-2E997D445593}">
      <dgm:prSet custT="1"/>
      <dgm:spPr/>
      <dgm:t>
        <a:bodyPr/>
        <a:lstStyle/>
        <a:p>
          <a:r>
            <a:rPr lang="en-US" sz="3200">
              <a:latin typeface="Arial" panose="020B0604020202020204" pitchFamily="34" charset="0"/>
              <a:cs typeface="Arial" panose="020B0604020202020204" pitchFamily="34" charset="0"/>
            </a:rPr>
            <a:t>Changes in perception, thinking, and communication</a:t>
          </a:r>
        </a:p>
      </dgm:t>
    </dgm:pt>
    <dgm:pt modelId="{EA54EE53-35E5-4476-BD90-7645B3263924}" type="parTrans" cxnId="{8F9C1BB3-F20B-403E-AAC4-0B8A3EB7C735}">
      <dgm:prSet/>
      <dgm:spPr/>
      <dgm:t>
        <a:bodyPr/>
        <a:lstStyle/>
        <a:p>
          <a:endParaRPr lang="en-US" sz="1800"/>
        </a:p>
      </dgm:t>
    </dgm:pt>
    <dgm:pt modelId="{50760561-2228-4172-81D6-154A10A6D9E7}" type="sibTrans" cxnId="{8F9C1BB3-F20B-403E-AAC4-0B8A3EB7C735}">
      <dgm:prSet/>
      <dgm:spPr/>
      <dgm:t>
        <a:bodyPr/>
        <a:lstStyle/>
        <a:p>
          <a:endParaRPr lang="en-US" sz="1800"/>
        </a:p>
      </dgm:t>
    </dgm:pt>
    <dgm:pt modelId="{148BDD9E-DED6-41C8-9AE5-94F901B1DA9A}">
      <dgm:prSet custT="1"/>
      <dgm:spPr/>
      <dgm:t>
        <a:bodyPr/>
        <a:lstStyle/>
        <a:p>
          <a:pPr>
            <a:buClr>
              <a:srgbClr val="E47225"/>
            </a:buClr>
            <a:buSzPct val="120000"/>
            <a:buFont typeface="Arial" panose="020B0604020202020204" pitchFamily="34" charset="0"/>
            <a:buChar char="»"/>
          </a:pPr>
          <a:r>
            <a:rPr lang="en-US" sz="2000">
              <a:latin typeface="Arial" panose="020B0604020202020204" pitchFamily="34" charset="0"/>
              <a:cs typeface="Arial" panose="020B0604020202020204" pitchFamily="34" charset="0"/>
            </a:rPr>
            <a:t>Seeing things other people cannot see</a:t>
          </a:r>
        </a:p>
      </dgm:t>
    </dgm:pt>
    <dgm:pt modelId="{84E606AE-8A53-49F1-B85F-D6BAC6081C27}" type="parTrans" cxnId="{D500A177-660F-4E3B-959B-3A5D1AF22903}">
      <dgm:prSet/>
      <dgm:spPr/>
      <dgm:t>
        <a:bodyPr/>
        <a:lstStyle/>
        <a:p>
          <a:endParaRPr lang="en-US" sz="1800"/>
        </a:p>
      </dgm:t>
    </dgm:pt>
    <dgm:pt modelId="{50AAC2C8-593C-4875-B69A-973C5004605A}" type="sibTrans" cxnId="{D500A177-660F-4E3B-959B-3A5D1AF22903}">
      <dgm:prSet/>
      <dgm:spPr/>
      <dgm:t>
        <a:bodyPr/>
        <a:lstStyle/>
        <a:p>
          <a:endParaRPr lang="en-US" sz="1800"/>
        </a:p>
      </dgm:t>
    </dgm:pt>
    <dgm:pt modelId="{DF2A7F3F-1B4B-43AF-AF17-9C6B7DBAC82A}">
      <dgm:prSet custT="1"/>
      <dgm:spPr/>
      <dgm:t>
        <a:bodyPr/>
        <a:lstStyle/>
        <a:p>
          <a:r>
            <a:rPr lang="en-US" sz="3200">
              <a:latin typeface="Arial" panose="020B0604020202020204" pitchFamily="34" charset="0"/>
              <a:cs typeface="Arial" panose="020B0604020202020204" pitchFamily="34" charset="0"/>
            </a:rPr>
            <a:t>Changes in expression and motivation</a:t>
          </a:r>
        </a:p>
      </dgm:t>
    </dgm:pt>
    <dgm:pt modelId="{D8A5AB6F-9DF2-4855-9875-6A71C882DAA8}" type="parTrans" cxnId="{991AA570-0195-4709-8A80-39DAEE9C3D41}">
      <dgm:prSet/>
      <dgm:spPr/>
      <dgm:t>
        <a:bodyPr/>
        <a:lstStyle/>
        <a:p>
          <a:endParaRPr lang="en-US" sz="1800"/>
        </a:p>
      </dgm:t>
    </dgm:pt>
    <dgm:pt modelId="{2DC7DED0-7C42-452C-A2F1-79B20B0AEDCC}" type="sibTrans" cxnId="{991AA570-0195-4709-8A80-39DAEE9C3D41}">
      <dgm:prSet/>
      <dgm:spPr/>
      <dgm:t>
        <a:bodyPr/>
        <a:lstStyle/>
        <a:p>
          <a:endParaRPr lang="en-US" sz="1800"/>
        </a:p>
      </dgm:t>
    </dgm:pt>
    <dgm:pt modelId="{89A3CFB9-390D-4B8C-A9D3-488DBB6DEBF8}">
      <dgm:prSet custT="1"/>
      <dgm:spPr/>
      <dgm:t>
        <a:bodyPr/>
        <a:lstStyle/>
        <a:p>
          <a:pPr>
            <a:buClr>
              <a:srgbClr val="E47225"/>
            </a:buClr>
            <a:buSzPct val="120000"/>
            <a:buFont typeface="Arial" panose="020B0604020202020204" pitchFamily="34" charset="0"/>
            <a:buChar char="»"/>
          </a:pPr>
          <a:r>
            <a:rPr lang="en-US" sz="2000">
              <a:latin typeface="Arial" panose="020B0604020202020204" pitchFamily="34" charset="0"/>
              <a:cs typeface="Arial" panose="020B0604020202020204" pitchFamily="34" charset="0"/>
            </a:rPr>
            <a:t>Change in motivation for daily activities</a:t>
          </a:r>
        </a:p>
      </dgm:t>
    </dgm:pt>
    <dgm:pt modelId="{73871771-6443-4FA6-B754-C3930ECB3909}" type="parTrans" cxnId="{CD75BAE1-1BE9-42FD-B309-1C3E93A100BD}">
      <dgm:prSet/>
      <dgm:spPr/>
      <dgm:t>
        <a:bodyPr/>
        <a:lstStyle/>
        <a:p>
          <a:endParaRPr lang="en-US" sz="1800"/>
        </a:p>
      </dgm:t>
    </dgm:pt>
    <dgm:pt modelId="{9A93304D-C409-455D-A570-29742D65093A}" type="sibTrans" cxnId="{CD75BAE1-1BE9-42FD-B309-1C3E93A100BD}">
      <dgm:prSet/>
      <dgm:spPr/>
      <dgm:t>
        <a:bodyPr/>
        <a:lstStyle/>
        <a:p>
          <a:endParaRPr lang="en-US" sz="1800"/>
        </a:p>
      </dgm:t>
    </dgm:pt>
    <dgm:pt modelId="{17AE2255-980F-47C1-9C7E-C47EB3C2DD78}">
      <dgm:prSet custT="1"/>
      <dgm:spPr/>
      <dgm:t>
        <a:bodyPr/>
        <a:lstStyle/>
        <a:p>
          <a:r>
            <a:rPr lang="en-US" sz="3200">
              <a:latin typeface="Arial" panose="020B0604020202020204" pitchFamily="34" charset="0"/>
              <a:cs typeface="Arial" panose="020B0604020202020204" pitchFamily="34" charset="0"/>
            </a:rPr>
            <a:t>Cognitive changes</a:t>
          </a:r>
        </a:p>
      </dgm:t>
    </dgm:pt>
    <dgm:pt modelId="{F19F2F99-D788-4CDD-80DE-B37A0BBB94CF}" type="parTrans" cxnId="{4DF4022C-BFD7-4C41-9124-10E7BFAD8A0F}">
      <dgm:prSet/>
      <dgm:spPr/>
      <dgm:t>
        <a:bodyPr/>
        <a:lstStyle/>
        <a:p>
          <a:endParaRPr lang="en-US" sz="1800"/>
        </a:p>
      </dgm:t>
    </dgm:pt>
    <dgm:pt modelId="{AE9D9D12-4B6A-44BC-9D98-87889D9ED722}" type="sibTrans" cxnId="{4DF4022C-BFD7-4C41-9124-10E7BFAD8A0F}">
      <dgm:prSet/>
      <dgm:spPr/>
      <dgm:t>
        <a:bodyPr/>
        <a:lstStyle/>
        <a:p>
          <a:endParaRPr lang="en-US" sz="1800"/>
        </a:p>
      </dgm:t>
    </dgm:pt>
    <dgm:pt modelId="{0EB284EE-C2AC-4E5B-93F7-4EB038571F56}">
      <dgm:prSet custT="1"/>
      <dgm:spPr/>
      <dgm:t>
        <a:bodyPr/>
        <a:lstStyle/>
        <a:p>
          <a:pPr>
            <a:buClr>
              <a:srgbClr val="E47225"/>
            </a:buClr>
            <a:buSzPct val="120000"/>
            <a:buFont typeface="Arial" panose="020B0604020202020204" pitchFamily="34" charset="0"/>
            <a:buChar char="»"/>
          </a:pPr>
          <a:r>
            <a:rPr lang="en-US" sz="2000">
              <a:latin typeface="Arial" panose="020B0604020202020204" pitchFamily="34" charset="0"/>
              <a:cs typeface="Arial" panose="020B0604020202020204" pitchFamily="34" charset="0"/>
            </a:rPr>
            <a:t>Can impact areas such as attention, memory, and understanding new information</a:t>
          </a:r>
        </a:p>
      </dgm:t>
    </dgm:pt>
    <dgm:pt modelId="{22777BE1-7A8D-48E2-B9D6-62A77C7A74BF}" type="parTrans" cxnId="{3E11145D-C1A6-478F-92D1-B719D291FDAB}">
      <dgm:prSet/>
      <dgm:spPr/>
      <dgm:t>
        <a:bodyPr/>
        <a:lstStyle/>
        <a:p>
          <a:endParaRPr lang="en-US" sz="1800"/>
        </a:p>
      </dgm:t>
    </dgm:pt>
    <dgm:pt modelId="{91E97AAE-F167-49FF-B17C-7320CAA37725}" type="sibTrans" cxnId="{3E11145D-C1A6-478F-92D1-B719D291FDAB}">
      <dgm:prSet/>
      <dgm:spPr/>
      <dgm:t>
        <a:bodyPr/>
        <a:lstStyle/>
        <a:p>
          <a:endParaRPr lang="en-US" sz="1800"/>
        </a:p>
      </dgm:t>
    </dgm:pt>
    <dgm:pt modelId="{3F12F04E-B1A7-4145-B231-D290A1838686}">
      <dgm:prSet custT="1"/>
      <dgm:spPr/>
      <dgm:t>
        <a:bodyPr/>
        <a:lstStyle/>
        <a:p>
          <a:pPr>
            <a:buClr>
              <a:srgbClr val="E47225"/>
            </a:buClr>
            <a:buSzPct val="120000"/>
            <a:buFont typeface="Arial" panose="020B0604020202020204" pitchFamily="34" charset="0"/>
            <a:buChar char="»"/>
          </a:pPr>
          <a:r>
            <a:rPr lang="en-US" sz="2000">
              <a:latin typeface="Arial" panose="020B0604020202020204" pitchFamily="34" charset="0"/>
              <a:cs typeface="Arial" panose="020B0604020202020204" pitchFamily="34" charset="0"/>
            </a:rPr>
            <a:t>Odd thoughts or beliefs that aren’t shared by others</a:t>
          </a:r>
        </a:p>
      </dgm:t>
    </dgm:pt>
    <dgm:pt modelId="{FD126F9F-140B-40A3-A6EC-01911AA224E0}" type="parTrans" cxnId="{A49C1DBC-4C90-41A3-A2B6-9481D8DB4C4B}">
      <dgm:prSet/>
      <dgm:spPr/>
      <dgm:t>
        <a:bodyPr/>
        <a:lstStyle/>
        <a:p>
          <a:endParaRPr lang="en-US"/>
        </a:p>
      </dgm:t>
    </dgm:pt>
    <dgm:pt modelId="{6EB72D65-BCA9-466B-BD66-0D3E803413F5}" type="sibTrans" cxnId="{A49C1DBC-4C90-41A3-A2B6-9481D8DB4C4B}">
      <dgm:prSet/>
      <dgm:spPr/>
      <dgm:t>
        <a:bodyPr/>
        <a:lstStyle/>
        <a:p>
          <a:endParaRPr lang="en-US"/>
        </a:p>
      </dgm:t>
    </dgm:pt>
    <dgm:pt modelId="{087D7515-8018-4130-B0C7-0886796DE677}">
      <dgm:prSet custT="1"/>
      <dgm:spPr/>
      <dgm:t>
        <a:bodyPr/>
        <a:lstStyle/>
        <a:p>
          <a:pPr>
            <a:buClr>
              <a:srgbClr val="E47225"/>
            </a:buClr>
            <a:buSzPct val="120000"/>
            <a:buFont typeface="Arial" panose="020B0604020202020204" pitchFamily="34" charset="0"/>
            <a:buChar char="»"/>
          </a:pPr>
          <a:r>
            <a:rPr lang="en-US" sz="2000">
              <a:latin typeface="Arial" panose="020B0604020202020204" pitchFamily="34" charset="0"/>
              <a:cs typeface="Arial" panose="020B0604020202020204" pitchFamily="34" charset="0"/>
            </a:rPr>
            <a:t>Communication or speech that is hard to follow</a:t>
          </a:r>
        </a:p>
      </dgm:t>
    </dgm:pt>
    <dgm:pt modelId="{1CED03C0-F0FA-4138-8694-7B7AAAC41622}" type="parTrans" cxnId="{10E832B9-20A7-4B92-A29B-B8BBBF4A04AE}">
      <dgm:prSet/>
      <dgm:spPr/>
      <dgm:t>
        <a:bodyPr/>
        <a:lstStyle/>
        <a:p>
          <a:endParaRPr lang="en-US"/>
        </a:p>
      </dgm:t>
    </dgm:pt>
    <dgm:pt modelId="{AC1C8BA9-7362-467F-A26C-C45C915CED64}" type="sibTrans" cxnId="{10E832B9-20A7-4B92-A29B-B8BBBF4A04AE}">
      <dgm:prSet/>
      <dgm:spPr/>
      <dgm:t>
        <a:bodyPr/>
        <a:lstStyle/>
        <a:p>
          <a:endParaRPr lang="en-US"/>
        </a:p>
      </dgm:t>
    </dgm:pt>
    <dgm:pt modelId="{493A41F9-4F26-4B3F-971C-FC2087D6AEBF}">
      <dgm:prSet custT="1"/>
      <dgm:spPr/>
      <dgm:t>
        <a:bodyPr/>
        <a:lstStyle/>
        <a:p>
          <a:pPr>
            <a:buClr>
              <a:srgbClr val="E47225"/>
            </a:buClr>
            <a:buSzPct val="120000"/>
            <a:buFont typeface="Arial" panose="020B0604020202020204" pitchFamily="34" charset="0"/>
            <a:buChar char="»"/>
          </a:pPr>
          <a:r>
            <a:rPr lang="en-US" sz="2000">
              <a:latin typeface="Arial" panose="020B0604020202020204" pitchFamily="34" charset="0"/>
              <a:cs typeface="Arial" panose="020B0604020202020204" pitchFamily="34" charset="0"/>
            </a:rPr>
            <a:t>Sometimes called “positive symptoms”</a:t>
          </a:r>
        </a:p>
      </dgm:t>
    </dgm:pt>
    <dgm:pt modelId="{3B819EEE-8369-4BB6-8CC9-8EBADB348F68}" type="parTrans" cxnId="{03E8B92F-899B-446D-801E-31E38386B161}">
      <dgm:prSet/>
      <dgm:spPr/>
      <dgm:t>
        <a:bodyPr/>
        <a:lstStyle/>
        <a:p>
          <a:endParaRPr lang="en-US"/>
        </a:p>
      </dgm:t>
    </dgm:pt>
    <dgm:pt modelId="{F2B86836-E14B-4577-95E5-F801D69B9812}" type="sibTrans" cxnId="{03E8B92F-899B-446D-801E-31E38386B161}">
      <dgm:prSet/>
      <dgm:spPr/>
      <dgm:t>
        <a:bodyPr/>
        <a:lstStyle/>
        <a:p>
          <a:endParaRPr lang="en-US"/>
        </a:p>
      </dgm:t>
    </dgm:pt>
    <dgm:pt modelId="{409C7B10-6CD2-4771-A9CF-C7CACD3309D7}">
      <dgm:prSet custT="1"/>
      <dgm:spPr/>
      <dgm:t>
        <a:bodyPr/>
        <a:lstStyle/>
        <a:p>
          <a:pPr>
            <a:buClr>
              <a:srgbClr val="E47225"/>
            </a:buClr>
            <a:buSzPct val="120000"/>
            <a:buFont typeface="Arial" panose="020B0604020202020204" pitchFamily="34" charset="0"/>
            <a:buChar char="»"/>
          </a:pPr>
          <a:r>
            <a:rPr lang="en-US" sz="2000">
              <a:latin typeface="Arial" panose="020B0604020202020204" pitchFamily="34" charset="0"/>
              <a:cs typeface="Arial" panose="020B0604020202020204" pitchFamily="34" charset="0"/>
            </a:rPr>
            <a:t>Decreased verbal/bodily expressiveness</a:t>
          </a:r>
        </a:p>
      </dgm:t>
    </dgm:pt>
    <dgm:pt modelId="{644ACA8C-7042-45F0-9343-FA8BCCD529F4}" type="parTrans" cxnId="{1E977AE3-41C3-4596-86DE-8E9E274CA5C5}">
      <dgm:prSet/>
      <dgm:spPr/>
      <dgm:t>
        <a:bodyPr/>
        <a:lstStyle/>
        <a:p>
          <a:endParaRPr lang="en-US"/>
        </a:p>
      </dgm:t>
    </dgm:pt>
    <dgm:pt modelId="{1F046CA5-3063-40A1-8BC0-89CB0FEF48C6}" type="sibTrans" cxnId="{1E977AE3-41C3-4596-86DE-8E9E274CA5C5}">
      <dgm:prSet/>
      <dgm:spPr/>
      <dgm:t>
        <a:bodyPr/>
        <a:lstStyle/>
        <a:p>
          <a:endParaRPr lang="en-US"/>
        </a:p>
      </dgm:t>
    </dgm:pt>
    <dgm:pt modelId="{F70CD501-6A1F-47D5-B7DB-38E7E45F3F1C}">
      <dgm:prSet custT="1"/>
      <dgm:spPr/>
      <dgm:t>
        <a:bodyPr/>
        <a:lstStyle/>
        <a:p>
          <a:pPr>
            <a:buClr>
              <a:srgbClr val="E47225"/>
            </a:buClr>
            <a:buSzPct val="120000"/>
            <a:buFont typeface="Arial" panose="020B0604020202020204" pitchFamily="34" charset="0"/>
            <a:buChar char="»"/>
          </a:pPr>
          <a:r>
            <a:rPr lang="en-US" sz="2000">
              <a:latin typeface="Arial" panose="020B0604020202020204" pitchFamily="34" charset="0"/>
              <a:cs typeface="Arial" panose="020B0604020202020204" pitchFamily="34" charset="0"/>
            </a:rPr>
            <a:t>Sometimes called “negative symptoms”</a:t>
          </a:r>
        </a:p>
      </dgm:t>
    </dgm:pt>
    <dgm:pt modelId="{AC9D97E0-F841-44DB-A5BA-0E18941E5058}" type="parTrans" cxnId="{5C44476A-B41A-45B1-B179-41733BBC1B6C}">
      <dgm:prSet/>
      <dgm:spPr/>
      <dgm:t>
        <a:bodyPr/>
        <a:lstStyle/>
        <a:p>
          <a:endParaRPr lang="en-US"/>
        </a:p>
      </dgm:t>
    </dgm:pt>
    <dgm:pt modelId="{76E4BF76-3834-4344-B027-D2E1191BB435}" type="sibTrans" cxnId="{5C44476A-B41A-45B1-B179-41733BBC1B6C}">
      <dgm:prSet/>
      <dgm:spPr/>
      <dgm:t>
        <a:bodyPr/>
        <a:lstStyle/>
        <a:p>
          <a:endParaRPr lang="en-US"/>
        </a:p>
      </dgm:t>
    </dgm:pt>
    <dgm:pt modelId="{37B92B1A-8828-431A-B403-1DA8D234F1B9}">
      <dgm:prSet custT="1"/>
      <dgm:spPr/>
      <dgm:t>
        <a:bodyPr/>
        <a:lstStyle/>
        <a:p>
          <a:pPr>
            <a:buClr>
              <a:srgbClr val="E47225"/>
            </a:buClr>
            <a:buSzPct val="120000"/>
            <a:buFont typeface="Arial" panose="020B0604020202020204" pitchFamily="34" charset="0"/>
            <a:buChar char="»"/>
          </a:pPr>
          <a:r>
            <a:rPr lang="en-US" sz="2000">
              <a:latin typeface="Arial" panose="020B0604020202020204" pitchFamily="34" charset="0"/>
              <a:cs typeface="Arial" panose="020B0604020202020204" pitchFamily="34" charset="0"/>
            </a:rPr>
            <a:t>Can impact the way social cues are interpreted</a:t>
          </a:r>
        </a:p>
      </dgm:t>
    </dgm:pt>
    <dgm:pt modelId="{9AD7BCF2-141F-40C3-9AF4-65A719D29F1C}" type="parTrans" cxnId="{2EB6A5D6-5950-4246-BB7F-D658FD908857}">
      <dgm:prSet/>
      <dgm:spPr/>
      <dgm:t>
        <a:bodyPr/>
        <a:lstStyle/>
        <a:p>
          <a:endParaRPr lang="en-US"/>
        </a:p>
      </dgm:t>
    </dgm:pt>
    <dgm:pt modelId="{500EF14A-5A1A-4655-A4A1-11A709A289D1}" type="sibTrans" cxnId="{2EB6A5D6-5950-4246-BB7F-D658FD908857}">
      <dgm:prSet/>
      <dgm:spPr/>
      <dgm:t>
        <a:bodyPr/>
        <a:lstStyle/>
        <a:p>
          <a:endParaRPr lang="en-US"/>
        </a:p>
      </dgm:t>
    </dgm:pt>
    <dgm:pt modelId="{58B37EC7-28DD-46C4-8689-DCF369B3BFF0}" type="pres">
      <dgm:prSet presAssocID="{45E88FE0-CA1D-4BDF-BD9C-00EACBCE0D90}" presName="Name0" presStyleCnt="0">
        <dgm:presLayoutVars>
          <dgm:dir/>
          <dgm:animLvl val="lvl"/>
          <dgm:resizeHandles val="exact"/>
        </dgm:presLayoutVars>
      </dgm:prSet>
      <dgm:spPr/>
    </dgm:pt>
    <dgm:pt modelId="{16A20859-F4C6-4C4F-855E-E6539A2E7B80}" type="pres">
      <dgm:prSet presAssocID="{C3B38F8D-619E-494F-8FBD-2E997D445593}" presName="linNode" presStyleCnt="0"/>
      <dgm:spPr/>
    </dgm:pt>
    <dgm:pt modelId="{37DF28A7-FE82-4974-9F3E-B369EC7A3C6B}" type="pres">
      <dgm:prSet presAssocID="{C3B38F8D-619E-494F-8FBD-2E997D445593}" presName="parentText" presStyleLbl="node1" presStyleIdx="0" presStyleCnt="3">
        <dgm:presLayoutVars>
          <dgm:chMax val="1"/>
          <dgm:bulletEnabled val="1"/>
        </dgm:presLayoutVars>
      </dgm:prSet>
      <dgm:spPr>
        <a:solidFill>
          <a:srgbClr val="2D6E8D"/>
        </a:solidFill>
      </dgm:spPr>
    </dgm:pt>
    <dgm:pt modelId="{A79663F8-B9DC-4754-AF44-FF58FE7068B2}" type="pres">
      <dgm:prSet presAssocID="{C3B38F8D-619E-494F-8FBD-2E997D445593}" presName="descendantText" presStyleLbl="alignAccFollowNode1" presStyleIdx="0" presStyleCnt="3">
        <dgm:presLayoutVars>
          <dgm:bulletEnabled val="1"/>
        </dgm:presLayoutVars>
      </dgm:prSet>
      <dgm:spPr>
        <a:solidFill>
          <a:schemeClr val="bg1"/>
        </a:solidFill>
      </dgm:spPr>
    </dgm:pt>
    <dgm:pt modelId="{CB9DC973-902F-487E-8BDE-E869AB18997E}" type="pres">
      <dgm:prSet presAssocID="{50760561-2228-4172-81D6-154A10A6D9E7}" presName="sp" presStyleCnt="0"/>
      <dgm:spPr/>
    </dgm:pt>
    <dgm:pt modelId="{85AF2A26-3A90-444C-B2F4-B0F320D411A5}" type="pres">
      <dgm:prSet presAssocID="{DF2A7F3F-1B4B-43AF-AF17-9C6B7DBAC82A}" presName="linNode" presStyleCnt="0"/>
      <dgm:spPr/>
    </dgm:pt>
    <dgm:pt modelId="{4C761ED8-923B-4DBD-B562-CE93F4DBE73C}" type="pres">
      <dgm:prSet presAssocID="{DF2A7F3F-1B4B-43AF-AF17-9C6B7DBAC82A}" presName="parentText" presStyleLbl="node1" presStyleIdx="1" presStyleCnt="3">
        <dgm:presLayoutVars>
          <dgm:chMax val="1"/>
          <dgm:bulletEnabled val="1"/>
        </dgm:presLayoutVars>
      </dgm:prSet>
      <dgm:spPr>
        <a:solidFill>
          <a:srgbClr val="2D6E8D"/>
        </a:solidFill>
      </dgm:spPr>
    </dgm:pt>
    <dgm:pt modelId="{38F795D7-6DC3-4661-B56C-9AAA50D026DF}" type="pres">
      <dgm:prSet presAssocID="{DF2A7F3F-1B4B-43AF-AF17-9C6B7DBAC82A}" presName="descendantText" presStyleLbl="alignAccFollowNode1" presStyleIdx="1" presStyleCnt="3">
        <dgm:presLayoutVars>
          <dgm:bulletEnabled val="1"/>
        </dgm:presLayoutVars>
      </dgm:prSet>
      <dgm:spPr>
        <a:solidFill>
          <a:schemeClr val="bg1"/>
        </a:solidFill>
      </dgm:spPr>
    </dgm:pt>
    <dgm:pt modelId="{8A4AF7A6-4BBD-4FD1-B740-EA391389A393}" type="pres">
      <dgm:prSet presAssocID="{2DC7DED0-7C42-452C-A2F1-79B20B0AEDCC}" presName="sp" presStyleCnt="0"/>
      <dgm:spPr/>
    </dgm:pt>
    <dgm:pt modelId="{B6D24D88-FDDF-4105-8D19-170952182C82}" type="pres">
      <dgm:prSet presAssocID="{17AE2255-980F-47C1-9C7E-C47EB3C2DD78}" presName="linNode" presStyleCnt="0"/>
      <dgm:spPr/>
    </dgm:pt>
    <dgm:pt modelId="{A0F89E7E-F5FD-455F-8F56-34B5D9F74031}" type="pres">
      <dgm:prSet presAssocID="{17AE2255-980F-47C1-9C7E-C47EB3C2DD78}" presName="parentText" presStyleLbl="node1" presStyleIdx="2" presStyleCnt="3">
        <dgm:presLayoutVars>
          <dgm:chMax val="1"/>
          <dgm:bulletEnabled val="1"/>
        </dgm:presLayoutVars>
      </dgm:prSet>
      <dgm:spPr>
        <a:solidFill>
          <a:srgbClr val="2D6E8D"/>
        </a:solidFill>
      </dgm:spPr>
    </dgm:pt>
    <dgm:pt modelId="{B9E6DBF3-01C2-40A7-8C49-5B5F33C90299}" type="pres">
      <dgm:prSet presAssocID="{17AE2255-980F-47C1-9C7E-C47EB3C2DD78}" presName="descendantText" presStyleLbl="alignAccFollowNode1" presStyleIdx="2" presStyleCnt="3">
        <dgm:presLayoutVars>
          <dgm:bulletEnabled val="1"/>
        </dgm:presLayoutVars>
      </dgm:prSet>
      <dgm:spPr>
        <a:solidFill>
          <a:schemeClr val="bg1"/>
        </a:solidFill>
      </dgm:spPr>
    </dgm:pt>
  </dgm:ptLst>
  <dgm:cxnLst>
    <dgm:cxn modelId="{1315DD07-0A77-4D38-919E-6B20BBC12C57}" type="presOf" srcId="{89A3CFB9-390D-4B8C-A9D3-488DBB6DEBF8}" destId="{38F795D7-6DC3-4661-B56C-9AAA50D026DF}" srcOrd="0" destOrd="0" presId="urn:microsoft.com/office/officeart/2005/8/layout/vList5"/>
    <dgm:cxn modelId="{9484DE0C-DC45-4587-9B58-77D721E1D165}" type="presOf" srcId="{0EB284EE-C2AC-4E5B-93F7-4EB038571F56}" destId="{B9E6DBF3-01C2-40A7-8C49-5B5F33C90299}" srcOrd="0" destOrd="0" presId="urn:microsoft.com/office/officeart/2005/8/layout/vList5"/>
    <dgm:cxn modelId="{4DF4022C-BFD7-4C41-9124-10E7BFAD8A0F}" srcId="{45E88FE0-CA1D-4BDF-BD9C-00EACBCE0D90}" destId="{17AE2255-980F-47C1-9C7E-C47EB3C2DD78}" srcOrd="2" destOrd="0" parTransId="{F19F2F99-D788-4CDD-80DE-B37A0BBB94CF}" sibTransId="{AE9D9D12-4B6A-44BC-9D98-87889D9ED722}"/>
    <dgm:cxn modelId="{03E8B92F-899B-446D-801E-31E38386B161}" srcId="{C3B38F8D-619E-494F-8FBD-2E997D445593}" destId="{493A41F9-4F26-4B3F-971C-FC2087D6AEBF}" srcOrd="3" destOrd="0" parTransId="{3B819EEE-8369-4BB6-8CC9-8EBADB348F68}" sibTransId="{F2B86836-E14B-4577-95E5-F801D69B9812}"/>
    <dgm:cxn modelId="{670DE432-CA13-4DCE-9AFB-23A3799E78E7}" type="presOf" srcId="{493A41F9-4F26-4B3F-971C-FC2087D6AEBF}" destId="{A79663F8-B9DC-4754-AF44-FF58FE7068B2}" srcOrd="0" destOrd="3" presId="urn:microsoft.com/office/officeart/2005/8/layout/vList5"/>
    <dgm:cxn modelId="{A306A13A-4B8F-4563-938C-39D6D59C7A7E}" type="presOf" srcId="{087D7515-8018-4130-B0C7-0886796DE677}" destId="{A79663F8-B9DC-4754-AF44-FF58FE7068B2}" srcOrd="0" destOrd="2" presId="urn:microsoft.com/office/officeart/2005/8/layout/vList5"/>
    <dgm:cxn modelId="{3E11145D-C1A6-478F-92D1-B719D291FDAB}" srcId="{17AE2255-980F-47C1-9C7E-C47EB3C2DD78}" destId="{0EB284EE-C2AC-4E5B-93F7-4EB038571F56}" srcOrd="0" destOrd="0" parTransId="{22777BE1-7A8D-48E2-B9D6-62A77C7A74BF}" sibTransId="{91E97AAE-F167-49FF-B17C-7320CAA37725}"/>
    <dgm:cxn modelId="{1DDFA55F-6E9D-4AD6-B72B-2D325F158E49}" type="presOf" srcId="{3F12F04E-B1A7-4145-B231-D290A1838686}" destId="{A79663F8-B9DC-4754-AF44-FF58FE7068B2}" srcOrd="0" destOrd="1" presId="urn:microsoft.com/office/officeart/2005/8/layout/vList5"/>
    <dgm:cxn modelId="{A6993949-CA2B-4DBD-8505-794C1B5D5C3D}" type="presOf" srcId="{37B92B1A-8828-431A-B403-1DA8D234F1B9}" destId="{B9E6DBF3-01C2-40A7-8C49-5B5F33C90299}" srcOrd="0" destOrd="1" presId="urn:microsoft.com/office/officeart/2005/8/layout/vList5"/>
    <dgm:cxn modelId="{5C44476A-B41A-45B1-B179-41733BBC1B6C}" srcId="{DF2A7F3F-1B4B-43AF-AF17-9C6B7DBAC82A}" destId="{F70CD501-6A1F-47D5-B7DB-38E7E45F3F1C}" srcOrd="2" destOrd="0" parTransId="{AC9D97E0-F841-44DB-A5BA-0E18941E5058}" sibTransId="{76E4BF76-3834-4344-B027-D2E1191BB435}"/>
    <dgm:cxn modelId="{991AA570-0195-4709-8A80-39DAEE9C3D41}" srcId="{45E88FE0-CA1D-4BDF-BD9C-00EACBCE0D90}" destId="{DF2A7F3F-1B4B-43AF-AF17-9C6B7DBAC82A}" srcOrd="1" destOrd="0" parTransId="{D8A5AB6F-9DF2-4855-9875-6A71C882DAA8}" sibTransId="{2DC7DED0-7C42-452C-A2F1-79B20B0AEDCC}"/>
    <dgm:cxn modelId="{D500A177-660F-4E3B-959B-3A5D1AF22903}" srcId="{C3B38F8D-619E-494F-8FBD-2E997D445593}" destId="{148BDD9E-DED6-41C8-9AE5-94F901B1DA9A}" srcOrd="0" destOrd="0" parTransId="{84E606AE-8A53-49F1-B85F-D6BAC6081C27}" sibTransId="{50AAC2C8-593C-4875-B69A-973C5004605A}"/>
    <dgm:cxn modelId="{99DEA47E-4CD9-4CC3-A9B2-0054971ADB2F}" type="presOf" srcId="{148BDD9E-DED6-41C8-9AE5-94F901B1DA9A}" destId="{A79663F8-B9DC-4754-AF44-FF58FE7068B2}" srcOrd="0" destOrd="0" presId="urn:microsoft.com/office/officeart/2005/8/layout/vList5"/>
    <dgm:cxn modelId="{8101FA8C-6102-43EE-89BF-A1C458D00843}" type="presOf" srcId="{45E88FE0-CA1D-4BDF-BD9C-00EACBCE0D90}" destId="{58B37EC7-28DD-46C4-8689-DCF369B3BFF0}" srcOrd="0" destOrd="0" presId="urn:microsoft.com/office/officeart/2005/8/layout/vList5"/>
    <dgm:cxn modelId="{941D8192-0040-485E-9CAE-DF50FD9C2708}" type="presOf" srcId="{C3B38F8D-619E-494F-8FBD-2E997D445593}" destId="{37DF28A7-FE82-4974-9F3E-B369EC7A3C6B}" srcOrd="0" destOrd="0" presId="urn:microsoft.com/office/officeart/2005/8/layout/vList5"/>
    <dgm:cxn modelId="{8F9C1BB3-F20B-403E-AAC4-0B8A3EB7C735}" srcId="{45E88FE0-CA1D-4BDF-BD9C-00EACBCE0D90}" destId="{C3B38F8D-619E-494F-8FBD-2E997D445593}" srcOrd="0" destOrd="0" parTransId="{EA54EE53-35E5-4476-BD90-7645B3263924}" sibTransId="{50760561-2228-4172-81D6-154A10A6D9E7}"/>
    <dgm:cxn modelId="{10E832B9-20A7-4B92-A29B-B8BBBF4A04AE}" srcId="{C3B38F8D-619E-494F-8FBD-2E997D445593}" destId="{087D7515-8018-4130-B0C7-0886796DE677}" srcOrd="2" destOrd="0" parTransId="{1CED03C0-F0FA-4138-8694-7B7AAAC41622}" sibTransId="{AC1C8BA9-7362-467F-A26C-C45C915CED64}"/>
    <dgm:cxn modelId="{15F026BA-CD4A-4D9D-8978-FA2C451E482D}" type="presOf" srcId="{409C7B10-6CD2-4771-A9CF-C7CACD3309D7}" destId="{38F795D7-6DC3-4661-B56C-9AAA50D026DF}" srcOrd="0" destOrd="1" presId="urn:microsoft.com/office/officeart/2005/8/layout/vList5"/>
    <dgm:cxn modelId="{EA482DBA-D098-47DD-A0BF-A663BC4EB27B}" type="presOf" srcId="{17AE2255-980F-47C1-9C7E-C47EB3C2DD78}" destId="{A0F89E7E-F5FD-455F-8F56-34B5D9F74031}" srcOrd="0" destOrd="0" presId="urn:microsoft.com/office/officeart/2005/8/layout/vList5"/>
    <dgm:cxn modelId="{A49C1DBC-4C90-41A3-A2B6-9481D8DB4C4B}" srcId="{C3B38F8D-619E-494F-8FBD-2E997D445593}" destId="{3F12F04E-B1A7-4145-B231-D290A1838686}" srcOrd="1" destOrd="0" parTransId="{FD126F9F-140B-40A3-A6EC-01911AA224E0}" sibTransId="{6EB72D65-BCA9-466B-BD66-0D3E803413F5}"/>
    <dgm:cxn modelId="{2EB6A5D6-5950-4246-BB7F-D658FD908857}" srcId="{17AE2255-980F-47C1-9C7E-C47EB3C2DD78}" destId="{37B92B1A-8828-431A-B403-1DA8D234F1B9}" srcOrd="1" destOrd="0" parTransId="{9AD7BCF2-141F-40C3-9AF4-65A719D29F1C}" sibTransId="{500EF14A-5A1A-4655-A4A1-11A709A289D1}"/>
    <dgm:cxn modelId="{EA581EDA-39ED-4000-9338-BDD7BD876362}" type="presOf" srcId="{F70CD501-6A1F-47D5-B7DB-38E7E45F3F1C}" destId="{38F795D7-6DC3-4661-B56C-9AAA50D026DF}" srcOrd="0" destOrd="2" presId="urn:microsoft.com/office/officeart/2005/8/layout/vList5"/>
    <dgm:cxn modelId="{CD75BAE1-1BE9-42FD-B309-1C3E93A100BD}" srcId="{DF2A7F3F-1B4B-43AF-AF17-9C6B7DBAC82A}" destId="{89A3CFB9-390D-4B8C-A9D3-488DBB6DEBF8}" srcOrd="0" destOrd="0" parTransId="{73871771-6443-4FA6-B754-C3930ECB3909}" sibTransId="{9A93304D-C409-455D-A570-29742D65093A}"/>
    <dgm:cxn modelId="{1E977AE3-41C3-4596-86DE-8E9E274CA5C5}" srcId="{DF2A7F3F-1B4B-43AF-AF17-9C6B7DBAC82A}" destId="{409C7B10-6CD2-4771-A9CF-C7CACD3309D7}" srcOrd="1" destOrd="0" parTransId="{644ACA8C-7042-45F0-9343-FA8BCCD529F4}" sibTransId="{1F046CA5-3063-40A1-8BC0-89CB0FEF48C6}"/>
    <dgm:cxn modelId="{341FAEF6-1F37-4230-80FB-410F692495D4}" type="presOf" srcId="{DF2A7F3F-1B4B-43AF-AF17-9C6B7DBAC82A}" destId="{4C761ED8-923B-4DBD-B562-CE93F4DBE73C}" srcOrd="0" destOrd="0" presId="urn:microsoft.com/office/officeart/2005/8/layout/vList5"/>
    <dgm:cxn modelId="{D2B11C60-0B09-4485-BD9C-536F3BB00F2D}" type="presParOf" srcId="{58B37EC7-28DD-46C4-8689-DCF369B3BFF0}" destId="{16A20859-F4C6-4C4F-855E-E6539A2E7B80}" srcOrd="0" destOrd="0" presId="urn:microsoft.com/office/officeart/2005/8/layout/vList5"/>
    <dgm:cxn modelId="{5587FDE9-7F25-4C1C-AF05-2110E36AE70D}" type="presParOf" srcId="{16A20859-F4C6-4C4F-855E-E6539A2E7B80}" destId="{37DF28A7-FE82-4974-9F3E-B369EC7A3C6B}" srcOrd="0" destOrd="0" presId="urn:microsoft.com/office/officeart/2005/8/layout/vList5"/>
    <dgm:cxn modelId="{82680017-32A8-4DDE-AEB9-ADBE883EDFB1}" type="presParOf" srcId="{16A20859-F4C6-4C4F-855E-E6539A2E7B80}" destId="{A79663F8-B9DC-4754-AF44-FF58FE7068B2}" srcOrd="1" destOrd="0" presId="urn:microsoft.com/office/officeart/2005/8/layout/vList5"/>
    <dgm:cxn modelId="{C561C2D6-2631-4AC2-ADF1-469B24025D87}" type="presParOf" srcId="{58B37EC7-28DD-46C4-8689-DCF369B3BFF0}" destId="{CB9DC973-902F-487E-8BDE-E869AB18997E}" srcOrd="1" destOrd="0" presId="urn:microsoft.com/office/officeart/2005/8/layout/vList5"/>
    <dgm:cxn modelId="{ED22B7EF-9D0C-4C6E-816A-05F7DC84BEDC}" type="presParOf" srcId="{58B37EC7-28DD-46C4-8689-DCF369B3BFF0}" destId="{85AF2A26-3A90-444C-B2F4-B0F320D411A5}" srcOrd="2" destOrd="0" presId="urn:microsoft.com/office/officeart/2005/8/layout/vList5"/>
    <dgm:cxn modelId="{8B4EC6B7-E219-4EA4-A5CC-121A11BE48CA}" type="presParOf" srcId="{85AF2A26-3A90-444C-B2F4-B0F320D411A5}" destId="{4C761ED8-923B-4DBD-B562-CE93F4DBE73C}" srcOrd="0" destOrd="0" presId="urn:microsoft.com/office/officeart/2005/8/layout/vList5"/>
    <dgm:cxn modelId="{1C794589-95C5-450C-ACCF-FA30F378CBE8}" type="presParOf" srcId="{85AF2A26-3A90-444C-B2F4-B0F320D411A5}" destId="{38F795D7-6DC3-4661-B56C-9AAA50D026DF}" srcOrd="1" destOrd="0" presId="urn:microsoft.com/office/officeart/2005/8/layout/vList5"/>
    <dgm:cxn modelId="{542B6639-8E2A-47BC-8040-65156CDBDDD4}" type="presParOf" srcId="{58B37EC7-28DD-46C4-8689-DCF369B3BFF0}" destId="{8A4AF7A6-4BBD-4FD1-B740-EA391389A393}" srcOrd="3" destOrd="0" presId="urn:microsoft.com/office/officeart/2005/8/layout/vList5"/>
    <dgm:cxn modelId="{B10369EC-BE75-4997-95EF-5303CC523615}" type="presParOf" srcId="{58B37EC7-28DD-46C4-8689-DCF369B3BFF0}" destId="{B6D24D88-FDDF-4105-8D19-170952182C82}" srcOrd="4" destOrd="0" presId="urn:microsoft.com/office/officeart/2005/8/layout/vList5"/>
    <dgm:cxn modelId="{4FB9306C-5B6D-4008-968C-D93E16EDA21D}" type="presParOf" srcId="{B6D24D88-FDDF-4105-8D19-170952182C82}" destId="{A0F89E7E-F5FD-455F-8F56-34B5D9F74031}" srcOrd="0" destOrd="0" presId="urn:microsoft.com/office/officeart/2005/8/layout/vList5"/>
    <dgm:cxn modelId="{C2D3AAA4-B4E2-4D17-8633-6A9B54D45A9F}" type="presParOf" srcId="{B6D24D88-FDDF-4105-8D19-170952182C82}" destId="{B9E6DBF3-01C2-40A7-8C49-5B5F33C9029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6544E2F-3286-465D-87AD-8FB232445663}"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215E4760-3FD6-4F12-8D92-FDDA9601E9FD}">
      <dgm:prSet custT="1"/>
      <dgm:spPr>
        <a:solidFill>
          <a:srgbClr val="15315A"/>
        </a:solidFill>
      </dgm:spPr>
      <dgm:t>
        <a:bodyPr/>
        <a:lstStyle/>
        <a:p>
          <a:r>
            <a:rPr lang="en-US" sz="2000">
              <a:solidFill>
                <a:schemeClr val="bg2"/>
              </a:solidFill>
              <a:latin typeface="Arial" panose="020B0604020202020204" pitchFamily="34" charset="0"/>
              <a:cs typeface="Arial" panose="020B0604020202020204" pitchFamily="34" charset="0"/>
            </a:rPr>
            <a:t>Friends/Extended Family</a:t>
          </a:r>
        </a:p>
      </dgm:t>
    </dgm:pt>
    <dgm:pt modelId="{28F1C0B9-76C9-4737-BCBA-BDEC24B53D1A}" type="parTrans" cxnId="{BD9F30F7-2451-4A7E-8F23-A582BB7B4A70}">
      <dgm:prSet/>
      <dgm:spPr/>
      <dgm:t>
        <a:bodyPr/>
        <a:lstStyle/>
        <a:p>
          <a:endParaRPr lang="en-US">
            <a:solidFill>
              <a:schemeClr val="tx1"/>
            </a:solidFill>
          </a:endParaRPr>
        </a:p>
      </dgm:t>
    </dgm:pt>
    <dgm:pt modelId="{79B252ED-E812-41BA-8ADD-CA6C685518D0}" type="sibTrans" cxnId="{BD9F30F7-2451-4A7E-8F23-A582BB7B4A70}">
      <dgm:prSet/>
      <dgm:spPr/>
      <dgm:t>
        <a:bodyPr/>
        <a:lstStyle/>
        <a:p>
          <a:endParaRPr lang="en-US">
            <a:solidFill>
              <a:schemeClr val="tx1"/>
            </a:solidFill>
          </a:endParaRPr>
        </a:p>
      </dgm:t>
    </dgm:pt>
    <dgm:pt modelId="{3799EC66-2826-478C-A310-49E6D2FD72F6}">
      <dgm:prSet custT="1"/>
      <dgm:spPr/>
      <dgm:t>
        <a:bodyPr/>
        <a:lstStyle/>
        <a:p>
          <a:pPr marL="228600" lvl="1" indent="-228600" algn="l" defTabSz="914400" rtl="0" eaLnBrk="1" latinLnBrk="0" hangingPunct="1">
            <a:lnSpc>
              <a:spcPct val="90000"/>
            </a:lnSpc>
            <a:spcBef>
              <a:spcPts val="1000"/>
            </a:spcBef>
            <a:spcAft>
              <a:spcPts val="1200"/>
            </a:spcAft>
            <a:buClr>
              <a:srgbClr val="E47225"/>
            </a:buClr>
            <a:buSzPct val="120000"/>
            <a:buFont typeface="Arial" panose="020B0604020202020204" pitchFamily="34" charset="0"/>
            <a:buChar char="»"/>
          </a:pPr>
          <a:r>
            <a:rPr lang="en-US" sz="2000" kern="1200">
              <a:solidFill>
                <a:schemeClr val="tx1"/>
              </a:solidFill>
              <a:latin typeface="Arial"/>
              <a:ea typeface="+mn-ea"/>
              <a:cs typeface="Arial"/>
            </a:rPr>
            <a:t>Each person will have their own unique learning curve and journey. They may be curious, concerned, or unsure what to do next.</a:t>
          </a:r>
        </a:p>
      </dgm:t>
    </dgm:pt>
    <dgm:pt modelId="{2F5F6D65-5AD0-4F7B-9B47-232590F0B73E}" type="parTrans" cxnId="{D1139B75-363D-41B4-AD70-6B88739613AF}">
      <dgm:prSet/>
      <dgm:spPr/>
      <dgm:t>
        <a:bodyPr/>
        <a:lstStyle/>
        <a:p>
          <a:endParaRPr lang="en-US">
            <a:solidFill>
              <a:schemeClr val="tx1"/>
            </a:solidFill>
          </a:endParaRPr>
        </a:p>
      </dgm:t>
    </dgm:pt>
    <dgm:pt modelId="{6731A606-F193-4176-B9C9-4ABA9BDEB6AC}" type="sibTrans" cxnId="{D1139B75-363D-41B4-AD70-6B88739613AF}">
      <dgm:prSet/>
      <dgm:spPr/>
      <dgm:t>
        <a:bodyPr/>
        <a:lstStyle/>
        <a:p>
          <a:endParaRPr lang="en-US">
            <a:solidFill>
              <a:schemeClr val="tx1"/>
            </a:solidFill>
          </a:endParaRPr>
        </a:p>
      </dgm:t>
    </dgm:pt>
    <dgm:pt modelId="{FBCF2E77-1637-4829-BA0F-AE8A2244CDB3}">
      <dgm:prSet custT="1"/>
      <dgm:spPr>
        <a:solidFill>
          <a:srgbClr val="2D6E8D"/>
        </a:solidFill>
      </dgm:spPr>
      <dgm:t>
        <a:bodyPr/>
        <a:lstStyle/>
        <a:p>
          <a:r>
            <a:rPr lang="en-US" sz="2000" dirty="0">
              <a:solidFill>
                <a:schemeClr val="tx1"/>
              </a:solidFill>
              <a:latin typeface="Arial" panose="020B0604020202020204" pitchFamily="34" charset="0"/>
              <a:cs typeface="Arial" panose="020B0604020202020204" pitchFamily="34" charset="0"/>
            </a:rPr>
            <a:t>Employers/Teachers</a:t>
          </a:r>
        </a:p>
      </dgm:t>
    </dgm:pt>
    <dgm:pt modelId="{18C4932D-60EE-43B1-AACB-326165ED0443}" type="parTrans" cxnId="{4A711CB0-5A9E-4F49-B659-C5EE58D318CD}">
      <dgm:prSet/>
      <dgm:spPr/>
      <dgm:t>
        <a:bodyPr/>
        <a:lstStyle/>
        <a:p>
          <a:endParaRPr lang="en-US">
            <a:solidFill>
              <a:schemeClr val="tx1"/>
            </a:solidFill>
          </a:endParaRPr>
        </a:p>
      </dgm:t>
    </dgm:pt>
    <dgm:pt modelId="{56A88B23-7B73-48EC-95D8-7747BB5D2299}" type="sibTrans" cxnId="{4A711CB0-5A9E-4F49-B659-C5EE58D318CD}">
      <dgm:prSet/>
      <dgm:spPr/>
      <dgm:t>
        <a:bodyPr/>
        <a:lstStyle/>
        <a:p>
          <a:endParaRPr lang="en-US">
            <a:solidFill>
              <a:schemeClr val="tx1"/>
            </a:solidFill>
          </a:endParaRPr>
        </a:p>
      </dgm:t>
    </dgm:pt>
    <dgm:pt modelId="{44B8DE58-B7C5-4E72-820C-EC0C8D003101}">
      <dgm:prSet custT="1"/>
      <dgm:spPr/>
      <dgm:t>
        <a:bodyPr/>
        <a:lstStyle/>
        <a:p>
          <a:pPr marL="228600" indent="-228600" algn="l" defTabSz="914400" rtl="0" eaLnBrk="1" latinLnBrk="0" hangingPunct="1">
            <a:lnSpc>
              <a:spcPct val="90000"/>
            </a:lnSpc>
            <a:spcBef>
              <a:spcPts val="1000"/>
            </a:spcBef>
            <a:spcAft>
              <a:spcPts val="1200"/>
            </a:spcAft>
            <a:buClr>
              <a:srgbClr val="E47225"/>
            </a:buClr>
            <a:buSzPct val="120000"/>
            <a:buFont typeface="Arial" panose="020B0604020202020204" pitchFamily="34" charset="0"/>
            <a:buChar char="»"/>
          </a:pPr>
          <a:r>
            <a:rPr lang="en-US" sz="2000" kern="1200">
              <a:solidFill>
                <a:schemeClr val="tx1"/>
              </a:solidFill>
              <a:latin typeface="Arial"/>
              <a:ea typeface="+mn-ea"/>
              <a:cs typeface="Arial"/>
            </a:rPr>
            <a:t>May notice changes in activities and need to provide accommodations.</a:t>
          </a:r>
        </a:p>
      </dgm:t>
    </dgm:pt>
    <dgm:pt modelId="{0A232DA8-96FB-4632-9E85-9CB73AC0FA05}" type="parTrans" cxnId="{7BD8B411-1125-4986-86D7-72761D235824}">
      <dgm:prSet/>
      <dgm:spPr/>
      <dgm:t>
        <a:bodyPr/>
        <a:lstStyle/>
        <a:p>
          <a:endParaRPr lang="en-US">
            <a:solidFill>
              <a:schemeClr val="tx1"/>
            </a:solidFill>
          </a:endParaRPr>
        </a:p>
      </dgm:t>
    </dgm:pt>
    <dgm:pt modelId="{335350CF-0029-4E67-BB86-6C0E8AF8276F}" type="sibTrans" cxnId="{7BD8B411-1125-4986-86D7-72761D235824}">
      <dgm:prSet/>
      <dgm:spPr/>
      <dgm:t>
        <a:bodyPr/>
        <a:lstStyle/>
        <a:p>
          <a:endParaRPr lang="en-US">
            <a:solidFill>
              <a:schemeClr val="tx1"/>
            </a:solidFill>
          </a:endParaRPr>
        </a:p>
      </dgm:t>
    </dgm:pt>
    <dgm:pt modelId="{8FE51668-4E51-4ABD-A09F-11DE649DBC43}">
      <dgm:prSet custT="1"/>
      <dgm:spPr/>
      <dgm:t>
        <a:bodyPr/>
        <a:lstStyle/>
        <a:p>
          <a:r>
            <a:rPr lang="en-US" sz="2000">
              <a:solidFill>
                <a:schemeClr val="tx1"/>
              </a:solidFill>
              <a:latin typeface="Arial" panose="020B0604020202020204" pitchFamily="34" charset="0"/>
              <a:cs typeface="Arial" panose="020B0604020202020204" pitchFamily="34" charset="0"/>
            </a:rPr>
            <a:t>Community Members</a:t>
          </a:r>
        </a:p>
      </dgm:t>
    </dgm:pt>
    <dgm:pt modelId="{A6DB7E33-2192-4544-84B8-A5B1E28EA7FD}" type="parTrans" cxnId="{1755A2AD-9E01-4701-933F-575489BD8631}">
      <dgm:prSet/>
      <dgm:spPr/>
      <dgm:t>
        <a:bodyPr/>
        <a:lstStyle/>
        <a:p>
          <a:endParaRPr lang="en-US">
            <a:solidFill>
              <a:schemeClr val="tx1"/>
            </a:solidFill>
          </a:endParaRPr>
        </a:p>
      </dgm:t>
    </dgm:pt>
    <dgm:pt modelId="{E41833DB-587F-4403-BE7C-40801E2E53B1}" type="sibTrans" cxnId="{1755A2AD-9E01-4701-933F-575489BD8631}">
      <dgm:prSet/>
      <dgm:spPr/>
      <dgm:t>
        <a:bodyPr/>
        <a:lstStyle/>
        <a:p>
          <a:endParaRPr lang="en-US">
            <a:solidFill>
              <a:schemeClr val="tx1"/>
            </a:solidFill>
          </a:endParaRPr>
        </a:p>
      </dgm:t>
    </dgm:pt>
    <dgm:pt modelId="{310CD57A-E90B-4C21-84F9-3355AEF7979B}">
      <dgm:prSet custT="1"/>
      <dgm:spPr/>
      <dgm:t>
        <a:bodyPr/>
        <a:lstStyle/>
        <a:p>
          <a:pPr marL="228600" lvl="1" indent="-228600" algn="l" defTabSz="914400" rtl="0" eaLnBrk="1" latinLnBrk="0" hangingPunct="1">
            <a:lnSpc>
              <a:spcPct val="90000"/>
            </a:lnSpc>
            <a:spcBef>
              <a:spcPts val="1000"/>
            </a:spcBef>
            <a:spcAft>
              <a:spcPts val="1200"/>
            </a:spcAft>
            <a:buClr>
              <a:srgbClr val="E47225"/>
            </a:buClr>
            <a:buSzPct val="120000"/>
            <a:buFont typeface="Arial" panose="020B0604020202020204" pitchFamily="34" charset="0"/>
            <a:buChar char="»"/>
          </a:pPr>
          <a:r>
            <a:rPr lang="en-US" sz="2000" kern="1200">
              <a:solidFill>
                <a:schemeClr val="tx1"/>
              </a:solidFill>
              <a:latin typeface="Arial"/>
              <a:ea typeface="+mn-ea"/>
              <a:cs typeface="Arial"/>
            </a:rPr>
            <a:t>Community looks different for everyone (e.g. religious communities, sports communities, gaming communities), and their roles and relationships with communities may shift.</a:t>
          </a:r>
        </a:p>
      </dgm:t>
    </dgm:pt>
    <dgm:pt modelId="{61022812-799B-4C8E-B394-49EDA7E6050D}" type="parTrans" cxnId="{BE508901-DC4A-4382-89D7-0229FDA8D21E}">
      <dgm:prSet/>
      <dgm:spPr/>
      <dgm:t>
        <a:bodyPr/>
        <a:lstStyle/>
        <a:p>
          <a:endParaRPr lang="en-US">
            <a:solidFill>
              <a:schemeClr val="tx1"/>
            </a:solidFill>
          </a:endParaRPr>
        </a:p>
      </dgm:t>
    </dgm:pt>
    <dgm:pt modelId="{EAA28250-DEE5-4920-8841-5B336E4FBDA0}" type="sibTrans" cxnId="{BE508901-DC4A-4382-89D7-0229FDA8D21E}">
      <dgm:prSet/>
      <dgm:spPr/>
      <dgm:t>
        <a:bodyPr/>
        <a:lstStyle/>
        <a:p>
          <a:endParaRPr lang="en-US">
            <a:solidFill>
              <a:schemeClr val="tx1"/>
            </a:solidFill>
          </a:endParaRPr>
        </a:p>
      </dgm:t>
    </dgm:pt>
    <dgm:pt modelId="{7C9DB372-6DC0-441D-967B-82D5D96A9DF9}">
      <dgm:prSet custT="1"/>
      <dgm:spPr/>
      <dgm:t>
        <a:bodyPr/>
        <a:lstStyle/>
        <a:p>
          <a:pPr rtl="0"/>
          <a:r>
            <a:rPr lang="en-US" sz="2000">
              <a:solidFill>
                <a:schemeClr val="tx1"/>
              </a:solidFill>
              <a:latin typeface="Arial" panose="020B0604020202020204" pitchFamily="34" charset="0"/>
              <a:cs typeface="Arial" panose="020B0604020202020204" pitchFamily="34" charset="0"/>
            </a:rPr>
            <a:t>Siblings/Children</a:t>
          </a:r>
        </a:p>
      </dgm:t>
    </dgm:pt>
    <dgm:pt modelId="{80313BCD-3A13-4982-8CCF-3641C325860E}" type="parTrans" cxnId="{F09A4827-DE11-4289-9E28-9FAED0A48AB8}">
      <dgm:prSet/>
      <dgm:spPr/>
      <dgm:t>
        <a:bodyPr/>
        <a:lstStyle/>
        <a:p>
          <a:endParaRPr lang="en-US">
            <a:solidFill>
              <a:schemeClr val="tx1"/>
            </a:solidFill>
          </a:endParaRPr>
        </a:p>
      </dgm:t>
    </dgm:pt>
    <dgm:pt modelId="{EC85EB1B-EFE4-439B-BB89-544AE560C9AB}" type="sibTrans" cxnId="{F09A4827-DE11-4289-9E28-9FAED0A48AB8}">
      <dgm:prSet/>
      <dgm:spPr/>
      <dgm:t>
        <a:bodyPr/>
        <a:lstStyle/>
        <a:p>
          <a:endParaRPr lang="en-US">
            <a:solidFill>
              <a:schemeClr val="tx1"/>
            </a:solidFill>
          </a:endParaRPr>
        </a:p>
      </dgm:t>
    </dgm:pt>
    <dgm:pt modelId="{AA47DB13-CF97-486D-BE7B-A5EBE0E62C25}">
      <dgm:prSet phldr="0" custT="1"/>
      <dgm:spPr/>
      <dgm:t>
        <a:bodyPr/>
        <a:lstStyle/>
        <a:p>
          <a:pPr marL="228600" lvl="1" indent="-228600" algn="l" defTabSz="914400" rtl="0" eaLnBrk="1" latinLnBrk="0" hangingPunct="1">
            <a:lnSpc>
              <a:spcPct val="90000"/>
            </a:lnSpc>
            <a:spcBef>
              <a:spcPts val="1000"/>
            </a:spcBef>
            <a:spcAft>
              <a:spcPts val="1200"/>
            </a:spcAft>
            <a:buClr>
              <a:srgbClr val="E47225"/>
            </a:buClr>
            <a:buSzPct val="120000"/>
            <a:buFont typeface="Arial" panose="020B0604020202020204" pitchFamily="34" charset="0"/>
            <a:buChar char="»"/>
          </a:pPr>
          <a:r>
            <a:rPr lang="en-US" sz="2000" kern="1200">
              <a:solidFill>
                <a:schemeClr val="tx1"/>
              </a:solidFill>
              <a:latin typeface="Arial"/>
              <a:ea typeface="+mn-ea"/>
              <a:cs typeface="Arial"/>
            </a:rPr>
            <a:t>Younger children may feel overwhelmed. For example, there may be confusion, or there may be an adjustment period as caregivers’ attention shifts. Older children may take on and adjust to new roles. </a:t>
          </a:r>
        </a:p>
      </dgm:t>
    </dgm:pt>
    <dgm:pt modelId="{CE3E8906-27D0-4C1B-A543-F0D23BCA991F}" type="parTrans" cxnId="{DA2DF76C-4A2E-4C34-A424-B78CE54CDB4D}">
      <dgm:prSet/>
      <dgm:spPr/>
      <dgm:t>
        <a:bodyPr/>
        <a:lstStyle/>
        <a:p>
          <a:endParaRPr lang="en-US">
            <a:solidFill>
              <a:schemeClr val="tx1"/>
            </a:solidFill>
          </a:endParaRPr>
        </a:p>
      </dgm:t>
    </dgm:pt>
    <dgm:pt modelId="{0B469BD7-2E5C-49E9-A8A7-DCA5C27E4719}" type="sibTrans" cxnId="{DA2DF76C-4A2E-4C34-A424-B78CE54CDB4D}">
      <dgm:prSet/>
      <dgm:spPr/>
      <dgm:t>
        <a:bodyPr/>
        <a:lstStyle/>
        <a:p>
          <a:endParaRPr lang="en-US">
            <a:solidFill>
              <a:schemeClr val="tx1"/>
            </a:solidFill>
          </a:endParaRPr>
        </a:p>
      </dgm:t>
    </dgm:pt>
    <dgm:pt modelId="{C8D73480-7E63-4184-AE10-EC9C50B0DA35}" type="pres">
      <dgm:prSet presAssocID="{46544E2F-3286-465D-87AD-8FB232445663}" presName="linear" presStyleCnt="0">
        <dgm:presLayoutVars>
          <dgm:dir/>
          <dgm:animLvl val="lvl"/>
          <dgm:resizeHandles val="exact"/>
        </dgm:presLayoutVars>
      </dgm:prSet>
      <dgm:spPr/>
    </dgm:pt>
    <dgm:pt modelId="{3CBC550D-1A77-4357-B276-4F3E9667562D}" type="pres">
      <dgm:prSet presAssocID="{7C9DB372-6DC0-441D-967B-82D5D96A9DF9}" presName="parentLin" presStyleCnt="0"/>
      <dgm:spPr/>
    </dgm:pt>
    <dgm:pt modelId="{9064E3D1-5A8B-4245-BB92-F0F0D0D69B7E}" type="pres">
      <dgm:prSet presAssocID="{7C9DB372-6DC0-441D-967B-82D5D96A9DF9}" presName="parentLeftMargin" presStyleLbl="node1" presStyleIdx="0" presStyleCnt="4"/>
      <dgm:spPr/>
    </dgm:pt>
    <dgm:pt modelId="{D5A1298B-B428-4DDF-BDF4-48FC7C722FEF}" type="pres">
      <dgm:prSet presAssocID="{7C9DB372-6DC0-441D-967B-82D5D96A9DF9}" presName="parentText" presStyleLbl="node1" presStyleIdx="0" presStyleCnt="4">
        <dgm:presLayoutVars>
          <dgm:chMax val="0"/>
          <dgm:bulletEnabled val="1"/>
        </dgm:presLayoutVars>
      </dgm:prSet>
      <dgm:spPr/>
    </dgm:pt>
    <dgm:pt modelId="{4851A0D6-21B4-42C7-B2FC-69ACA3936442}" type="pres">
      <dgm:prSet presAssocID="{7C9DB372-6DC0-441D-967B-82D5D96A9DF9}" presName="negativeSpace" presStyleCnt="0"/>
      <dgm:spPr/>
    </dgm:pt>
    <dgm:pt modelId="{C59003D6-9658-4CEE-9EB1-DF32CF2D9D64}" type="pres">
      <dgm:prSet presAssocID="{7C9DB372-6DC0-441D-967B-82D5D96A9DF9}" presName="childText" presStyleLbl="conFgAcc1" presStyleIdx="0" presStyleCnt="4">
        <dgm:presLayoutVars>
          <dgm:bulletEnabled val="1"/>
        </dgm:presLayoutVars>
      </dgm:prSet>
      <dgm:spPr/>
    </dgm:pt>
    <dgm:pt modelId="{D367B421-106A-4BEB-8C1F-7DA7C030584D}" type="pres">
      <dgm:prSet presAssocID="{EC85EB1B-EFE4-439B-BB89-544AE560C9AB}" presName="spaceBetweenRectangles" presStyleCnt="0"/>
      <dgm:spPr/>
    </dgm:pt>
    <dgm:pt modelId="{AA0B26BD-F2DA-463B-9DAE-044DC4FAA68B}" type="pres">
      <dgm:prSet presAssocID="{215E4760-3FD6-4F12-8D92-FDDA9601E9FD}" presName="parentLin" presStyleCnt="0"/>
      <dgm:spPr/>
    </dgm:pt>
    <dgm:pt modelId="{3670BD0B-0922-4D18-81B6-B42DF96D0C20}" type="pres">
      <dgm:prSet presAssocID="{215E4760-3FD6-4F12-8D92-FDDA9601E9FD}" presName="parentLeftMargin" presStyleLbl="node1" presStyleIdx="0" presStyleCnt="4"/>
      <dgm:spPr/>
    </dgm:pt>
    <dgm:pt modelId="{CCFD9004-D98E-46EF-9C7F-9FF10365C6D6}" type="pres">
      <dgm:prSet presAssocID="{215E4760-3FD6-4F12-8D92-FDDA9601E9FD}" presName="parentText" presStyleLbl="node1" presStyleIdx="1" presStyleCnt="4">
        <dgm:presLayoutVars>
          <dgm:chMax val="0"/>
          <dgm:bulletEnabled val="1"/>
        </dgm:presLayoutVars>
      </dgm:prSet>
      <dgm:spPr/>
    </dgm:pt>
    <dgm:pt modelId="{0F1519A1-29F6-4F34-A19D-8114BA025352}" type="pres">
      <dgm:prSet presAssocID="{215E4760-3FD6-4F12-8D92-FDDA9601E9FD}" presName="negativeSpace" presStyleCnt="0"/>
      <dgm:spPr/>
    </dgm:pt>
    <dgm:pt modelId="{C5750C7B-FBEF-4FAF-B79F-520B0C9DCE0B}" type="pres">
      <dgm:prSet presAssocID="{215E4760-3FD6-4F12-8D92-FDDA9601E9FD}" presName="childText" presStyleLbl="conFgAcc1" presStyleIdx="1" presStyleCnt="4">
        <dgm:presLayoutVars>
          <dgm:bulletEnabled val="1"/>
        </dgm:presLayoutVars>
      </dgm:prSet>
      <dgm:spPr/>
    </dgm:pt>
    <dgm:pt modelId="{008F7D99-EFE8-41B9-9526-EE64C0DCDBB0}" type="pres">
      <dgm:prSet presAssocID="{79B252ED-E812-41BA-8ADD-CA6C685518D0}" presName="spaceBetweenRectangles" presStyleCnt="0"/>
      <dgm:spPr/>
    </dgm:pt>
    <dgm:pt modelId="{C7D56F8E-7415-43A9-9EA6-8DCD87460545}" type="pres">
      <dgm:prSet presAssocID="{FBCF2E77-1637-4829-BA0F-AE8A2244CDB3}" presName="parentLin" presStyleCnt="0"/>
      <dgm:spPr/>
    </dgm:pt>
    <dgm:pt modelId="{2FE6DDBE-4A3D-44E2-A970-C551E93198A4}" type="pres">
      <dgm:prSet presAssocID="{FBCF2E77-1637-4829-BA0F-AE8A2244CDB3}" presName="parentLeftMargin" presStyleLbl="node1" presStyleIdx="1" presStyleCnt="4"/>
      <dgm:spPr/>
    </dgm:pt>
    <dgm:pt modelId="{67E208CB-DDF2-498E-9B2F-69108466A0B7}" type="pres">
      <dgm:prSet presAssocID="{FBCF2E77-1637-4829-BA0F-AE8A2244CDB3}" presName="parentText" presStyleLbl="node1" presStyleIdx="2" presStyleCnt="4">
        <dgm:presLayoutVars>
          <dgm:chMax val="0"/>
          <dgm:bulletEnabled val="1"/>
        </dgm:presLayoutVars>
      </dgm:prSet>
      <dgm:spPr/>
    </dgm:pt>
    <dgm:pt modelId="{99702060-1AA0-47A8-905B-AFCBF227D64F}" type="pres">
      <dgm:prSet presAssocID="{FBCF2E77-1637-4829-BA0F-AE8A2244CDB3}" presName="negativeSpace" presStyleCnt="0"/>
      <dgm:spPr/>
    </dgm:pt>
    <dgm:pt modelId="{FCF235D1-A861-4C0C-B15C-8F250D3922CE}" type="pres">
      <dgm:prSet presAssocID="{FBCF2E77-1637-4829-BA0F-AE8A2244CDB3}" presName="childText" presStyleLbl="conFgAcc1" presStyleIdx="2" presStyleCnt="4" custLinFactNeighborX="154">
        <dgm:presLayoutVars>
          <dgm:bulletEnabled val="1"/>
        </dgm:presLayoutVars>
      </dgm:prSet>
      <dgm:spPr/>
    </dgm:pt>
    <dgm:pt modelId="{B5AB43F7-15A9-4DC9-818E-3C299E35A1D3}" type="pres">
      <dgm:prSet presAssocID="{56A88B23-7B73-48EC-95D8-7747BB5D2299}" presName="spaceBetweenRectangles" presStyleCnt="0"/>
      <dgm:spPr/>
    </dgm:pt>
    <dgm:pt modelId="{1F5B0BB7-BDFA-4A8C-AEA7-ECE3B9AB8C9C}" type="pres">
      <dgm:prSet presAssocID="{8FE51668-4E51-4ABD-A09F-11DE649DBC43}" presName="parentLin" presStyleCnt="0"/>
      <dgm:spPr/>
    </dgm:pt>
    <dgm:pt modelId="{727E3316-DC41-46FE-AF7B-54D991A45D4D}" type="pres">
      <dgm:prSet presAssocID="{8FE51668-4E51-4ABD-A09F-11DE649DBC43}" presName="parentLeftMargin" presStyleLbl="node1" presStyleIdx="2" presStyleCnt="4"/>
      <dgm:spPr/>
    </dgm:pt>
    <dgm:pt modelId="{F0EC0BC1-4AFE-4B3C-9FD3-CAAC6BE40B0E}" type="pres">
      <dgm:prSet presAssocID="{8FE51668-4E51-4ABD-A09F-11DE649DBC43}" presName="parentText" presStyleLbl="node1" presStyleIdx="3" presStyleCnt="4">
        <dgm:presLayoutVars>
          <dgm:chMax val="0"/>
          <dgm:bulletEnabled val="1"/>
        </dgm:presLayoutVars>
      </dgm:prSet>
      <dgm:spPr/>
    </dgm:pt>
    <dgm:pt modelId="{1C02694D-3B8D-4B64-9EB4-D7A194CB1984}" type="pres">
      <dgm:prSet presAssocID="{8FE51668-4E51-4ABD-A09F-11DE649DBC43}" presName="negativeSpace" presStyleCnt="0"/>
      <dgm:spPr/>
    </dgm:pt>
    <dgm:pt modelId="{C864C3B0-E70B-40CF-BCEF-0FF44D013F95}" type="pres">
      <dgm:prSet presAssocID="{8FE51668-4E51-4ABD-A09F-11DE649DBC43}" presName="childText" presStyleLbl="conFgAcc1" presStyleIdx="3" presStyleCnt="4">
        <dgm:presLayoutVars>
          <dgm:bulletEnabled val="1"/>
        </dgm:presLayoutVars>
      </dgm:prSet>
      <dgm:spPr/>
    </dgm:pt>
  </dgm:ptLst>
  <dgm:cxnLst>
    <dgm:cxn modelId="{BE508901-DC4A-4382-89D7-0229FDA8D21E}" srcId="{8FE51668-4E51-4ABD-A09F-11DE649DBC43}" destId="{310CD57A-E90B-4C21-84F9-3355AEF7979B}" srcOrd="0" destOrd="0" parTransId="{61022812-799B-4C8E-B394-49EDA7E6050D}" sibTransId="{EAA28250-DEE5-4920-8841-5B336E4FBDA0}"/>
    <dgm:cxn modelId="{7BD8B411-1125-4986-86D7-72761D235824}" srcId="{FBCF2E77-1637-4829-BA0F-AE8A2244CDB3}" destId="{44B8DE58-B7C5-4E72-820C-EC0C8D003101}" srcOrd="0" destOrd="0" parTransId="{0A232DA8-96FB-4632-9E85-9CB73AC0FA05}" sibTransId="{335350CF-0029-4E67-BB86-6C0E8AF8276F}"/>
    <dgm:cxn modelId="{A1FB7D12-AEA2-4C25-A55F-93B832E31150}" type="presOf" srcId="{3799EC66-2826-478C-A310-49E6D2FD72F6}" destId="{C5750C7B-FBEF-4FAF-B79F-520B0C9DCE0B}" srcOrd="0" destOrd="0" presId="urn:microsoft.com/office/officeart/2005/8/layout/list1"/>
    <dgm:cxn modelId="{F09A4827-DE11-4289-9E28-9FAED0A48AB8}" srcId="{46544E2F-3286-465D-87AD-8FB232445663}" destId="{7C9DB372-6DC0-441D-967B-82D5D96A9DF9}" srcOrd="0" destOrd="0" parTransId="{80313BCD-3A13-4982-8CCF-3641C325860E}" sibTransId="{EC85EB1B-EFE4-439B-BB89-544AE560C9AB}"/>
    <dgm:cxn modelId="{AF8B172B-F482-4D44-8CED-5479EF1B89FF}" type="presOf" srcId="{44B8DE58-B7C5-4E72-820C-EC0C8D003101}" destId="{FCF235D1-A861-4C0C-B15C-8F250D3922CE}" srcOrd="0" destOrd="0" presId="urn:microsoft.com/office/officeart/2005/8/layout/list1"/>
    <dgm:cxn modelId="{528F5130-250D-417C-8B7B-74C857D9FAE0}" type="presOf" srcId="{FBCF2E77-1637-4829-BA0F-AE8A2244CDB3}" destId="{67E208CB-DDF2-498E-9B2F-69108466A0B7}" srcOrd="1" destOrd="0" presId="urn:microsoft.com/office/officeart/2005/8/layout/list1"/>
    <dgm:cxn modelId="{7D28203B-DCBE-4187-9399-EC04B914730F}" type="presOf" srcId="{AA47DB13-CF97-486D-BE7B-A5EBE0E62C25}" destId="{C59003D6-9658-4CEE-9EB1-DF32CF2D9D64}" srcOrd="0" destOrd="0" presId="urn:microsoft.com/office/officeart/2005/8/layout/list1"/>
    <dgm:cxn modelId="{5A6FB066-DA76-4855-8421-6DF720D6D858}" type="presOf" srcId="{FBCF2E77-1637-4829-BA0F-AE8A2244CDB3}" destId="{2FE6DDBE-4A3D-44E2-A970-C551E93198A4}" srcOrd="0" destOrd="0" presId="urn:microsoft.com/office/officeart/2005/8/layout/list1"/>
    <dgm:cxn modelId="{D8758567-58AB-41B8-90D4-689BBEE16CF6}" type="presOf" srcId="{46544E2F-3286-465D-87AD-8FB232445663}" destId="{C8D73480-7E63-4184-AE10-EC9C50B0DA35}" srcOrd="0" destOrd="0" presId="urn:microsoft.com/office/officeart/2005/8/layout/list1"/>
    <dgm:cxn modelId="{22B8DC4A-5B98-4FE7-A735-9FED9EA8AE5F}" type="presOf" srcId="{7C9DB372-6DC0-441D-967B-82D5D96A9DF9}" destId="{9064E3D1-5A8B-4245-BB92-F0F0D0D69B7E}" srcOrd="0" destOrd="0" presId="urn:microsoft.com/office/officeart/2005/8/layout/list1"/>
    <dgm:cxn modelId="{DA2DF76C-4A2E-4C34-A424-B78CE54CDB4D}" srcId="{7C9DB372-6DC0-441D-967B-82D5D96A9DF9}" destId="{AA47DB13-CF97-486D-BE7B-A5EBE0E62C25}" srcOrd="0" destOrd="0" parTransId="{CE3E8906-27D0-4C1B-A543-F0D23BCA991F}" sibTransId="{0B469BD7-2E5C-49E9-A8A7-DCA5C27E4719}"/>
    <dgm:cxn modelId="{D1139B75-363D-41B4-AD70-6B88739613AF}" srcId="{215E4760-3FD6-4F12-8D92-FDDA9601E9FD}" destId="{3799EC66-2826-478C-A310-49E6D2FD72F6}" srcOrd="0" destOrd="0" parTransId="{2F5F6D65-5AD0-4F7B-9B47-232590F0B73E}" sibTransId="{6731A606-F193-4176-B9C9-4ABA9BDEB6AC}"/>
    <dgm:cxn modelId="{8B9F2FA2-01FD-47FD-8796-E94D31A5DCEE}" type="presOf" srcId="{215E4760-3FD6-4F12-8D92-FDDA9601E9FD}" destId="{3670BD0B-0922-4D18-81B6-B42DF96D0C20}" srcOrd="0" destOrd="0" presId="urn:microsoft.com/office/officeart/2005/8/layout/list1"/>
    <dgm:cxn modelId="{A64521A3-B056-4845-8296-9DA10F458026}" type="presOf" srcId="{7C9DB372-6DC0-441D-967B-82D5D96A9DF9}" destId="{D5A1298B-B428-4DDF-BDF4-48FC7C722FEF}" srcOrd="1" destOrd="0" presId="urn:microsoft.com/office/officeart/2005/8/layout/list1"/>
    <dgm:cxn modelId="{1755A2AD-9E01-4701-933F-575489BD8631}" srcId="{46544E2F-3286-465D-87AD-8FB232445663}" destId="{8FE51668-4E51-4ABD-A09F-11DE649DBC43}" srcOrd="3" destOrd="0" parTransId="{A6DB7E33-2192-4544-84B8-A5B1E28EA7FD}" sibTransId="{E41833DB-587F-4403-BE7C-40801E2E53B1}"/>
    <dgm:cxn modelId="{4A711CB0-5A9E-4F49-B659-C5EE58D318CD}" srcId="{46544E2F-3286-465D-87AD-8FB232445663}" destId="{FBCF2E77-1637-4829-BA0F-AE8A2244CDB3}" srcOrd="2" destOrd="0" parTransId="{18C4932D-60EE-43B1-AACB-326165ED0443}" sibTransId="{56A88B23-7B73-48EC-95D8-7747BB5D2299}"/>
    <dgm:cxn modelId="{051057C3-94A1-4FBB-BC07-39C6885C9258}" type="presOf" srcId="{310CD57A-E90B-4C21-84F9-3355AEF7979B}" destId="{C864C3B0-E70B-40CF-BCEF-0FF44D013F95}" srcOrd="0" destOrd="0" presId="urn:microsoft.com/office/officeart/2005/8/layout/list1"/>
    <dgm:cxn modelId="{072F0ADA-A79B-4100-9F9C-D9F44C8126B4}" type="presOf" srcId="{8FE51668-4E51-4ABD-A09F-11DE649DBC43}" destId="{F0EC0BC1-4AFE-4B3C-9FD3-CAAC6BE40B0E}" srcOrd="1" destOrd="0" presId="urn:microsoft.com/office/officeart/2005/8/layout/list1"/>
    <dgm:cxn modelId="{F7747EE4-43B5-4B4F-95B0-B9A6A8CB81F9}" type="presOf" srcId="{215E4760-3FD6-4F12-8D92-FDDA9601E9FD}" destId="{CCFD9004-D98E-46EF-9C7F-9FF10365C6D6}" srcOrd="1" destOrd="0" presId="urn:microsoft.com/office/officeart/2005/8/layout/list1"/>
    <dgm:cxn modelId="{C2D973EE-ACA9-4E57-9B27-A2BCA47EDDD4}" type="presOf" srcId="{8FE51668-4E51-4ABD-A09F-11DE649DBC43}" destId="{727E3316-DC41-46FE-AF7B-54D991A45D4D}" srcOrd="0" destOrd="0" presId="urn:microsoft.com/office/officeart/2005/8/layout/list1"/>
    <dgm:cxn modelId="{BD9F30F7-2451-4A7E-8F23-A582BB7B4A70}" srcId="{46544E2F-3286-465D-87AD-8FB232445663}" destId="{215E4760-3FD6-4F12-8D92-FDDA9601E9FD}" srcOrd="1" destOrd="0" parTransId="{28F1C0B9-76C9-4737-BCBA-BDEC24B53D1A}" sibTransId="{79B252ED-E812-41BA-8ADD-CA6C685518D0}"/>
    <dgm:cxn modelId="{53AD51BA-A19B-4BE1-9F83-6A29AA5ED012}" type="presParOf" srcId="{C8D73480-7E63-4184-AE10-EC9C50B0DA35}" destId="{3CBC550D-1A77-4357-B276-4F3E9667562D}" srcOrd="0" destOrd="0" presId="urn:microsoft.com/office/officeart/2005/8/layout/list1"/>
    <dgm:cxn modelId="{E648BB4F-77BB-4E6A-BAB4-82829F485CD0}" type="presParOf" srcId="{3CBC550D-1A77-4357-B276-4F3E9667562D}" destId="{9064E3D1-5A8B-4245-BB92-F0F0D0D69B7E}" srcOrd="0" destOrd="0" presId="urn:microsoft.com/office/officeart/2005/8/layout/list1"/>
    <dgm:cxn modelId="{86AE8C9C-BA26-421F-935B-B04D452EA5E6}" type="presParOf" srcId="{3CBC550D-1A77-4357-B276-4F3E9667562D}" destId="{D5A1298B-B428-4DDF-BDF4-48FC7C722FEF}" srcOrd="1" destOrd="0" presId="urn:microsoft.com/office/officeart/2005/8/layout/list1"/>
    <dgm:cxn modelId="{B8AB8183-3013-4179-A54C-E21135FD8D51}" type="presParOf" srcId="{C8D73480-7E63-4184-AE10-EC9C50B0DA35}" destId="{4851A0D6-21B4-42C7-B2FC-69ACA3936442}" srcOrd="1" destOrd="0" presId="urn:microsoft.com/office/officeart/2005/8/layout/list1"/>
    <dgm:cxn modelId="{CE8564B9-1E7C-4B5E-B20A-DB174DFDBD66}" type="presParOf" srcId="{C8D73480-7E63-4184-AE10-EC9C50B0DA35}" destId="{C59003D6-9658-4CEE-9EB1-DF32CF2D9D64}" srcOrd="2" destOrd="0" presId="urn:microsoft.com/office/officeart/2005/8/layout/list1"/>
    <dgm:cxn modelId="{398DD05B-70C1-46D2-8C06-C851B58C4594}" type="presParOf" srcId="{C8D73480-7E63-4184-AE10-EC9C50B0DA35}" destId="{D367B421-106A-4BEB-8C1F-7DA7C030584D}" srcOrd="3" destOrd="0" presId="urn:microsoft.com/office/officeart/2005/8/layout/list1"/>
    <dgm:cxn modelId="{1DED5487-1B98-45B3-AF8B-199DCFF329C5}" type="presParOf" srcId="{C8D73480-7E63-4184-AE10-EC9C50B0DA35}" destId="{AA0B26BD-F2DA-463B-9DAE-044DC4FAA68B}" srcOrd="4" destOrd="0" presId="urn:microsoft.com/office/officeart/2005/8/layout/list1"/>
    <dgm:cxn modelId="{2DAAA00D-35F2-4133-893F-F66D81D6F439}" type="presParOf" srcId="{AA0B26BD-F2DA-463B-9DAE-044DC4FAA68B}" destId="{3670BD0B-0922-4D18-81B6-B42DF96D0C20}" srcOrd="0" destOrd="0" presId="urn:microsoft.com/office/officeart/2005/8/layout/list1"/>
    <dgm:cxn modelId="{76F5DC60-5719-4C4A-AC1C-C39B14F735F4}" type="presParOf" srcId="{AA0B26BD-F2DA-463B-9DAE-044DC4FAA68B}" destId="{CCFD9004-D98E-46EF-9C7F-9FF10365C6D6}" srcOrd="1" destOrd="0" presId="urn:microsoft.com/office/officeart/2005/8/layout/list1"/>
    <dgm:cxn modelId="{C89B4C47-3FE2-4151-8B8D-B622BEE4D9A7}" type="presParOf" srcId="{C8D73480-7E63-4184-AE10-EC9C50B0DA35}" destId="{0F1519A1-29F6-4F34-A19D-8114BA025352}" srcOrd="5" destOrd="0" presId="urn:microsoft.com/office/officeart/2005/8/layout/list1"/>
    <dgm:cxn modelId="{BF919EE1-3C02-4A6C-9731-2D2B08244DB2}" type="presParOf" srcId="{C8D73480-7E63-4184-AE10-EC9C50B0DA35}" destId="{C5750C7B-FBEF-4FAF-B79F-520B0C9DCE0B}" srcOrd="6" destOrd="0" presId="urn:microsoft.com/office/officeart/2005/8/layout/list1"/>
    <dgm:cxn modelId="{18EADA10-E034-481C-9296-8DC178750D09}" type="presParOf" srcId="{C8D73480-7E63-4184-AE10-EC9C50B0DA35}" destId="{008F7D99-EFE8-41B9-9526-EE64C0DCDBB0}" srcOrd="7" destOrd="0" presId="urn:microsoft.com/office/officeart/2005/8/layout/list1"/>
    <dgm:cxn modelId="{60242380-3DF7-4B62-A7D0-75E184A058FF}" type="presParOf" srcId="{C8D73480-7E63-4184-AE10-EC9C50B0DA35}" destId="{C7D56F8E-7415-43A9-9EA6-8DCD87460545}" srcOrd="8" destOrd="0" presId="urn:microsoft.com/office/officeart/2005/8/layout/list1"/>
    <dgm:cxn modelId="{60593BD3-622D-4CFC-B72F-391161C122A5}" type="presParOf" srcId="{C7D56F8E-7415-43A9-9EA6-8DCD87460545}" destId="{2FE6DDBE-4A3D-44E2-A970-C551E93198A4}" srcOrd="0" destOrd="0" presId="urn:microsoft.com/office/officeart/2005/8/layout/list1"/>
    <dgm:cxn modelId="{B25523C9-1211-4056-90C4-F6292D7EF2B2}" type="presParOf" srcId="{C7D56F8E-7415-43A9-9EA6-8DCD87460545}" destId="{67E208CB-DDF2-498E-9B2F-69108466A0B7}" srcOrd="1" destOrd="0" presId="urn:microsoft.com/office/officeart/2005/8/layout/list1"/>
    <dgm:cxn modelId="{36EC6D69-1CAB-4C45-A1AA-8AA29C1ACF77}" type="presParOf" srcId="{C8D73480-7E63-4184-AE10-EC9C50B0DA35}" destId="{99702060-1AA0-47A8-905B-AFCBF227D64F}" srcOrd="9" destOrd="0" presId="urn:microsoft.com/office/officeart/2005/8/layout/list1"/>
    <dgm:cxn modelId="{42C6135A-35B7-4653-A8EC-55336B021B86}" type="presParOf" srcId="{C8D73480-7E63-4184-AE10-EC9C50B0DA35}" destId="{FCF235D1-A861-4C0C-B15C-8F250D3922CE}" srcOrd="10" destOrd="0" presId="urn:microsoft.com/office/officeart/2005/8/layout/list1"/>
    <dgm:cxn modelId="{8D740654-2186-419E-9F70-46EF0A37F48A}" type="presParOf" srcId="{C8D73480-7E63-4184-AE10-EC9C50B0DA35}" destId="{B5AB43F7-15A9-4DC9-818E-3C299E35A1D3}" srcOrd="11" destOrd="0" presId="urn:microsoft.com/office/officeart/2005/8/layout/list1"/>
    <dgm:cxn modelId="{C471662A-8567-45FC-86D9-A001346EBDDD}" type="presParOf" srcId="{C8D73480-7E63-4184-AE10-EC9C50B0DA35}" destId="{1F5B0BB7-BDFA-4A8C-AEA7-ECE3B9AB8C9C}" srcOrd="12" destOrd="0" presId="urn:microsoft.com/office/officeart/2005/8/layout/list1"/>
    <dgm:cxn modelId="{8F6D5D04-97BB-458C-8401-DC9679679EAF}" type="presParOf" srcId="{1F5B0BB7-BDFA-4A8C-AEA7-ECE3B9AB8C9C}" destId="{727E3316-DC41-46FE-AF7B-54D991A45D4D}" srcOrd="0" destOrd="0" presId="urn:microsoft.com/office/officeart/2005/8/layout/list1"/>
    <dgm:cxn modelId="{F16AF258-A11C-4741-9DDF-03EC1EB09698}" type="presParOf" srcId="{1F5B0BB7-BDFA-4A8C-AEA7-ECE3B9AB8C9C}" destId="{F0EC0BC1-4AFE-4B3C-9FD3-CAAC6BE40B0E}" srcOrd="1" destOrd="0" presId="urn:microsoft.com/office/officeart/2005/8/layout/list1"/>
    <dgm:cxn modelId="{3B7B218D-1D0B-468F-85FB-A5064D9CC4B9}" type="presParOf" srcId="{C8D73480-7E63-4184-AE10-EC9C50B0DA35}" destId="{1C02694D-3B8D-4B64-9EB4-D7A194CB1984}" srcOrd="13" destOrd="0" presId="urn:microsoft.com/office/officeart/2005/8/layout/list1"/>
    <dgm:cxn modelId="{7CEEA4E3-2413-4228-B8FD-56AE19D553D8}" type="presParOf" srcId="{C8D73480-7E63-4184-AE10-EC9C50B0DA35}" destId="{C864C3B0-E70B-40CF-BCEF-0FF44D013F95}"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E1F79EC-A370-4BF0-B9A7-E2D83B59B3C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64857D6B-BB9F-4049-A609-DCEFE81A2D08}">
      <dgm:prSet custT="1"/>
      <dgm:spPr>
        <a:solidFill>
          <a:srgbClr val="2D6E8D"/>
        </a:solidFill>
      </dgm:spPr>
      <dgm:t>
        <a:bodyPr/>
        <a:lstStyle/>
        <a:p>
          <a:r>
            <a:rPr lang="en-US" sz="2000">
              <a:latin typeface="Arial"/>
              <a:cs typeface="Arial"/>
            </a:rPr>
            <a:t>Biology</a:t>
          </a:r>
        </a:p>
      </dgm:t>
    </dgm:pt>
    <dgm:pt modelId="{13464F43-CEAA-46B3-A503-6CAFD97AB85B}" type="parTrans" cxnId="{4E2D9A9E-6604-4316-BCE7-21FCCCE3A185}">
      <dgm:prSet/>
      <dgm:spPr/>
      <dgm:t>
        <a:bodyPr/>
        <a:lstStyle/>
        <a:p>
          <a:endParaRPr lang="en-US"/>
        </a:p>
      </dgm:t>
    </dgm:pt>
    <dgm:pt modelId="{638AD42D-1D7E-4274-A24F-F5C57FAE146B}" type="sibTrans" cxnId="{4E2D9A9E-6604-4316-BCE7-21FCCCE3A185}">
      <dgm:prSet/>
      <dgm:spPr/>
      <dgm:t>
        <a:bodyPr/>
        <a:lstStyle/>
        <a:p>
          <a:endParaRPr lang="en-US"/>
        </a:p>
      </dgm:t>
    </dgm:pt>
    <dgm:pt modelId="{A9AAE5FB-2BD4-42FB-86DD-6BEA9D3B0692}">
      <dgm:prSet custT="1"/>
      <dgm:spPr/>
      <dgm:t>
        <a:bodyPr/>
        <a:lstStyle/>
        <a:p>
          <a:pPr marL="228600" lvl="1" indent="-228600" algn="l" defTabSz="914400" rtl="0" eaLnBrk="1" latinLnBrk="0" hangingPunct="1">
            <a:lnSpc>
              <a:spcPct val="100000"/>
            </a:lnSpc>
            <a:spcBef>
              <a:spcPts val="0"/>
            </a:spcBef>
            <a:spcAft>
              <a:spcPts val="0"/>
            </a:spcAft>
            <a:buClr>
              <a:srgbClr val="E47225"/>
            </a:buClr>
            <a:buSzPct val="120000"/>
            <a:buFont typeface="Arial" panose="020B0604020202020204" pitchFamily="34" charset="0"/>
            <a:buChar char="»"/>
          </a:pPr>
          <a:r>
            <a:rPr lang="en-US" sz="2000" kern="1200">
              <a:solidFill>
                <a:prstClr val="black"/>
              </a:solidFill>
              <a:latin typeface="Arial"/>
              <a:ea typeface="+mn-ea"/>
              <a:cs typeface="Arial"/>
            </a:rPr>
            <a:t>Genetics</a:t>
          </a:r>
        </a:p>
      </dgm:t>
    </dgm:pt>
    <dgm:pt modelId="{3EF82374-688B-4C30-BAA6-4B898AAA238F}" type="parTrans" cxnId="{73F959BA-A3B3-423C-BB23-EB9666F47D9E}">
      <dgm:prSet/>
      <dgm:spPr/>
      <dgm:t>
        <a:bodyPr/>
        <a:lstStyle/>
        <a:p>
          <a:endParaRPr lang="en-US"/>
        </a:p>
      </dgm:t>
    </dgm:pt>
    <dgm:pt modelId="{51D69FD7-8B27-43FA-84AA-49574D111E6D}" type="sibTrans" cxnId="{73F959BA-A3B3-423C-BB23-EB9666F47D9E}">
      <dgm:prSet/>
      <dgm:spPr/>
      <dgm:t>
        <a:bodyPr/>
        <a:lstStyle/>
        <a:p>
          <a:endParaRPr lang="en-US"/>
        </a:p>
      </dgm:t>
    </dgm:pt>
    <dgm:pt modelId="{9164F133-63E4-4694-9E67-99491116080F}">
      <dgm:prSet custT="1"/>
      <dgm:spPr/>
      <dgm:t>
        <a:bodyPr/>
        <a:lstStyle/>
        <a:p>
          <a:pPr marL="228600" lvl="1" indent="-228600" algn="l" defTabSz="914400" rtl="0" eaLnBrk="1" latinLnBrk="0" hangingPunct="1">
            <a:lnSpc>
              <a:spcPct val="100000"/>
            </a:lnSpc>
            <a:spcBef>
              <a:spcPts val="0"/>
            </a:spcBef>
            <a:spcAft>
              <a:spcPts val="0"/>
            </a:spcAft>
            <a:buClr>
              <a:srgbClr val="E47225"/>
            </a:buClr>
            <a:buSzPct val="120000"/>
            <a:buFont typeface="Arial" panose="020B0604020202020204" pitchFamily="34" charset="0"/>
            <a:buChar char="»"/>
          </a:pPr>
          <a:r>
            <a:rPr lang="en-US" sz="2000" kern="1200">
              <a:solidFill>
                <a:prstClr val="black"/>
              </a:solidFill>
              <a:latin typeface="Arial"/>
              <a:ea typeface="+mn-ea"/>
              <a:cs typeface="Arial"/>
            </a:rPr>
            <a:t>Brain Changes</a:t>
          </a:r>
        </a:p>
      </dgm:t>
    </dgm:pt>
    <dgm:pt modelId="{8ADE4962-AEB4-406B-9ADC-649757F2E73C}" type="parTrans" cxnId="{F0D600E7-535E-4E9B-91C1-6F8FDC1D6E20}">
      <dgm:prSet/>
      <dgm:spPr/>
      <dgm:t>
        <a:bodyPr/>
        <a:lstStyle/>
        <a:p>
          <a:endParaRPr lang="en-US"/>
        </a:p>
      </dgm:t>
    </dgm:pt>
    <dgm:pt modelId="{FA10898B-C53E-4170-B0B6-521ADEF78FB7}" type="sibTrans" cxnId="{F0D600E7-535E-4E9B-91C1-6F8FDC1D6E20}">
      <dgm:prSet/>
      <dgm:spPr/>
      <dgm:t>
        <a:bodyPr/>
        <a:lstStyle/>
        <a:p>
          <a:endParaRPr lang="en-US"/>
        </a:p>
      </dgm:t>
    </dgm:pt>
    <dgm:pt modelId="{4C13142A-81CA-4314-9219-155CE3C137F0}">
      <dgm:prSet phldr="0" custT="1"/>
      <dgm:spPr/>
      <dgm:t>
        <a:bodyPr/>
        <a:lstStyle/>
        <a:p>
          <a:pPr marL="228600" lvl="1" indent="-228600" algn="l" defTabSz="914400" rtl="0" eaLnBrk="1" latinLnBrk="0" hangingPunct="1">
            <a:lnSpc>
              <a:spcPct val="100000"/>
            </a:lnSpc>
            <a:spcBef>
              <a:spcPts val="0"/>
            </a:spcBef>
            <a:spcAft>
              <a:spcPts val="0"/>
            </a:spcAft>
            <a:buClr>
              <a:srgbClr val="E47225"/>
            </a:buClr>
            <a:buSzPct val="120000"/>
            <a:buFont typeface="Arial" panose="020B0604020202020204" pitchFamily="34" charset="0"/>
            <a:buChar char="»"/>
          </a:pPr>
          <a:r>
            <a:rPr lang="en-US" sz="2000" kern="1200">
              <a:solidFill>
                <a:prstClr val="black"/>
              </a:solidFill>
              <a:latin typeface="Arial"/>
              <a:ea typeface="+mn-ea"/>
              <a:cs typeface="Arial"/>
            </a:rPr>
            <a:t>Trauma (Individual, Structural, Collective)</a:t>
          </a:r>
        </a:p>
      </dgm:t>
    </dgm:pt>
    <dgm:pt modelId="{E8D88348-7DB9-43A7-9F99-8426BEED8E38}" type="parTrans" cxnId="{37D834E8-0AEF-49F2-AD18-8BE5E57612B4}">
      <dgm:prSet/>
      <dgm:spPr/>
      <dgm:t>
        <a:bodyPr/>
        <a:lstStyle/>
        <a:p>
          <a:endParaRPr lang="en-US"/>
        </a:p>
      </dgm:t>
    </dgm:pt>
    <dgm:pt modelId="{B7EE9969-655D-4EA4-8EFE-14268BEBCF0B}" type="sibTrans" cxnId="{37D834E8-0AEF-49F2-AD18-8BE5E57612B4}">
      <dgm:prSet/>
      <dgm:spPr/>
      <dgm:t>
        <a:bodyPr/>
        <a:lstStyle/>
        <a:p>
          <a:endParaRPr lang="en-US"/>
        </a:p>
      </dgm:t>
    </dgm:pt>
    <dgm:pt modelId="{4ADE821E-E302-42D2-8726-F01F4D6DC1BE}">
      <dgm:prSet phldr="0" custT="1"/>
      <dgm:spPr>
        <a:solidFill>
          <a:srgbClr val="2D6E8D"/>
        </a:solidFill>
      </dgm:spPr>
      <dgm:t>
        <a:bodyPr/>
        <a:lstStyle/>
        <a:p>
          <a:pPr rtl="0"/>
          <a:r>
            <a:rPr lang="en-US" sz="2000">
              <a:solidFill>
                <a:schemeClr val="bg1"/>
              </a:solidFill>
              <a:latin typeface="Arial"/>
              <a:ea typeface="Calibri"/>
              <a:cs typeface="Arial"/>
            </a:rPr>
            <a:t>Environment</a:t>
          </a:r>
        </a:p>
      </dgm:t>
    </dgm:pt>
    <dgm:pt modelId="{75F5F492-3961-4DC9-8A37-641E6121A4D5}" type="parTrans" cxnId="{76AF034A-A0B0-48F6-80F2-F84EF458A2E4}">
      <dgm:prSet/>
      <dgm:spPr/>
      <dgm:t>
        <a:bodyPr/>
        <a:lstStyle/>
        <a:p>
          <a:endParaRPr lang="en-US"/>
        </a:p>
      </dgm:t>
    </dgm:pt>
    <dgm:pt modelId="{706A7608-42BD-4BFB-98ED-960FDA2CD923}" type="sibTrans" cxnId="{76AF034A-A0B0-48F6-80F2-F84EF458A2E4}">
      <dgm:prSet/>
      <dgm:spPr/>
      <dgm:t>
        <a:bodyPr/>
        <a:lstStyle/>
        <a:p>
          <a:endParaRPr lang="en-US"/>
        </a:p>
      </dgm:t>
    </dgm:pt>
    <dgm:pt modelId="{F95AA4F2-E41D-4279-9072-06F8853E7896}">
      <dgm:prSet phldr="0" custT="1"/>
      <dgm:spPr/>
      <dgm:t>
        <a:bodyPr/>
        <a:lstStyle/>
        <a:p>
          <a:pPr marL="228600" lvl="1" indent="-228600" algn="l" defTabSz="914400" rtl="0" eaLnBrk="1" latinLnBrk="0" hangingPunct="1">
            <a:lnSpc>
              <a:spcPct val="100000"/>
            </a:lnSpc>
            <a:spcBef>
              <a:spcPts val="0"/>
            </a:spcBef>
            <a:spcAft>
              <a:spcPts val="0"/>
            </a:spcAft>
            <a:buClr>
              <a:srgbClr val="E47225"/>
            </a:buClr>
            <a:buSzPct val="120000"/>
            <a:buFont typeface="Arial" panose="020B0604020202020204" pitchFamily="34" charset="0"/>
            <a:buChar char="»"/>
          </a:pPr>
          <a:r>
            <a:rPr lang="en-US" sz="2000" kern="1200">
              <a:solidFill>
                <a:prstClr val="black"/>
              </a:solidFill>
              <a:latin typeface="Arial"/>
              <a:ea typeface="+mn-ea"/>
              <a:cs typeface="Arial"/>
            </a:rPr>
            <a:t>Prenatal Factors</a:t>
          </a:r>
        </a:p>
      </dgm:t>
    </dgm:pt>
    <dgm:pt modelId="{173DA057-C29A-4D04-8664-198BECF0500B}" type="parTrans" cxnId="{7240DA55-92CA-4ED0-A35B-E6AF93C1A1E3}">
      <dgm:prSet/>
      <dgm:spPr/>
      <dgm:t>
        <a:bodyPr/>
        <a:lstStyle/>
        <a:p>
          <a:endParaRPr lang="en-US"/>
        </a:p>
      </dgm:t>
    </dgm:pt>
    <dgm:pt modelId="{9402FEBD-BE1A-495B-B53B-D289DDED17E6}" type="sibTrans" cxnId="{7240DA55-92CA-4ED0-A35B-E6AF93C1A1E3}">
      <dgm:prSet/>
      <dgm:spPr/>
      <dgm:t>
        <a:bodyPr/>
        <a:lstStyle/>
        <a:p>
          <a:endParaRPr lang="en-US"/>
        </a:p>
      </dgm:t>
    </dgm:pt>
    <dgm:pt modelId="{073B292F-EFB8-4B1A-9F6C-F7DB80E4D4D8}">
      <dgm:prSet phldr="0" custT="1"/>
      <dgm:spPr/>
      <dgm:t>
        <a:bodyPr/>
        <a:lstStyle/>
        <a:p>
          <a:pPr marL="228600" lvl="1" indent="-228600" algn="l" defTabSz="914400" rtl="0" eaLnBrk="1" latinLnBrk="0" hangingPunct="1">
            <a:lnSpc>
              <a:spcPct val="100000"/>
            </a:lnSpc>
            <a:spcBef>
              <a:spcPts val="0"/>
            </a:spcBef>
            <a:spcAft>
              <a:spcPts val="0"/>
            </a:spcAft>
            <a:buClr>
              <a:srgbClr val="E47225"/>
            </a:buClr>
            <a:buSzPct val="120000"/>
            <a:buFont typeface="Arial" panose="020B0604020202020204" pitchFamily="34" charset="0"/>
            <a:buChar char="»"/>
          </a:pPr>
          <a:r>
            <a:rPr lang="en-US" sz="2000" kern="1200">
              <a:solidFill>
                <a:prstClr val="black"/>
              </a:solidFill>
              <a:latin typeface="Arial"/>
              <a:ea typeface="+mn-ea"/>
              <a:cs typeface="Arial"/>
            </a:rPr>
            <a:t>Social / Family Stress </a:t>
          </a:r>
        </a:p>
      </dgm:t>
    </dgm:pt>
    <dgm:pt modelId="{538F6ABC-2DE9-4A23-9FA9-1ADCE1238ECA}" type="parTrans" cxnId="{9CC8F0FF-387F-446E-9613-D49269E0C760}">
      <dgm:prSet/>
      <dgm:spPr/>
      <dgm:t>
        <a:bodyPr/>
        <a:lstStyle/>
        <a:p>
          <a:endParaRPr lang="en-US"/>
        </a:p>
      </dgm:t>
    </dgm:pt>
    <dgm:pt modelId="{FC9717F1-652F-4961-9F08-44324954B037}" type="sibTrans" cxnId="{9CC8F0FF-387F-446E-9613-D49269E0C760}">
      <dgm:prSet/>
      <dgm:spPr/>
      <dgm:t>
        <a:bodyPr/>
        <a:lstStyle/>
        <a:p>
          <a:endParaRPr lang="en-US"/>
        </a:p>
      </dgm:t>
    </dgm:pt>
    <dgm:pt modelId="{FE2B168A-380A-44C9-862C-47A266A575E6}">
      <dgm:prSet phldr="0" custT="1"/>
      <dgm:spPr/>
      <dgm:t>
        <a:bodyPr/>
        <a:lstStyle/>
        <a:p>
          <a:pPr marL="228600" lvl="1" indent="-228600" algn="l" defTabSz="914400" rtl="0" eaLnBrk="1" latinLnBrk="0" hangingPunct="1">
            <a:lnSpc>
              <a:spcPct val="100000"/>
            </a:lnSpc>
            <a:spcBef>
              <a:spcPts val="0"/>
            </a:spcBef>
            <a:spcAft>
              <a:spcPts val="0"/>
            </a:spcAft>
            <a:buClr>
              <a:srgbClr val="E47225"/>
            </a:buClr>
            <a:buSzPct val="120000"/>
            <a:buFont typeface="Arial" panose="020B0604020202020204" pitchFamily="34" charset="0"/>
            <a:buChar char="»"/>
          </a:pPr>
          <a:r>
            <a:rPr lang="en-US" sz="2000" kern="1200">
              <a:solidFill>
                <a:prstClr val="black"/>
              </a:solidFill>
              <a:latin typeface="Arial"/>
              <a:ea typeface="+mn-ea"/>
              <a:cs typeface="Arial"/>
            </a:rPr>
            <a:t>Academic/Work Stress</a:t>
          </a:r>
        </a:p>
      </dgm:t>
    </dgm:pt>
    <dgm:pt modelId="{1BEF06D6-1368-4165-A8E1-EF9916F8F804}" type="parTrans" cxnId="{22DB9EFA-AC12-464C-8BDD-7979212BE139}">
      <dgm:prSet/>
      <dgm:spPr/>
      <dgm:t>
        <a:bodyPr/>
        <a:lstStyle/>
        <a:p>
          <a:endParaRPr lang="en-US"/>
        </a:p>
      </dgm:t>
    </dgm:pt>
    <dgm:pt modelId="{FF377AC0-7080-4C46-A2A3-4CE0A6EA4CA0}" type="sibTrans" cxnId="{22DB9EFA-AC12-464C-8BDD-7979212BE139}">
      <dgm:prSet/>
      <dgm:spPr/>
      <dgm:t>
        <a:bodyPr/>
        <a:lstStyle/>
        <a:p>
          <a:endParaRPr lang="en-US"/>
        </a:p>
      </dgm:t>
    </dgm:pt>
    <dgm:pt modelId="{069F4D40-FD19-4CD7-B60E-3BA164FA3E6D}">
      <dgm:prSet phldr="0" custT="1"/>
      <dgm:spPr/>
      <dgm:t>
        <a:bodyPr/>
        <a:lstStyle/>
        <a:p>
          <a:pPr marL="228600" lvl="1" indent="-228600" algn="l" defTabSz="914400" rtl="0" eaLnBrk="1" latinLnBrk="0" hangingPunct="1">
            <a:lnSpc>
              <a:spcPct val="100000"/>
            </a:lnSpc>
            <a:spcBef>
              <a:spcPts val="0"/>
            </a:spcBef>
            <a:spcAft>
              <a:spcPts val="0"/>
            </a:spcAft>
            <a:buClr>
              <a:srgbClr val="E47225"/>
            </a:buClr>
            <a:buSzPct val="120000"/>
            <a:buFont typeface="Arial" panose="020B0604020202020204" pitchFamily="34" charset="0"/>
            <a:buChar char="»"/>
          </a:pPr>
          <a:r>
            <a:rPr lang="en-US" sz="2000" kern="1200">
              <a:solidFill>
                <a:prstClr val="black"/>
              </a:solidFill>
              <a:latin typeface="Arial"/>
              <a:ea typeface="+mn-ea"/>
              <a:cs typeface="Arial"/>
            </a:rPr>
            <a:t>Community Stress</a:t>
          </a:r>
        </a:p>
      </dgm:t>
    </dgm:pt>
    <dgm:pt modelId="{5D5EB6A7-A229-4829-B46C-575C4139FB5D}" type="parTrans" cxnId="{C9B44D22-EBCB-4677-BB7D-A9B524CF1683}">
      <dgm:prSet/>
      <dgm:spPr/>
      <dgm:t>
        <a:bodyPr/>
        <a:lstStyle/>
        <a:p>
          <a:endParaRPr lang="en-US"/>
        </a:p>
      </dgm:t>
    </dgm:pt>
    <dgm:pt modelId="{53A8B79B-560B-4DBF-91B6-6FFC72F31DF4}" type="sibTrans" cxnId="{C9B44D22-EBCB-4677-BB7D-A9B524CF1683}">
      <dgm:prSet/>
      <dgm:spPr/>
      <dgm:t>
        <a:bodyPr/>
        <a:lstStyle/>
        <a:p>
          <a:endParaRPr lang="en-US"/>
        </a:p>
      </dgm:t>
    </dgm:pt>
    <dgm:pt modelId="{254107EA-F70A-4AB0-A35C-F49066C742AD}">
      <dgm:prSet phldr="0" custT="1"/>
      <dgm:spPr/>
      <dgm:t>
        <a:bodyPr/>
        <a:lstStyle/>
        <a:p>
          <a:pPr marL="228600" lvl="1" indent="-228600" algn="l" defTabSz="914400" rtl="0" eaLnBrk="1" latinLnBrk="0" hangingPunct="1">
            <a:lnSpc>
              <a:spcPct val="100000"/>
            </a:lnSpc>
            <a:spcBef>
              <a:spcPts val="0"/>
            </a:spcBef>
            <a:spcAft>
              <a:spcPts val="0"/>
            </a:spcAft>
            <a:buClr>
              <a:srgbClr val="E47225"/>
            </a:buClr>
            <a:buSzPct val="120000"/>
            <a:buFont typeface="Arial" panose="020B0604020202020204" pitchFamily="34" charset="0"/>
            <a:buChar char="»"/>
          </a:pPr>
          <a:r>
            <a:rPr lang="en-US" sz="2000" kern="1200">
              <a:solidFill>
                <a:prstClr val="black"/>
              </a:solidFill>
              <a:latin typeface="Arial"/>
              <a:ea typeface="+mn-ea"/>
              <a:cs typeface="Arial"/>
            </a:rPr>
            <a:t>Substance Use</a:t>
          </a:r>
        </a:p>
      </dgm:t>
    </dgm:pt>
    <dgm:pt modelId="{3E10F595-7A51-4FB1-9FB7-413A1852F197}" type="parTrans" cxnId="{477974C8-00D8-4701-9E9B-8066577A42BC}">
      <dgm:prSet/>
      <dgm:spPr/>
      <dgm:t>
        <a:bodyPr/>
        <a:lstStyle/>
        <a:p>
          <a:endParaRPr lang="en-US"/>
        </a:p>
      </dgm:t>
    </dgm:pt>
    <dgm:pt modelId="{88C2E376-2A62-4149-9395-9F479A1EFB78}" type="sibTrans" cxnId="{477974C8-00D8-4701-9E9B-8066577A42BC}">
      <dgm:prSet/>
      <dgm:spPr/>
      <dgm:t>
        <a:bodyPr/>
        <a:lstStyle/>
        <a:p>
          <a:endParaRPr lang="en-US"/>
        </a:p>
      </dgm:t>
    </dgm:pt>
    <dgm:pt modelId="{64B1369B-D0D1-4E54-81B1-F8CA2239B2AB}">
      <dgm:prSet phldr="0" custT="1"/>
      <dgm:spPr/>
      <dgm:t>
        <a:bodyPr/>
        <a:lstStyle/>
        <a:p>
          <a:pPr marL="228600" lvl="1" indent="-228600" algn="l" defTabSz="914400" rtl="0" eaLnBrk="1" latinLnBrk="0" hangingPunct="1">
            <a:lnSpc>
              <a:spcPct val="100000"/>
            </a:lnSpc>
            <a:spcBef>
              <a:spcPts val="0"/>
            </a:spcBef>
            <a:spcAft>
              <a:spcPts val="0"/>
            </a:spcAft>
            <a:buClr>
              <a:srgbClr val="E47225"/>
            </a:buClr>
            <a:buSzPct val="120000"/>
            <a:buFont typeface="Arial" panose="020B0604020202020204" pitchFamily="34" charset="0"/>
            <a:buChar char="»"/>
          </a:pPr>
          <a:r>
            <a:rPr lang="en-US" sz="2000" kern="1200">
              <a:solidFill>
                <a:prstClr val="black"/>
              </a:solidFill>
              <a:latin typeface="Arial"/>
              <a:ea typeface="+mn-ea"/>
              <a:cs typeface="Arial"/>
            </a:rPr>
            <a:t>Medical Conditions</a:t>
          </a:r>
        </a:p>
      </dgm:t>
    </dgm:pt>
    <dgm:pt modelId="{873335EE-14CC-47A1-84BA-339360264214}" type="parTrans" cxnId="{6438BCB6-B96B-46C7-9361-4BE7AB59B217}">
      <dgm:prSet/>
      <dgm:spPr/>
      <dgm:t>
        <a:bodyPr/>
        <a:lstStyle/>
        <a:p>
          <a:endParaRPr lang="en-US"/>
        </a:p>
      </dgm:t>
    </dgm:pt>
    <dgm:pt modelId="{36BCCDC8-7A48-4F2E-92A3-97800A049DD4}" type="sibTrans" cxnId="{6438BCB6-B96B-46C7-9361-4BE7AB59B217}">
      <dgm:prSet/>
      <dgm:spPr/>
      <dgm:t>
        <a:bodyPr/>
        <a:lstStyle/>
        <a:p>
          <a:endParaRPr lang="en-US"/>
        </a:p>
      </dgm:t>
    </dgm:pt>
    <dgm:pt modelId="{1AD91136-A01B-4BE9-B3D1-0979378E949A}">
      <dgm:prSet phldr="0" custT="1"/>
      <dgm:spPr/>
      <dgm:t>
        <a:bodyPr/>
        <a:lstStyle/>
        <a:p>
          <a:pPr marL="228600" lvl="1" indent="-228600" algn="l" defTabSz="914400" rtl="0" eaLnBrk="1" latinLnBrk="0" hangingPunct="1">
            <a:lnSpc>
              <a:spcPct val="100000"/>
            </a:lnSpc>
            <a:spcBef>
              <a:spcPts val="0"/>
            </a:spcBef>
            <a:spcAft>
              <a:spcPts val="0"/>
            </a:spcAft>
            <a:buClr>
              <a:srgbClr val="E47225"/>
            </a:buClr>
            <a:buSzPct val="120000"/>
            <a:buFont typeface="Arial" panose="020B0604020202020204" pitchFamily="34" charset="0"/>
            <a:buChar char="»"/>
          </a:pPr>
          <a:r>
            <a:rPr lang="en-US" sz="2000" kern="1200">
              <a:solidFill>
                <a:prstClr val="black"/>
              </a:solidFill>
              <a:latin typeface="Arial"/>
              <a:ea typeface="+mn-ea"/>
              <a:cs typeface="Arial"/>
            </a:rPr>
            <a:t>Medications</a:t>
          </a:r>
        </a:p>
      </dgm:t>
    </dgm:pt>
    <dgm:pt modelId="{EC52BA47-1EFF-47A8-80BC-F650C7EDD789}" type="parTrans" cxnId="{DB3F4800-C85B-4835-AC52-90E5FC90F71E}">
      <dgm:prSet/>
      <dgm:spPr/>
      <dgm:t>
        <a:bodyPr/>
        <a:lstStyle/>
        <a:p>
          <a:endParaRPr lang="en-US"/>
        </a:p>
      </dgm:t>
    </dgm:pt>
    <dgm:pt modelId="{5AC34FCA-B6D5-45F0-A468-7AEB666C7064}" type="sibTrans" cxnId="{DB3F4800-C85B-4835-AC52-90E5FC90F71E}">
      <dgm:prSet/>
      <dgm:spPr/>
      <dgm:t>
        <a:bodyPr/>
        <a:lstStyle/>
        <a:p>
          <a:endParaRPr lang="en-US"/>
        </a:p>
      </dgm:t>
    </dgm:pt>
    <dgm:pt modelId="{7BDC7050-F8EC-482E-A0C4-78F3EB023DF5}" type="pres">
      <dgm:prSet presAssocID="{FE1F79EC-A370-4BF0-B9A7-E2D83B59B3CC}" presName="linear" presStyleCnt="0">
        <dgm:presLayoutVars>
          <dgm:dir/>
          <dgm:animLvl val="lvl"/>
          <dgm:resizeHandles val="exact"/>
        </dgm:presLayoutVars>
      </dgm:prSet>
      <dgm:spPr/>
    </dgm:pt>
    <dgm:pt modelId="{E568CA0F-B531-4005-AD59-29B908E2C973}" type="pres">
      <dgm:prSet presAssocID="{4ADE821E-E302-42D2-8726-F01F4D6DC1BE}" presName="parentLin" presStyleCnt="0"/>
      <dgm:spPr/>
    </dgm:pt>
    <dgm:pt modelId="{DC76265A-53C4-476E-BAFF-14DB994DBD25}" type="pres">
      <dgm:prSet presAssocID="{4ADE821E-E302-42D2-8726-F01F4D6DC1BE}" presName="parentLeftMargin" presStyleLbl="node1" presStyleIdx="0" presStyleCnt="2"/>
      <dgm:spPr/>
    </dgm:pt>
    <dgm:pt modelId="{AE3AF771-FF0C-4157-B5E1-062162CE430B}" type="pres">
      <dgm:prSet presAssocID="{4ADE821E-E302-42D2-8726-F01F4D6DC1BE}" presName="parentText" presStyleLbl="node1" presStyleIdx="0" presStyleCnt="2" custScaleY="201341">
        <dgm:presLayoutVars>
          <dgm:chMax val="0"/>
          <dgm:bulletEnabled val="1"/>
        </dgm:presLayoutVars>
      </dgm:prSet>
      <dgm:spPr/>
    </dgm:pt>
    <dgm:pt modelId="{724BBA65-063B-4A03-9D99-B7D347C86843}" type="pres">
      <dgm:prSet presAssocID="{4ADE821E-E302-42D2-8726-F01F4D6DC1BE}" presName="negativeSpace" presStyleCnt="0"/>
      <dgm:spPr/>
    </dgm:pt>
    <dgm:pt modelId="{4D84802A-3D27-48FE-88DD-FB64D18AD0FE}" type="pres">
      <dgm:prSet presAssocID="{4ADE821E-E302-42D2-8726-F01F4D6DC1BE}" presName="childText" presStyleLbl="conFgAcc1" presStyleIdx="0" presStyleCnt="2" custLinFactY="3052" custLinFactNeighborY="100000">
        <dgm:presLayoutVars>
          <dgm:bulletEnabled val="1"/>
        </dgm:presLayoutVars>
      </dgm:prSet>
      <dgm:spPr/>
    </dgm:pt>
    <dgm:pt modelId="{EA8FA841-FDCC-444E-92DF-489F4B8138A9}" type="pres">
      <dgm:prSet presAssocID="{706A7608-42BD-4BFB-98ED-960FDA2CD923}" presName="spaceBetweenRectangles" presStyleCnt="0"/>
      <dgm:spPr/>
    </dgm:pt>
    <dgm:pt modelId="{BB3EDD32-23DD-45B8-B04A-CFDD41E4831A}" type="pres">
      <dgm:prSet presAssocID="{64857D6B-BB9F-4049-A609-DCEFE81A2D08}" presName="parentLin" presStyleCnt="0"/>
      <dgm:spPr/>
    </dgm:pt>
    <dgm:pt modelId="{0C332322-0354-48EF-BFB6-4F3A8CCFDE64}" type="pres">
      <dgm:prSet presAssocID="{64857D6B-BB9F-4049-A609-DCEFE81A2D08}" presName="parentLeftMargin" presStyleLbl="node1" presStyleIdx="0" presStyleCnt="2"/>
      <dgm:spPr/>
    </dgm:pt>
    <dgm:pt modelId="{94A68B92-2033-4E2D-B6C0-9AA6AFC86788}" type="pres">
      <dgm:prSet presAssocID="{64857D6B-BB9F-4049-A609-DCEFE81A2D08}" presName="parentText" presStyleLbl="node1" presStyleIdx="1" presStyleCnt="2" custScaleY="200542">
        <dgm:presLayoutVars>
          <dgm:chMax val="0"/>
          <dgm:bulletEnabled val="1"/>
        </dgm:presLayoutVars>
      </dgm:prSet>
      <dgm:spPr/>
    </dgm:pt>
    <dgm:pt modelId="{4C60DB89-F366-456B-80CC-D7408C729781}" type="pres">
      <dgm:prSet presAssocID="{64857D6B-BB9F-4049-A609-DCEFE81A2D08}" presName="negativeSpace" presStyleCnt="0"/>
      <dgm:spPr/>
    </dgm:pt>
    <dgm:pt modelId="{6DB7C82D-A951-4086-8895-97DE67D8397C}" type="pres">
      <dgm:prSet presAssocID="{64857D6B-BB9F-4049-A609-DCEFE81A2D08}" presName="childText" presStyleLbl="conFgAcc1" presStyleIdx="1" presStyleCnt="2" custScaleY="91288" custLinFactY="1455" custLinFactNeighborY="100000">
        <dgm:presLayoutVars>
          <dgm:bulletEnabled val="1"/>
        </dgm:presLayoutVars>
      </dgm:prSet>
      <dgm:spPr/>
    </dgm:pt>
  </dgm:ptLst>
  <dgm:cxnLst>
    <dgm:cxn modelId="{DB3F4800-C85B-4835-AC52-90E5FC90F71E}" srcId="{64857D6B-BB9F-4049-A609-DCEFE81A2D08}" destId="{1AD91136-A01B-4BE9-B3D1-0979378E949A}" srcOrd="3" destOrd="0" parTransId="{EC52BA47-1EFF-47A8-80BC-F650C7EDD789}" sibTransId="{5AC34FCA-B6D5-45F0-A468-7AEB666C7064}"/>
    <dgm:cxn modelId="{93242802-A0C1-4D51-B475-910972095A09}" type="presOf" srcId="{254107EA-F70A-4AB0-A35C-F49066C742AD}" destId="{4D84802A-3D27-48FE-88DD-FB64D18AD0FE}" srcOrd="0" destOrd="4" presId="urn:microsoft.com/office/officeart/2005/8/layout/list1"/>
    <dgm:cxn modelId="{C9B44D22-EBCB-4677-BB7D-A9B524CF1683}" srcId="{4ADE821E-E302-42D2-8726-F01F4D6DC1BE}" destId="{069F4D40-FD19-4CD7-B60E-3BA164FA3E6D}" srcOrd="3" destOrd="0" parTransId="{5D5EB6A7-A229-4829-B46C-575C4139FB5D}" sibTransId="{53A8B79B-560B-4DBF-91B6-6FFC72F31DF4}"/>
    <dgm:cxn modelId="{2EE70437-25FE-4AE8-A9A2-77D993D01678}" type="presOf" srcId="{A9AAE5FB-2BD4-42FB-86DD-6BEA9D3B0692}" destId="{6DB7C82D-A951-4086-8895-97DE67D8397C}" srcOrd="0" destOrd="0" presId="urn:microsoft.com/office/officeart/2005/8/layout/list1"/>
    <dgm:cxn modelId="{26240B41-3AE8-47A8-875C-093C9372FDDB}" type="presOf" srcId="{FE2B168A-380A-44C9-862C-47A266A575E6}" destId="{4D84802A-3D27-48FE-88DD-FB64D18AD0FE}" srcOrd="0" destOrd="2" presId="urn:microsoft.com/office/officeart/2005/8/layout/list1"/>
    <dgm:cxn modelId="{76AF034A-A0B0-48F6-80F2-F84EF458A2E4}" srcId="{FE1F79EC-A370-4BF0-B9A7-E2D83B59B3CC}" destId="{4ADE821E-E302-42D2-8726-F01F4D6DC1BE}" srcOrd="0" destOrd="0" parTransId="{75F5F492-3961-4DC9-8A37-641E6121A4D5}" sibTransId="{706A7608-42BD-4BFB-98ED-960FDA2CD923}"/>
    <dgm:cxn modelId="{7240DA55-92CA-4ED0-A35B-E6AF93C1A1E3}" srcId="{4ADE821E-E302-42D2-8726-F01F4D6DC1BE}" destId="{F95AA4F2-E41D-4279-9072-06F8853E7896}" srcOrd="0" destOrd="0" parTransId="{173DA057-C29A-4D04-8664-198BECF0500B}" sibTransId="{9402FEBD-BE1A-495B-B53B-D289DDED17E6}"/>
    <dgm:cxn modelId="{15F5FC8C-86F6-44D8-8DF7-E8C19AE063B1}" type="presOf" srcId="{64B1369B-D0D1-4E54-81B1-F8CA2239B2AB}" destId="{6DB7C82D-A951-4086-8895-97DE67D8397C}" srcOrd="0" destOrd="2" presId="urn:microsoft.com/office/officeart/2005/8/layout/list1"/>
    <dgm:cxn modelId="{4E2D9A9E-6604-4316-BCE7-21FCCCE3A185}" srcId="{FE1F79EC-A370-4BF0-B9A7-E2D83B59B3CC}" destId="{64857D6B-BB9F-4049-A609-DCEFE81A2D08}" srcOrd="1" destOrd="0" parTransId="{13464F43-CEAA-46B3-A503-6CAFD97AB85B}" sibTransId="{638AD42D-1D7E-4274-A24F-F5C57FAE146B}"/>
    <dgm:cxn modelId="{FD51E3A9-27A4-472D-A000-AEBF675AA56F}" type="presOf" srcId="{4C13142A-81CA-4314-9219-155CE3C137F0}" destId="{4D84802A-3D27-48FE-88DD-FB64D18AD0FE}" srcOrd="0" destOrd="5" presId="urn:microsoft.com/office/officeart/2005/8/layout/list1"/>
    <dgm:cxn modelId="{14A6DEAA-C7C6-4533-B5D4-831301DF3A33}" type="presOf" srcId="{073B292F-EFB8-4B1A-9F6C-F7DB80E4D4D8}" destId="{4D84802A-3D27-48FE-88DD-FB64D18AD0FE}" srcOrd="0" destOrd="1" presId="urn:microsoft.com/office/officeart/2005/8/layout/list1"/>
    <dgm:cxn modelId="{6438BCB6-B96B-46C7-9361-4BE7AB59B217}" srcId="{64857D6B-BB9F-4049-A609-DCEFE81A2D08}" destId="{64B1369B-D0D1-4E54-81B1-F8CA2239B2AB}" srcOrd="2" destOrd="0" parTransId="{873335EE-14CC-47A1-84BA-339360264214}" sibTransId="{36BCCDC8-7A48-4F2E-92A3-97800A049DD4}"/>
    <dgm:cxn modelId="{73F959BA-A3B3-423C-BB23-EB9666F47D9E}" srcId="{64857D6B-BB9F-4049-A609-DCEFE81A2D08}" destId="{A9AAE5FB-2BD4-42FB-86DD-6BEA9D3B0692}" srcOrd="0" destOrd="0" parTransId="{3EF82374-688B-4C30-BAA6-4B898AAA238F}" sibTransId="{51D69FD7-8B27-43FA-84AA-49574D111E6D}"/>
    <dgm:cxn modelId="{477974C8-00D8-4701-9E9B-8066577A42BC}" srcId="{4ADE821E-E302-42D2-8726-F01F4D6DC1BE}" destId="{254107EA-F70A-4AB0-A35C-F49066C742AD}" srcOrd="4" destOrd="0" parTransId="{3E10F595-7A51-4FB1-9FB7-413A1852F197}" sibTransId="{88C2E376-2A62-4149-9395-9F479A1EFB78}"/>
    <dgm:cxn modelId="{A2C630CA-5167-4E85-80CC-62AE3C8925FB}" type="presOf" srcId="{64857D6B-BB9F-4049-A609-DCEFE81A2D08}" destId="{94A68B92-2033-4E2D-B6C0-9AA6AFC86788}" srcOrd="1" destOrd="0" presId="urn:microsoft.com/office/officeart/2005/8/layout/list1"/>
    <dgm:cxn modelId="{B6AFCDCA-5A05-48E3-965E-600645A080C2}" type="presOf" srcId="{1AD91136-A01B-4BE9-B3D1-0979378E949A}" destId="{6DB7C82D-A951-4086-8895-97DE67D8397C}" srcOrd="0" destOrd="3" presId="urn:microsoft.com/office/officeart/2005/8/layout/list1"/>
    <dgm:cxn modelId="{68F400D0-FA4C-4DE4-93FD-997BE56BEA93}" type="presOf" srcId="{4ADE821E-E302-42D2-8726-F01F4D6DC1BE}" destId="{DC76265A-53C4-476E-BAFF-14DB994DBD25}" srcOrd="0" destOrd="0" presId="urn:microsoft.com/office/officeart/2005/8/layout/list1"/>
    <dgm:cxn modelId="{DCDCB4D1-CD7B-43D6-BA39-381C8DDF95A5}" type="presOf" srcId="{F95AA4F2-E41D-4279-9072-06F8853E7896}" destId="{4D84802A-3D27-48FE-88DD-FB64D18AD0FE}" srcOrd="0" destOrd="0" presId="urn:microsoft.com/office/officeart/2005/8/layout/list1"/>
    <dgm:cxn modelId="{C22D7BD2-234A-48BD-800C-AE1AE95DE69E}" type="presOf" srcId="{FE1F79EC-A370-4BF0-B9A7-E2D83B59B3CC}" destId="{7BDC7050-F8EC-482E-A0C4-78F3EB023DF5}" srcOrd="0" destOrd="0" presId="urn:microsoft.com/office/officeart/2005/8/layout/list1"/>
    <dgm:cxn modelId="{A91F6BD3-C1CC-4B5D-8041-A78CB65DF895}" type="presOf" srcId="{64857D6B-BB9F-4049-A609-DCEFE81A2D08}" destId="{0C332322-0354-48EF-BFB6-4F3A8CCFDE64}" srcOrd="0" destOrd="0" presId="urn:microsoft.com/office/officeart/2005/8/layout/list1"/>
    <dgm:cxn modelId="{0969F3DE-A185-47F4-9B48-B32D9BF36E76}" type="presOf" srcId="{9164F133-63E4-4694-9E67-99491116080F}" destId="{6DB7C82D-A951-4086-8895-97DE67D8397C}" srcOrd="0" destOrd="1" presId="urn:microsoft.com/office/officeart/2005/8/layout/list1"/>
    <dgm:cxn modelId="{F0D600E7-535E-4E9B-91C1-6F8FDC1D6E20}" srcId="{64857D6B-BB9F-4049-A609-DCEFE81A2D08}" destId="{9164F133-63E4-4694-9E67-99491116080F}" srcOrd="1" destOrd="0" parTransId="{8ADE4962-AEB4-406B-9ADC-649757F2E73C}" sibTransId="{FA10898B-C53E-4170-B0B6-521ADEF78FB7}"/>
    <dgm:cxn modelId="{7B38AAE7-EEFC-4EB1-B15C-4DAA34F2D7FE}" type="presOf" srcId="{4ADE821E-E302-42D2-8726-F01F4D6DC1BE}" destId="{AE3AF771-FF0C-4157-B5E1-062162CE430B}" srcOrd="1" destOrd="0" presId="urn:microsoft.com/office/officeart/2005/8/layout/list1"/>
    <dgm:cxn modelId="{37D834E8-0AEF-49F2-AD18-8BE5E57612B4}" srcId="{4ADE821E-E302-42D2-8726-F01F4D6DC1BE}" destId="{4C13142A-81CA-4314-9219-155CE3C137F0}" srcOrd="5" destOrd="0" parTransId="{E8D88348-7DB9-43A7-9F99-8426BEED8E38}" sibTransId="{B7EE9969-655D-4EA4-8EFE-14268BEBCF0B}"/>
    <dgm:cxn modelId="{74FC9BEB-68B8-4B34-BBE0-DFD5C31141EE}" type="presOf" srcId="{069F4D40-FD19-4CD7-B60E-3BA164FA3E6D}" destId="{4D84802A-3D27-48FE-88DD-FB64D18AD0FE}" srcOrd="0" destOrd="3" presId="urn:microsoft.com/office/officeart/2005/8/layout/list1"/>
    <dgm:cxn modelId="{22DB9EFA-AC12-464C-8BDD-7979212BE139}" srcId="{4ADE821E-E302-42D2-8726-F01F4D6DC1BE}" destId="{FE2B168A-380A-44C9-862C-47A266A575E6}" srcOrd="2" destOrd="0" parTransId="{1BEF06D6-1368-4165-A8E1-EF9916F8F804}" sibTransId="{FF377AC0-7080-4C46-A2A3-4CE0A6EA4CA0}"/>
    <dgm:cxn modelId="{9CC8F0FF-387F-446E-9613-D49269E0C760}" srcId="{4ADE821E-E302-42D2-8726-F01F4D6DC1BE}" destId="{073B292F-EFB8-4B1A-9F6C-F7DB80E4D4D8}" srcOrd="1" destOrd="0" parTransId="{538F6ABC-2DE9-4A23-9FA9-1ADCE1238ECA}" sibTransId="{FC9717F1-652F-4961-9F08-44324954B037}"/>
    <dgm:cxn modelId="{B263BBDA-4347-444B-BE6D-47D02B740D32}" type="presParOf" srcId="{7BDC7050-F8EC-482E-A0C4-78F3EB023DF5}" destId="{E568CA0F-B531-4005-AD59-29B908E2C973}" srcOrd="0" destOrd="0" presId="urn:microsoft.com/office/officeart/2005/8/layout/list1"/>
    <dgm:cxn modelId="{23861927-BC3B-4C38-B1CD-78A85CC5EF76}" type="presParOf" srcId="{E568CA0F-B531-4005-AD59-29B908E2C973}" destId="{DC76265A-53C4-476E-BAFF-14DB994DBD25}" srcOrd="0" destOrd="0" presId="urn:microsoft.com/office/officeart/2005/8/layout/list1"/>
    <dgm:cxn modelId="{54488A6C-BEF0-473C-99DB-A10CF33DCF34}" type="presParOf" srcId="{E568CA0F-B531-4005-AD59-29B908E2C973}" destId="{AE3AF771-FF0C-4157-B5E1-062162CE430B}" srcOrd="1" destOrd="0" presId="urn:microsoft.com/office/officeart/2005/8/layout/list1"/>
    <dgm:cxn modelId="{A01C524E-A651-4C70-9EFC-9B4DAF189BFF}" type="presParOf" srcId="{7BDC7050-F8EC-482E-A0C4-78F3EB023DF5}" destId="{724BBA65-063B-4A03-9D99-B7D347C86843}" srcOrd="1" destOrd="0" presId="urn:microsoft.com/office/officeart/2005/8/layout/list1"/>
    <dgm:cxn modelId="{4CF63111-6AB7-4B8C-BBAE-666C81D8AB0D}" type="presParOf" srcId="{7BDC7050-F8EC-482E-A0C4-78F3EB023DF5}" destId="{4D84802A-3D27-48FE-88DD-FB64D18AD0FE}" srcOrd="2" destOrd="0" presId="urn:microsoft.com/office/officeart/2005/8/layout/list1"/>
    <dgm:cxn modelId="{11A32C17-41B0-4965-A940-AEE7ED727FF2}" type="presParOf" srcId="{7BDC7050-F8EC-482E-A0C4-78F3EB023DF5}" destId="{EA8FA841-FDCC-444E-92DF-489F4B8138A9}" srcOrd="3" destOrd="0" presId="urn:microsoft.com/office/officeart/2005/8/layout/list1"/>
    <dgm:cxn modelId="{0C140AFE-3199-485C-B906-CC67481718F2}" type="presParOf" srcId="{7BDC7050-F8EC-482E-A0C4-78F3EB023DF5}" destId="{BB3EDD32-23DD-45B8-B04A-CFDD41E4831A}" srcOrd="4" destOrd="0" presId="urn:microsoft.com/office/officeart/2005/8/layout/list1"/>
    <dgm:cxn modelId="{9E8A4333-3188-422C-8DFE-71BB8DE9F19C}" type="presParOf" srcId="{BB3EDD32-23DD-45B8-B04A-CFDD41E4831A}" destId="{0C332322-0354-48EF-BFB6-4F3A8CCFDE64}" srcOrd="0" destOrd="0" presId="urn:microsoft.com/office/officeart/2005/8/layout/list1"/>
    <dgm:cxn modelId="{2F1F2A78-D497-4BBC-A725-EFED25ECE911}" type="presParOf" srcId="{BB3EDD32-23DD-45B8-B04A-CFDD41E4831A}" destId="{94A68B92-2033-4E2D-B6C0-9AA6AFC86788}" srcOrd="1" destOrd="0" presId="urn:microsoft.com/office/officeart/2005/8/layout/list1"/>
    <dgm:cxn modelId="{F97D632D-39F1-4111-B3B2-0C2859C5E9B5}" type="presParOf" srcId="{7BDC7050-F8EC-482E-A0C4-78F3EB023DF5}" destId="{4C60DB89-F366-456B-80CC-D7408C729781}" srcOrd="5" destOrd="0" presId="urn:microsoft.com/office/officeart/2005/8/layout/list1"/>
    <dgm:cxn modelId="{2A24D275-85FD-446A-B18C-73D6D4B2D5A5}" type="presParOf" srcId="{7BDC7050-F8EC-482E-A0C4-78F3EB023DF5}" destId="{6DB7C82D-A951-4086-8895-97DE67D8397C}"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F2FBE8A-013D-4759-910E-77B4104FDAAD}"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82486ACB-5F72-42CA-B588-69923D8FBEE0}">
      <dgm:prSet custT="1"/>
      <dgm:spPr/>
      <dgm:t>
        <a:bodyPr/>
        <a:lstStyle/>
        <a:p>
          <a:pPr>
            <a:lnSpc>
              <a:spcPct val="100000"/>
            </a:lnSpc>
          </a:pPr>
          <a:r>
            <a:rPr lang="en-US" sz="2000">
              <a:latin typeface="Arial" panose="020B0604020202020204" pitchFamily="34" charset="0"/>
              <a:cs typeface="Arial" panose="020B0604020202020204" pitchFamily="34" charset="0"/>
            </a:rPr>
            <a:t>Not just about controlling symptoms (often with medications)</a:t>
          </a:r>
        </a:p>
      </dgm:t>
    </dgm:pt>
    <dgm:pt modelId="{26D4964C-43C3-4BCB-8737-4188CD27E213}" type="parTrans" cxnId="{4E1A6BA2-800F-4DE8-ADAD-D24DF5148D01}">
      <dgm:prSet/>
      <dgm:spPr/>
      <dgm:t>
        <a:bodyPr/>
        <a:lstStyle/>
        <a:p>
          <a:endParaRPr lang="en-US"/>
        </a:p>
      </dgm:t>
    </dgm:pt>
    <dgm:pt modelId="{7401634B-9F92-47B3-98B0-92AF8132D2A1}" type="sibTrans" cxnId="{4E1A6BA2-800F-4DE8-ADAD-D24DF5148D01}">
      <dgm:prSet/>
      <dgm:spPr/>
      <dgm:t>
        <a:bodyPr/>
        <a:lstStyle/>
        <a:p>
          <a:endParaRPr lang="en-US"/>
        </a:p>
      </dgm:t>
    </dgm:pt>
    <dgm:pt modelId="{13C2418C-1776-419E-B9CB-B46D2841F402}">
      <dgm:prSet custT="1"/>
      <dgm:spPr/>
      <dgm:t>
        <a:bodyPr/>
        <a:lstStyle/>
        <a:p>
          <a:pPr>
            <a:lnSpc>
              <a:spcPct val="100000"/>
            </a:lnSpc>
          </a:pPr>
          <a:r>
            <a:rPr lang="en-US" sz="2000">
              <a:latin typeface="Arial" panose="020B0604020202020204" pitchFamily="34" charset="0"/>
              <a:cs typeface="Arial" panose="020B0604020202020204" pitchFamily="34" charset="0"/>
            </a:rPr>
            <a:t>Focus on wellness, as defined by those receiving services</a:t>
          </a:r>
        </a:p>
      </dgm:t>
    </dgm:pt>
    <dgm:pt modelId="{164F4ADC-82C7-48D8-889C-6F6725BF9437}" type="parTrans" cxnId="{30E6C567-49E3-4DA4-A0FB-62DD8B61452B}">
      <dgm:prSet/>
      <dgm:spPr/>
      <dgm:t>
        <a:bodyPr/>
        <a:lstStyle/>
        <a:p>
          <a:endParaRPr lang="en-US"/>
        </a:p>
      </dgm:t>
    </dgm:pt>
    <dgm:pt modelId="{208F0645-14D0-43DA-925F-3A8DB569EF41}" type="sibTrans" cxnId="{30E6C567-49E3-4DA4-A0FB-62DD8B61452B}">
      <dgm:prSet/>
      <dgm:spPr/>
      <dgm:t>
        <a:bodyPr/>
        <a:lstStyle/>
        <a:p>
          <a:endParaRPr lang="en-US"/>
        </a:p>
      </dgm:t>
    </dgm:pt>
    <dgm:pt modelId="{C1AE3BB8-1F5B-424B-A3F9-0A7A05980F93}">
      <dgm:prSet custT="1"/>
      <dgm:spPr/>
      <dgm:t>
        <a:bodyPr/>
        <a:lstStyle/>
        <a:p>
          <a:pPr>
            <a:lnSpc>
              <a:spcPct val="100000"/>
            </a:lnSpc>
          </a:pPr>
          <a:r>
            <a:rPr lang="en-US" sz="2000">
              <a:latin typeface="Arial" panose="020B0604020202020204" pitchFamily="34" charset="0"/>
              <a:cs typeface="Arial" panose="020B0604020202020204" pitchFamily="34" charset="0"/>
            </a:rPr>
            <a:t>Encourage involving support persons in recovery</a:t>
          </a:r>
        </a:p>
      </dgm:t>
    </dgm:pt>
    <dgm:pt modelId="{7092A2D4-FCD3-46C9-985F-A3169E9A3C4B}" type="parTrans" cxnId="{E653E0CE-03B9-4330-B500-6536C4EFADA7}">
      <dgm:prSet/>
      <dgm:spPr/>
      <dgm:t>
        <a:bodyPr/>
        <a:lstStyle/>
        <a:p>
          <a:endParaRPr lang="en-US"/>
        </a:p>
      </dgm:t>
    </dgm:pt>
    <dgm:pt modelId="{D6D80375-2F74-493D-87A4-E5D1A7BE436F}" type="sibTrans" cxnId="{E653E0CE-03B9-4330-B500-6536C4EFADA7}">
      <dgm:prSet/>
      <dgm:spPr/>
      <dgm:t>
        <a:bodyPr/>
        <a:lstStyle/>
        <a:p>
          <a:endParaRPr lang="en-US"/>
        </a:p>
      </dgm:t>
    </dgm:pt>
    <dgm:pt modelId="{867B7E67-D405-47DA-8B9B-988020D9B261}" type="pres">
      <dgm:prSet presAssocID="{7F2FBE8A-013D-4759-910E-77B4104FDAAD}" presName="root" presStyleCnt="0">
        <dgm:presLayoutVars>
          <dgm:dir/>
          <dgm:resizeHandles val="exact"/>
        </dgm:presLayoutVars>
      </dgm:prSet>
      <dgm:spPr/>
    </dgm:pt>
    <dgm:pt modelId="{872CF9E3-C6DF-4364-B9C3-174AA10BDF2F}" type="pres">
      <dgm:prSet presAssocID="{82486ACB-5F72-42CA-B588-69923D8FBEE0}" presName="compNode" presStyleCnt="0"/>
      <dgm:spPr/>
    </dgm:pt>
    <dgm:pt modelId="{4A281FA6-0694-49F2-929B-326B0B8B3F4B}" type="pres">
      <dgm:prSet presAssocID="{82486ACB-5F72-42CA-B588-69923D8FBEE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solidFill>
            <a:srgbClr val="15315A"/>
          </a:solidFill>
        </a:ln>
      </dgm:spPr>
      <dgm:extLst>
        <a:ext uri="{E40237B7-FDA0-4F09-8148-C483321AD2D9}">
          <dgm14:cNvPr xmlns:dgm14="http://schemas.microsoft.com/office/drawing/2010/diagram" id="0" name="" descr="Medicine"/>
        </a:ext>
      </dgm:extLst>
    </dgm:pt>
    <dgm:pt modelId="{0452DAC2-2F6A-4FF4-936B-C1C7CC313AF0}" type="pres">
      <dgm:prSet presAssocID="{82486ACB-5F72-42CA-B588-69923D8FBEE0}" presName="spaceRect" presStyleCnt="0"/>
      <dgm:spPr/>
    </dgm:pt>
    <dgm:pt modelId="{30063064-C2CA-42B0-A154-C9B3942AAB4E}" type="pres">
      <dgm:prSet presAssocID="{82486ACB-5F72-42CA-B588-69923D8FBEE0}" presName="textRect" presStyleLbl="revTx" presStyleIdx="0" presStyleCnt="3">
        <dgm:presLayoutVars>
          <dgm:chMax val="1"/>
          <dgm:chPref val="1"/>
        </dgm:presLayoutVars>
      </dgm:prSet>
      <dgm:spPr/>
    </dgm:pt>
    <dgm:pt modelId="{D5C4F93B-912B-4D72-9AE3-CFBABCA37B4A}" type="pres">
      <dgm:prSet presAssocID="{7401634B-9F92-47B3-98B0-92AF8132D2A1}" presName="sibTrans" presStyleCnt="0"/>
      <dgm:spPr/>
    </dgm:pt>
    <dgm:pt modelId="{710D9749-C2F1-4787-93A0-5CC0DE0C2424}" type="pres">
      <dgm:prSet presAssocID="{13C2418C-1776-419E-B9CB-B46D2841F402}" presName="compNode" presStyleCnt="0"/>
      <dgm:spPr/>
    </dgm:pt>
    <dgm:pt modelId="{F743454C-5E7A-42C6-BA99-FF64CF715C0E}" type="pres">
      <dgm:prSet presAssocID="{13C2418C-1776-419E-B9CB-B46D2841F40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solidFill>
            <a:srgbClr val="15315A"/>
          </a:solidFill>
        </a:ln>
      </dgm:spPr>
      <dgm:extLst>
        <a:ext uri="{E40237B7-FDA0-4F09-8148-C483321AD2D9}">
          <dgm14:cNvPr xmlns:dgm14="http://schemas.microsoft.com/office/drawing/2010/diagram" id="0" name="" descr="Brain in head"/>
        </a:ext>
      </dgm:extLst>
    </dgm:pt>
    <dgm:pt modelId="{5471FBB1-38E2-494F-9284-B8BF7F02AE0F}" type="pres">
      <dgm:prSet presAssocID="{13C2418C-1776-419E-B9CB-B46D2841F402}" presName="spaceRect" presStyleCnt="0"/>
      <dgm:spPr/>
    </dgm:pt>
    <dgm:pt modelId="{8E90D275-3FA9-4829-B1EA-7BFDC3ECBF8E}" type="pres">
      <dgm:prSet presAssocID="{13C2418C-1776-419E-B9CB-B46D2841F402}" presName="textRect" presStyleLbl="revTx" presStyleIdx="1" presStyleCnt="3">
        <dgm:presLayoutVars>
          <dgm:chMax val="1"/>
          <dgm:chPref val="1"/>
        </dgm:presLayoutVars>
      </dgm:prSet>
      <dgm:spPr/>
    </dgm:pt>
    <dgm:pt modelId="{442ADFA3-607A-4310-9465-8A40009FDAAA}" type="pres">
      <dgm:prSet presAssocID="{208F0645-14D0-43DA-925F-3A8DB569EF41}" presName="sibTrans" presStyleCnt="0"/>
      <dgm:spPr/>
    </dgm:pt>
    <dgm:pt modelId="{848105C5-9FEC-4FA5-9B13-15670D888DDC}" type="pres">
      <dgm:prSet presAssocID="{C1AE3BB8-1F5B-424B-A3F9-0A7A05980F93}" presName="compNode" presStyleCnt="0"/>
      <dgm:spPr/>
    </dgm:pt>
    <dgm:pt modelId="{0FE0DCE6-B25F-4FDE-B0F5-C7AAA8569FBD}" type="pres">
      <dgm:prSet presAssocID="{C1AE3BB8-1F5B-424B-A3F9-0A7A05980F9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solidFill>
            <a:srgbClr val="15315A"/>
          </a:solidFill>
        </a:ln>
      </dgm:spPr>
      <dgm:extLst>
        <a:ext uri="{E40237B7-FDA0-4F09-8148-C483321AD2D9}">
          <dgm14:cNvPr xmlns:dgm14="http://schemas.microsoft.com/office/drawing/2010/diagram" id="0" name="" descr="Group"/>
        </a:ext>
      </dgm:extLst>
    </dgm:pt>
    <dgm:pt modelId="{7A3B5D3E-2F7B-4C3F-ACFF-A9BD2B36004D}" type="pres">
      <dgm:prSet presAssocID="{C1AE3BB8-1F5B-424B-A3F9-0A7A05980F93}" presName="spaceRect" presStyleCnt="0"/>
      <dgm:spPr/>
    </dgm:pt>
    <dgm:pt modelId="{06FE1FC7-A92C-4B0B-82C6-62862932FB4E}" type="pres">
      <dgm:prSet presAssocID="{C1AE3BB8-1F5B-424B-A3F9-0A7A05980F93}" presName="textRect" presStyleLbl="revTx" presStyleIdx="2" presStyleCnt="3">
        <dgm:presLayoutVars>
          <dgm:chMax val="1"/>
          <dgm:chPref val="1"/>
        </dgm:presLayoutVars>
      </dgm:prSet>
      <dgm:spPr/>
    </dgm:pt>
  </dgm:ptLst>
  <dgm:cxnLst>
    <dgm:cxn modelId="{C165DE08-E27A-4DB5-9CCF-4CC9A3CDAC5E}" type="presOf" srcId="{7F2FBE8A-013D-4759-910E-77B4104FDAAD}" destId="{867B7E67-D405-47DA-8B9B-988020D9B261}" srcOrd="0" destOrd="0" presId="urn:microsoft.com/office/officeart/2018/2/layout/IconLabelList"/>
    <dgm:cxn modelId="{9F10730C-E8D0-4A54-856F-1709D4020C6E}" type="presOf" srcId="{C1AE3BB8-1F5B-424B-A3F9-0A7A05980F93}" destId="{06FE1FC7-A92C-4B0B-82C6-62862932FB4E}" srcOrd="0" destOrd="0" presId="urn:microsoft.com/office/officeart/2018/2/layout/IconLabelList"/>
    <dgm:cxn modelId="{5032F41A-8035-40F9-B0AB-8793BB775A9E}" type="presOf" srcId="{82486ACB-5F72-42CA-B588-69923D8FBEE0}" destId="{30063064-C2CA-42B0-A154-C9B3942AAB4E}" srcOrd="0" destOrd="0" presId="urn:microsoft.com/office/officeart/2018/2/layout/IconLabelList"/>
    <dgm:cxn modelId="{30E6C567-49E3-4DA4-A0FB-62DD8B61452B}" srcId="{7F2FBE8A-013D-4759-910E-77B4104FDAAD}" destId="{13C2418C-1776-419E-B9CB-B46D2841F402}" srcOrd="1" destOrd="0" parTransId="{164F4ADC-82C7-48D8-889C-6F6725BF9437}" sibTransId="{208F0645-14D0-43DA-925F-3A8DB569EF41}"/>
    <dgm:cxn modelId="{4E1A6BA2-800F-4DE8-ADAD-D24DF5148D01}" srcId="{7F2FBE8A-013D-4759-910E-77B4104FDAAD}" destId="{82486ACB-5F72-42CA-B588-69923D8FBEE0}" srcOrd="0" destOrd="0" parTransId="{26D4964C-43C3-4BCB-8737-4188CD27E213}" sibTransId="{7401634B-9F92-47B3-98B0-92AF8132D2A1}"/>
    <dgm:cxn modelId="{9AAC25CA-2FAA-4389-8CFD-2684D1496584}" type="presOf" srcId="{13C2418C-1776-419E-B9CB-B46D2841F402}" destId="{8E90D275-3FA9-4829-B1EA-7BFDC3ECBF8E}" srcOrd="0" destOrd="0" presId="urn:microsoft.com/office/officeart/2018/2/layout/IconLabelList"/>
    <dgm:cxn modelId="{E653E0CE-03B9-4330-B500-6536C4EFADA7}" srcId="{7F2FBE8A-013D-4759-910E-77B4104FDAAD}" destId="{C1AE3BB8-1F5B-424B-A3F9-0A7A05980F93}" srcOrd="2" destOrd="0" parTransId="{7092A2D4-FCD3-46C9-985F-A3169E9A3C4B}" sibTransId="{D6D80375-2F74-493D-87A4-E5D1A7BE436F}"/>
    <dgm:cxn modelId="{54EEA927-EA58-42E3-8308-89D6067D9B74}" type="presParOf" srcId="{867B7E67-D405-47DA-8B9B-988020D9B261}" destId="{872CF9E3-C6DF-4364-B9C3-174AA10BDF2F}" srcOrd="0" destOrd="0" presId="urn:microsoft.com/office/officeart/2018/2/layout/IconLabelList"/>
    <dgm:cxn modelId="{87C14F65-3405-4295-9778-915910C04595}" type="presParOf" srcId="{872CF9E3-C6DF-4364-B9C3-174AA10BDF2F}" destId="{4A281FA6-0694-49F2-929B-326B0B8B3F4B}" srcOrd="0" destOrd="0" presId="urn:microsoft.com/office/officeart/2018/2/layout/IconLabelList"/>
    <dgm:cxn modelId="{405FD188-EA4F-43E9-8796-5B8068634296}" type="presParOf" srcId="{872CF9E3-C6DF-4364-B9C3-174AA10BDF2F}" destId="{0452DAC2-2F6A-4FF4-936B-C1C7CC313AF0}" srcOrd="1" destOrd="0" presId="urn:microsoft.com/office/officeart/2018/2/layout/IconLabelList"/>
    <dgm:cxn modelId="{854C9F0F-B154-4C33-9D9B-759D1DF201FC}" type="presParOf" srcId="{872CF9E3-C6DF-4364-B9C3-174AA10BDF2F}" destId="{30063064-C2CA-42B0-A154-C9B3942AAB4E}" srcOrd="2" destOrd="0" presId="urn:microsoft.com/office/officeart/2018/2/layout/IconLabelList"/>
    <dgm:cxn modelId="{D8C679E2-F17A-4F6E-837B-165EA6DDCE2D}" type="presParOf" srcId="{867B7E67-D405-47DA-8B9B-988020D9B261}" destId="{D5C4F93B-912B-4D72-9AE3-CFBABCA37B4A}" srcOrd="1" destOrd="0" presId="urn:microsoft.com/office/officeart/2018/2/layout/IconLabelList"/>
    <dgm:cxn modelId="{09B42B5B-BE1B-47AB-BB39-9C1CA0DD84E3}" type="presParOf" srcId="{867B7E67-D405-47DA-8B9B-988020D9B261}" destId="{710D9749-C2F1-4787-93A0-5CC0DE0C2424}" srcOrd="2" destOrd="0" presId="urn:microsoft.com/office/officeart/2018/2/layout/IconLabelList"/>
    <dgm:cxn modelId="{F1FF30CC-3DE0-439A-AF38-024DCB89F431}" type="presParOf" srcId="{710D9749-C2F1-4787-93A0-5CC0DE0C2424}" destId="{F743454C-5E7A-42C6-BA99-FF64CF715C0E}" srcOrd="0" destOrd="0" presId="urn:microsoft.com/office/officeart/2018/2/layout/IconLabelList"/>
    <dgm:cxn modelId="{1D5CC24D-96EC-4C10-A139-6EDEE9A979FA}" type="presParOf" srcId="{710D9749-C2F1-4787-93A0-5CC0DE0C2424}" destId="{5471FBB1-38E2-494F-9284-B8BF7F02AE0F}" srcOrd="1" destOrd="0" presId="urn:microsoft.com/office/officeart/2018/2/layout/IconLabelList"/>
    <dgm:cxn modelId="{42E83B4D-EEAE-4617-8472-E93E1C2DA881}" type="presParOf" srcId="{710D9749-C2F1-4787-93A0-5CC0DE0C2424}" destId="{8E90D275-3FA9-4829-B1EA-7BFDC3ECBF8E}" srcOrd="2" destOrd="0" presId="urn:microsoft.com/office/officeart/2018/2/layout/IconLabelList"/>
    <dgm:cxn modelId="{2E98FE24-7234-4717-BC56-12C1456D446B}" type="presParOf" srcId="{867B7E67-D405-47DA-8B9B-988020D9B261}" destId="{442ADFA3-607A-4310-9465-8A40009FDAAA}" srcOrd="3" destOrd="0" presId="urn:microsoft.com/office/officeart/2018/2/layout/IconLabelList"/>
    <dgm:cxn modelId="{1D9AD649-F6C6-4790-93B4-CBC7757249B5}" type="presParOf" srcId="{867B7E67-D405-47DA-8B9B-988020D9B261}" destId="{848105C5-9FEC-4FA5-9B13-15670D888DDC}" srcOrd="4" destOrd="0" presId="urn:microsoft.com/office/officeart/2018/2/layout/IconLabelList"/>
    <dgm:cxn modelId="{D0005735-4FD0-4CF7-AB1C-72C7F8FDC6E6}" type="presParOf" srcId="{848105C5-9FEC-4FA5-9B13-15670D888DDC}" destId="{0FE0DCE6-B25F-4FDE-B0F5-C7AAA8569FBD}" srcOrd="0" destOrd="0" presId="urn:microsoft.com/office/officeart/2018/2/layout/IconLabelList"/>
    <dgm:cxn modelId="{F4E48829-6EE5-4CB8-A6C5-2A1B8A88BD1D}" type="presParOf" srcId="{848105C5-9FEC-4FA5-9B13-15670D888DDC}" destId="{7A3B5D3E-2F7B-4C3F-ACFF-A9BD2B36004D}" srcOrd="1" destOrd="0" presId="urn:microsoft.com/office/officeart/2018/2/layout/IconLabelList"/>
    <dgm:cxn modelId="{3646F10F-B8FE-4185-90BF-FDF918E84FBC}" type="presParOf" srcId="{848105C5-9FEC-4FA5-9B13-15670D888DDC}" destId="{06FE1FC7-A92C-4B0B-82C6-62862932FB4E}"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CD2C75-D7E6-4128-80F2-B6DD3CEF6577}" type="doc">
      <dgm:prSet loTypeId="urn:microsoft.com/office/officeart/2018/2/layout/IconVerticalSolidList" loCatId="icon" qsTypeId="urn:microsoft.com/office/officeart/2005/8/quickstyle/simple1" qsCatId="simple" csTypeId="urn:microsoft.com/office/officeart/2018/5/colors/Iconchunking_neutralbg_accent2_2" csCatId="accent2" phldr="1"/>
      <dgm:spPr/>
      <dgm:t>
        <a:bodyPr/>
        <a:lstStyle/>
        <a:p>
          <a:endParaRPr lang="en-US"/>
        </a:p>
      </dgm:t>
    </dgm:pt>
    <dgm:pt modelId="{30632022-09A5-44FF-A2DE-634E0265ACBA}">
      <dgm:prSet custT="1"/>
      <dgm:spPr/>
      <dgm:t>
        <a:bodyPr/>
        <a:lstStyle/>
        <a:p>
          <a:pPr>
            <a:lnSpc>
              <a:spcPct val="100000"/>
            </a:lnSpc>
          </a:pPr>
          <a:r>
            <a:rPr lang="en-US" sz="2000">
              <a:latin typeface="Arial"/>
              <a:cs typeface="Arial"/>
            </a:rPr>
            <a:t>Changes in what people see, hear, feel, smell, or taste that others do not notice; changes in how people experience time; or a sense of feeling a presence. Highly distressing/impactful experiences are sometimes called hallucinations.</a:t>
          </a:r>
        </a:p>
      </dgm:t>
    </dgm:pt>
    <dgm:pt modelId="{0381CD4A-85AF-482C-A792-074EA374AA85}" type="parTrans" cxnId="{87E9C83B-B577-4E34-82A0-A08D33DEC432}">
      <dgm:prSet/>
      <dgm:spPr/>
      <dgm:t>
        <a:bodyPr/>
        <a:lstStyle/>
        <a:p>
          <a:endParaRPr lang="en-US"/>
        </a:p>
      </dgm:t>
    </dgm:pt>
    <dgm:pt modelId="{BCB6B838-BA3C-469F-9FFE-4EEECEDCD252}" type="sibTrans" cxnId="{87E9C83B-B577-4E34-82A0-A08D33DEC432}">
      <dgm:prSet/>
      <dgm:spPr/>
      <dgm:t>
        <a:bodyPr/>
        <a:lstStyle/>
        <a:p>
          <a:endParaRPr lang="en-US"/>
        </a:p>
      </dgm:t>
    </dgm:pt>
    <dgm:pt modelId="{58E40DD5-2A29-4DB4-A045-A92DBD075763}">
      <dgm:prSet custT="1"/>
      <dgm:spPr/>
      <dgm:t>
        <a:bodyPr/>
        <a:lstStyle/>
        <a:p>
          <a:pPr>
            <a:lnSpc>
              <a:spcPct val="100000"/>
            </a:lnSpc>
          </a:pPr>
          <a:r>
            <a:rPr lang="en-US" sz="2000">
              <a:latin typeface="Arial"/>
              <a:cs typeface="Arial"/>
            </a:rPr>
            <a:t>Unusual thoughts or odd beliefs that are not shared by others in a person’s community or family</a:t>
          </a:r>
          <a:r>
            <a:rPr lang="en-US" sz="2000">
              <a:solidFill>
                <a:srgbClr val="000000"/>
              </a:solidFill>
              <a:latin typeface="Arial"/>
              <a:ea typeface="Calibri"/>
              <a:cs typeface="Arial"/>
            </a:rPr>
            <a:t>. Highly distressing/impactful experiences are sometimes called delusions.</a:t>
          </a:r>
        </a:p>
      </dgm:t>
    </dgm:pt>
    <dgm:pt modelId="{3BDD33B9-639D-4F49-9EB9-73A7DF5D1D3D}" type="parTrans" cxnId="{3751A8CA-E7DA-4770-84A5-AA247420802C}">
      <dgm:prSet/>
      <dgm:spPr/>
      <dgm:t>
        <a:bodyPr/>
        <a:lstStyle/>
        <a:p>
          <a:endParaRPr lang="en-US"/>
        </a:p>
      </dgm:t>
    </dgm:pt>
    <dgm:pt modelId="{3877029F-5D9A-4876-AFAB-D079F372FDFE}" type="sibTrans" cxnId="{3751A8CA-E7DA-4770-84A5-AA247420802C}">
      <dgm:prSet/>
      <dgm:spPr/>
      <dgm:t>
        <a:bodyPr/>
        <a:lstStyle/>
        <a:p>
          <a:endParaRPr lang="en-US"/>
        </a:p>
      </dgm:t>
    </dgm:pt>
    <dgm:pt modelId="{468BEA17-34F7-41D4-B76C-4FE3106873E5}">
      <dgm:prSet custT="1"/>
      <dgm:spPr/>
      <dgm:t>
        <a:bodyPr/>
        <a:lstStyle/>
        <a:p>
          <a:pPr>
            <a:lnSpc>
              <a:spcPct val="100000"/>
            </a:lnSpc>
          </a:pPr>
          <a:r>
            <a:rPr lang="en-US" sz="2000">
              <a:latin typeface="Arial" panose="020B0604020202020204" pitchFamily="34" charset="0"/>
              <a:cs typeface="Arial" panose="020B0604020202020204" pitchFamily="34" charset="0"/>
            </a:rPr>
            <a:t>Changes in communication that make a person more difficult to understand than before.</a:t>
          </a:r>
        </a:p>
      </dgm:t>
    </dgm:pt>
    <dgm:pt modelId="{8D4D4EB6-2CE5-4B3A-99D7-CB4144053A50}" type="parTrans" cxnId="{A1F30E81-1F4F-4A15-B783-57FC16822250}">
      <dgm:prSet/>
      <dgm:spPr/>
      <dgm:t>
        <a:bodyPr/>
        <a:lstStyle/>
        <a:p>
          <a:endParaRPr lang="en-US"/>
        </a:p>
      </dgm:t>
    </dgm:pt>
    <dgm:pt modelId="{A55DFB75-7B14-4BDA-85D1-9490489642C5}" type="sibTrans" cxnId="{A1F30E81-1F4F-4A15-B783-57FC16822250}">
      <dgm:prSet/>
      <dgm:spPr/>
      <dgm:t>
        <a:bodyPr/>
        <a:lstStyle/>
        <a:p>
          <a:endParaRPr lang="en-US"/>
        </a:p>
      </dgm:t>
    </dgm:pt>
    <dgm:pt modelId="{34A91A08-C455-49E3-AEA5-1AB2E45591BE}" type="pres">
      <dgm:prSet presAssocID="{EDCD2C75-D7E6-4128-80F2-B6DD3CEF6577}" presName="root" presStyleCnt="0">
        <dgm:presLayoutVars>
          <dgm:dir/>
          <dgm:resizeHandles val="exact"/>
        </dgm:presLayoutVars>
      </dgm:prSet>
      <dgm:spPr/>
    </dgm:pt>
    <dgm:pt modelId="{0F1153FE-D192-4468-A432-7E95802F5204}" type="pres">
      <dgm:prSet presAssocID="{30632022-09A5-44FF-A2DE-634E0265ACBA}" presName="compNode" presStyleCnt="0"/>
      <dgm:spPr/>
    </dgm:pt>
    <dgm:pt modelId="{3703F06F-423F-49E2-B31F-AA7DDC5F2BE8}" type="pres">
      <dgm:prSet presAssocID="{30632022-09A5-44FF-A2DE-634E0265ACBA}" presName="bgRect" presStyleLbl="bgShp" presStyleIdx="0" presStyleCnt="3"/>
      <dgm:spPr/>
    </dgm:pt>
    <dgm:pt modelId="{773EDD75-13AE-4A4A-A04A-E3F8A99EEFA8}" type="pres">
      <dgm:prSet presAssocID="{30632022-09A5-44FF-A2DE-634E0265ACB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solidFill>
            <a:srgbClr val="2D6E8D"/>
          </a:solidFill>
        </a:ln>
      </dgm:spPr>
      <dgm:extLst>
        <a:ext uri="{E40237B7-FDA0-4F09-8148-C483321AD2D9}">
          <dgm14:cNvPr xmlns:dgm14="http://schemas.microsoft.com/office/drawing/2010/diagram" id="0" name="" descr="Eye"/>
        </a:ext>
      </dgm:extLst>
    </dgm:pt>
    <dgm:pt modelId="{6B0B8654-9346-4FC2-B3AE-6A11FF5694D5}" type="pres">
      <dgm:prSet presAssocID="{30632022-09A5-44FF-A2DE-634E0265ACBA}" presName="spaceRect" presStyleCnt="0"/>
      <dgm:spPr/>
    </dgm:pt>
    <dgm:pt modelId="{78D7E0DC-29CE-48F5-BF84-40601B223742}" type="pres">
      <dgm:prSet presAssocID="{30632022-09A5-44FF-A2DE-634E0265ACBA}" presName="parTx" presStyleLbl="revTx" presStyleIdx="0" presStyleCnt="3">
        <dgm:presLayoutVars>
          <dgm:chMax val="0"/>
          <dgm:chPref val="0"/>
        </dgm:presLayoutVars>
      </dgm:prSet>
      <dgm:spPr/>
    </dgm:pt>
    <dgm:pt modelId="{2921A581-B01D-4712-8D2D-1F3E46FF80A7}" type="pres">
      <dgm:prSet presAssocID="{BCB6B838-BA3C-469F-9FFE-4EEECEDCD252}" presName="sibTrans" presStyleCnt="0"/>
      <dgm:spPr/>
    </dgm:pt>
    <dgm:pt modelId="{10D62148-1685-4856-B92D-8CBEB7D73A28}" type="pres">
      <dgm:prSet presAssocID="{58E40DD5-2A29-4DB4-A045-A92DBD075763}" presName="compNode" presStyleCnt="0"/>
      <dgm:spPr/>
    </dgm:pt>
    <dgm:pt modelId="{A8B8B6B0-508A-4D8A-88E6-1F0D31A142DF}" type="pres">
      <dgm:prSet presAssocID="{58E40DD5-2A29-4DB4-A045-A92DBD075763}" presName="bgRect" presStyleLbl="bgShp" presStyleIdx="1" presStyleCnt="3"/>
      <dgm:spPr/>
    </dgm:pt>
    <dgm:pt modelId="{D0584991-FA58-427A-9F98-77EF5AFF1E3D}" type="pres">
      <dgm:prSet presAssocID="{58E40DD5-2A29-4DB4-A045-A92DBD07576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solidFill>
            <a:srgbClr val="2D6E8D"/>
          </a:solidFill>
        </a:ln>
      </dgm:spPr>
      <dgm:extLst>
        <a:ext uri="{E40237B7-FDA0-4F09-8148-C483321AD2D9}">
          <dgm14:cNvPr xmlns:dgm14="http://schemas.microsoft.com/office/drawing/2010/diagram" id="0" name="" descr="Thought bubble"/>
        </a:ext>
      </dgm:extLst>
    </dgm:pt>
    <dgm:pt modelId="{8F1E3368-EBD6-411B-8383-15F915C1BBAF}" type="pres">
      <dgm:prSet presAssocID="{58E40DD5-2A29-4DB4-A045-A92DBD075763}" presName="spaceRect" presStyleCnt="0"/>
      <dgm:spPr/>
    </dgm:pt>
    <dgm:pt modelId="{BA0494A1-F3D0-4747-9E1C-0F0C7CF5F8E5}" type="pres">
      <dgm:prSet presAssocID="{58E40DD5-2A29-4DB4-A045-A92DBD075763}" presName="parTx" presStyleLbl="revTx" presStyleIdx="1" presStyleCnt="3">
        <dgm:presLayoutVars>
          <dgm:chMax val="0"/>
          <dgm:chPref val="0"/>
        </dgm:presLayoutVars>
      </dgm:prSet>
      <dgm:spPr/>
    </dgm:pt>
    <dgm:pt modelId="{AA1CE396-4DBB-4872-BB9E-8359A6B2B46E}" type="pres">
      <dgm:prSet presAssocID="{3877029F-5D9A-4876-AFAB-D079F372FDFE}" presName="sibTrans" presStyleCnt="0"/>
      <dgm:spPr/>
    </dgm:pt>
    <dgm:pt modelId="{560DFC8C-DB47-4E89-966A-29B7C9C83840}" type="pres">
      <dgm:prSet presAssocID="{468BEA17-34F7-41D4-B76C-4FE3106873E5}" presName="compNode" presStyleCnt="0"/>
      <dgm:spPr/>
    </dgm:pt>
    <dgm:pt modelId="{F2F9DC1B-85CD-4F48-8ACE-E157DCA2B4C0}" type="pres">
      <dgm:prSet presAssocID="{468BEA17-34F7-41D4-B76C-4FE3106873E5}" presName="bgRect" presStyleLbl="bgShp" presStyleIdx="2" presStyleCnt="3"/>
      <dgm:spPr/>
    </dgm:pt>
    <dgm:pt modelId="{A3497753-67F1-4476-A38D-3445E20EED95}" type="pres">
      <dgm:prSet presAssocID="{468BEA17-34F7-41D4-B76C-4FE3106873E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solidFill>
            <a:srgbClr val="2D6E8D"/>
          </a:solidFill>
        </a:ln>
      </dgm:spPr>
      <dgm:extLst>
        <a:ext uri="{E40237B7-FDA0-4F09-8148-C483321AD2D9}">
          <dgm14:cNvPr xmlns:dgm14="http://schemas.microsoft.com/office/drawing/2010/diagram" id="0" name="" descr="Chat"/>
        </a:ext>
      </dgm:extLst>
    </dgm:pt>
    <dgm:pt modelId="{BEBC227E-9AE6-4914-B178-5315E0538C27}" type="pres">
      <dgm:prSet presAssocID="{468BEA17-34F7-41D4-B76C-4FE3106873E5}" presName="spaceRect" presStyleCnt="0"/>
      <dgm:spPr/>
    </dgm:pt>
    <dgm:pt modelId="{CF5369FE-CF04-4380-A47C-3F29D3A1D9ED}" type="pres">
      <dgm:prSet presAssocID="{468BEA17-34F7-41D4-B76C-4FE3106873E5}" presName="parTx" presStyleLbl="revTx" presStyleIdx="2" presStyleCnt="3">
        <dgm:presLayoutVars>
          <dgm:chMax val="0"/>
          <dgm:chPref val="0"/>
        </dgm:presLayoutVars>
      </dgm:prSet>
      <dgm:spPr/>
    </dgm:pt>
  </dgm:ptLst>
  <dgm:cxnLst>
    <dgm:cxn modelId="{87E9C83B-B577-4E34-82A0-A08D33DEC432}" srcId="{EDCD2C75-D7E6-4128-80F2-B6DD3CEF6577}" destId="{30632022-09A5-44FF-A2DE-634E0265ACBA}" srcOrd="0" destOrd="0" parTransId="{0381CD4A-85AF-482C-A792-074EA374AA85}" sibTransId="{BCB6B838-BA3C-469F-9FFE-4EEECEDCD252}"/>
    <dgm:cxn modelId="{B2DB8A64-AEAA-4296-B851-2B24A13C3965}" type="presOf" srcId="{EDCD2C75-D7E6-4128-80F2-B6DD3CEF6577}" destId="{34A91A08-C455-49E3-AEA5-1AB2E45591BE}" srcOrd="0" destOrd="0" presId="urn:microsoft.com/office/officeart/2018/2/layout/IconVerticalSolidList"/>
    <dgm:cxn modelId="{A1F30E81-1F4F-4A15-B783-57FC16822250}" srcId="{EDCD2C75-D7E6-4128-80F2-B6DD3CEF6577}" destId="{468BEA17-34F7-41D4-B76C-4FE3106873E5}" srcOrd="2" destOrd="0" parTransId="{8D4D4EB6-2CE5-4B3A-99D7-CB4144053A50}" sibTransId="{A55DFB75-7B14-4BDA-85D1-9490489642C5}"/>
    <dgm:cxn modelId="{605854C5-9664-47B1-8A2B-1F61050BB28F}" type="presOf" srcId="{468BEA17-34F7-41D4-B76C-4FE3106873E5}" destId="{CF5369FE-CF04-4380-A47C-3F29D3A1D9ED}" srcOrd="0" destOrd="0" presId="urn:microsoft.com/office/officeart/2018/2/layout/IconVerticalSolidList"/>
    <dgm:cxn modelId="{3751A8CA-E7DA-4770-84A5-AA247420802C}" srcId="{EDCD2C75-D7E6-4128-80F2-B6DD3CEF6577}" destId="{58E40DD5-2A29-4DB4-A045-A92DBD075763}" srcOrd="1" destOrd="0" parTransId="{3BDD33B9-639D-4F49-9EB9-73A7DF5D1D3D}" sibTransId="{3877029F-5D9A-4876-AFAB-D079F372FDFE}"/>
    <dgm:cxn modelId="{E012DED0-8F8F-453B-951E-FC1AA3AFA21D}" type="presOf" srcId="{58E40DD5-2A29-4DB4-A045-A92DBD075763}" destId="{BA0494A1-F3D0-4747-9E1C-0F0C7CF5F8E5}" srcOrd="0" destOrd="0" presId="urn:microsoft.com/office/officeart/2018/2/layout/IconVerticalSolidList"/>
    <dgm:cxn modelId="{276A34F6-DEE4-4C75-8B1C-BDEB64E918CD}" type="presOf" srcId="{30632022-09A5-44FF-A2DE-634E0265ACBA}" destId="{78D7E0DC-29CE-48F5-BF84-40601B223742}" srcOrd="0" destOrd="0" presId="urn:microsoft.com/office/officeart/2018/2/layout/IconVerticalSolidList"/>
    <dgm:cxn modelId="{2E81D994-A0FE-4C21-9C35-00C2D9A05C88}" type="presParOf" srcId="{34A91A08-C455-49E3-AEA5-1AB2E45591BE}" destId="{0F1153FE-D192-4468-A432-7E95802F5204}" srcOrd="0" destOrd="0" presId="urn:microsoft.com/office/officeart/2018/2/layout/IconVerticalSolidList"/>
    <dgm:cxn modelId="{3CD1633F-8BF3-428B-84C9-4EFCC4C6BE51}" type="presParOf" srcId="{0F1153FE-D192-4468-A432-7E95802F5204}" destId="{3703F06F-423F-49E2-B31F-AA7DDC5F2BE8}" srcOrd="0" destOrd="0" presId="urn:microsoft.com/office/officeart/2018/2/layout/IconVerticalSolidList"/>
    <dgm:cxn modelId="{F572F944-32AE-469B-A936-1457E5C05D4F}" type="presParOf" srcId="{0F1153FE-D192-4468-A432-7E95802F5204}" destId="{773EDD75-13AE-4A4A-A04A-E3F8A99EEFA8}" srcOrd="1" destOrd="0" presId="urn:microsoft.com/office/officeart/2018/2/layout/IconVerticalSolidList"/>
    <dgm:cxn modelId="{370221DA-7D35-456B-BAC8-113AEF1EF60F}" type="presParOf" srcId="{0F1153FE-D192-4468-A432-7E95802F5204}" destId="{6B0B8654-9346-4FC2-B3AE-6A11FF5694D5}" srcOrd="2" destOrd="0" presId="urn:microsoft.com/office/officeart/2018/2/layout/IconVerticalSolidList"/>
    <dgm:cxn modelId="{7047C600-BA49-4DE9-A3B3-C76E341C250F}" type="presParOf" srcId="{0F1153FE-D192-4468-A432-7E95802F5204}" destId="{78D7E0DC-29CE-48F5-BF84-40601B223742}" srcOrd="3" destOrd="0" presId="urn:microsoft.com/office/officeart/2018/2/layout/IconVerticalSolidList"/>
    <dgm:cxn modelId="{009D14E6-9E92-4256-B2D3-705A0026E7F8}" type="presParOf" srcId="{34A91A08-C455-49E3-AEA5-1AB2E45591BE}" destId="{2921A581-B01D-4712-8D2D-1F3E46FF80A7}" srcOrd="1" destOrd="0" presId="urn:microsoft.com/office/officeart/2018/2/layout/IconVerticalSolidList"/>
    <dgm:cxn modelId="{EFCC8AF2-46C7-4A84-96F3-391859CCD747}" type="presParOf" srcId="{34A91A08-C455-49E3-AEA5-1AB2E45591BE}" destId="{10D62148-1685-4856-B92D-8CBEB7D73A28}" srcOrd="2" destOrd="0" presId="urn:microsoft.com/office/officeart/2018/2/layout/IconVerticalSolidList"/>
    <dgm:cxn modelId="{EE7D3FB4-BB81-4808-8592-1F327E0E7546}" type="presParOf" srcId="{10D62148-1685-4856-B92D-8CBEB7D73A28}" destId="{A8B8B6B0-508A-4D8A-88E6-1F0D31A142DF}" srcOrd="0" destOrd="0" presId="urn:microsoft.com/office/officeart/2018/2/layout/IconVerticalSolidList"/>
    <dgm:cxn modelId="{6CDCB1E9-18FF-4653-AB5E-B8AAB41779DF}" type="presParOf" srcId="{10D62148-1685-4856-B92D-8CBEB7D73A28}" destId="{D0584991-FA58-427A-9F98-77EF5AFF1E3D}" srcOrd="1" destOrd="0" presId="urn:microsoft.com/office/officeart/2018/2/layout/IconVerticalSolidList"/>
    <dgm:cxn modelId="{8104F09E-D855-4C7E-A9B9-3EF9B8BB4A44}" type="presParOf" srcId="{10D62148-1685-4856-B92D-8CBEB7D73A28}" destId="{8F1E3368-EBD6-411B-8383-15F915C1BBAF}" srcOrd="2" destOrd="0" presId="urn:microsoft.com/office/officeart/2018/2/layout/IconVerticalSolidList"/>
    <dgm:cxn modelId="{B527096D-19E8-48F3-8A05-5C365067A853}" type="presParOf" srcId="{10D62148-1685-4856-B92D-8CBEB7D73A28}" destId="{BA0494A1-F3D0-4747-9E1C-0F0C7CF5F8E5}" srcOrd="3" destOrd="0" presId="urn:microsoft.com/office/officeart/2018/2/layout/IconVerticalSolidList"/>
    <dgm:cxn modelId="{B2F75271-6909-424B-8D4B-929EE7B4E136}" type="presParOf" srcId="{34A91A08-C455-49E3-AEA5-1AB2E45591BE}" destId="{AA1CE396-4DBB-4872-BB9E-8359A6B2B46E}" srcOrd="3" destOrd="0" presId="urn:microsoft.com/office/officeart/2018/2/layout/IconVerticalSolidList"/>
    <dgm:cxn modelId="{E8FC4A43-9C2E-4F1D-82E6-6292A673BC89}" type="presParOf" srcId="{34A91A08-C455-49E3-AEA5-1AB2E45591BE}" destId="{560DFC8C-DB47-4E89-966A-29B7C9C83840}" srcOrd="4" destOrd="0" presId="urn:microsoft.com/office/officeart/2018/2/layout/IconVerticalSolidList"/>
    <dgm:cxn modelId="{30284B66-5F74-4301-9AF6-0B57773DE6E4}" type="presParOf" srcId="{560DFC8C-DB47-4E89-966A-29B7C9C83840}" destId="{F2F9DC1B-85CD-4F48-8ACE-E157DCA2B4C0}" srcOrd="0" destOrd="0" presId="urn:microsoft.com/office/officeart/2018/2/layout/IconVerticalSolidList"/>
    <dgm:cxn modelId="{0D66D21A-6F1D-44B0-8984-27478B4978B4}" type="presParOf" srcId="{560DFC8C-DB47-4E89-966A-29B7C9C83840}" destId="{A3497753-67F1-4476-A38D-3445E20EED95}" srcOrd="1" destOrd="0" presId="urn:microsoft.com/office/officeart/2018/2/layout/IconVerticalSolidList"/>
    <dgm:cxn modelId="{4FB427E5-B9EA-49DC-8541-0F13837695F8}" type="presParOf" srcId="{560DFC8C-DB47-4E89-966A-29B7C9C83840}" destId="{BEBC227E-9AE6-4914-B178-5315E0538C27}" srcOrd="2" destOrd="0" presId="urn:microsoft.com/office/officeart/2018/2/layout/IconVerticalSolidList"/>
    <dgm:cxn modelId="{20486932-C617-4956-BE06-7B6A357C0A88}" type="presParOf" srcId="{560DFC8C-DB47-4E89-966A-29B7C9C83840}" destId="{CF5369FE-CF04-4380-A47C-3F29D3A1D9E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DCD2C75-D7E6-4128-80F2-B6DD3CEF657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0632022-09A5-44FF-A2DE-634E0265ACBA}">
      <dgm:prSet custT="1"/>
      <dgm:spPr/>
      <dgm:t>
        <a:bodyPr/>
        <a:lstStyle/>
        <a:p>
          <a:pPr>
            <a:lnSpc>
              <a:spcPct val="100000"/>
            </a:lnSpc>
          </a:pPr>
          <a:r>
            <a:rPr lang="en-US" sz="2000">
              <a:latin typeface="Arial" panose="020B0604020202020204" pitchFamily="34" charset="0"/>
              <a:cs typeface="Arial" panose="020B0604020202020204" pitchFamily="34" charset="0"/>
            </a:rPr>
            <a:t>Not feeling as much happiness from the things usually enjoyed (Anhedonia)</a:t>
          </a:r>
        </a:p>
      </dgm:t>
    </dgm:pt>
    <dgm:pt modelId="{0381CD4A-85AF-482C-A792-074EA374AA85}" type="parTrans" cxnId="{87E9C83B-B577-4E34-82A0-A08D33DEC432}">
      <dgm:prSet/>
      <dgm:spPr/>
      <dgm:t>
        <a:bodyPr/>
        <a:lstStyle/>
        <a:p>
          <a:endParaRPr lang="en-US" sz="2100"/>
        </a:p>
      </dgm:t>
    </dgm:pt>
    <dgm:pt modelId="{BCB6B838-BA3C-469F-9FFE-4EEECEDCD252}" type="sibTrans" cxnId="{87E9C83B-B577-4E34-82A0-A08D33DEC432}">
      <dgm:prSet/>
      <dgm:spPr/>
      <dgm:t>
        <a:bodyPr/>
        <a:lstStyle/>
        <a:p>
          <a:endParaRPr lang="en-US" sz="2100"/>
        </a:p>
      </dgm:t>
    </dgm:pt>
    <dgm:pt modelId="{58E40DD5-2A29-4DB4-A045-A92DBD075763}">
      <dgm:prSet custT="1"/>
      <dgm:spPr/>
      <dgm:t>
        <a:bodyPr/>
        <a:lstStyle/>
        <a:p>
          <a:pPr>
            <a:lnSpc>
              <a:spcPct val="100000"/>
            </a:lnSpc>
          </a:pPr>
          <a:r>
            <a:rPr lang="en-US" sz="2000">
              <a:latin typeface="Arial" panose="020B0604020202020204" pitchFamily="34" charset="0"/>
              <a:cs typeface="Arial" panose="020B0604020202020204" pitchFamily="34" charset="0"/>
            </a:rPr>
            <a:t>Not wanting to participate in as many social activities (Asociality)</a:t>
          </a:r>
        </a:p>
      </dgm:t>
    </dgm:pt>
    <dgm:pt modelId="{3BDD33B9-639D-4F49-9EB9-73A7DF5D1D3D}" type="parTrans" cxnId="{3751A8CA-E7DA-4770-84A5-AA247420802C}">
      <dgm:prSet/>
      <dgm:spPr/>
      <dgm:t>
        <a:bodyPr/>
        <a:lstStyle/>
        <a:p>
          <a:endParaRPr lang="en-US" sz="2100"/>
        </a:p>
      </dgm:t>
    </dgm:pt>
    <dgm:pt modelId="{3877029F-5D9A-4876-AFAB-D079F372FDFE}" type="sibTrans" cxnId="{3751A8CA-E7DA-4770-84A5-AA247420802C}">
      <dgm:prSet/>
      <dgm:spPr/>
      <dgm:t>
        <a:bodyPr/>
        <a:lstStyle/>
        <a:p>
          <a:endParaRPr lang="en-US" sz="2100"/>
        </a:p>
      </dgm:t>
    </dgm:pt>
    <dgm:pt modelId="{468BEA17-34F7-41D4-B76C-4FE3106873E5}">
      <dgm:prSet custT="1"/>
      <dgm:spPr/>
      <dgm:t>
        <a:bodyPr/>
        <a:lstStyle/>
        <a:p>
          <a:pPr>
            <a:lnSpc>
              <a:spcPct val="100000"/>
            </a:lnSpc>
          </a:pPr>
          <a:r>
            <a:rPr lang="en-US" sz="2000">
              <a:latin typeface="Arial" panose="020B0604020202020204" pitchFamily="34" charset="0"/>
              <a:cs typeface="Arial" panose="020B0604020202020204" pitchFamily="34" charset="0"/>
            </a:rPr>
            <a:t>Doing less at school, work, or around home than usual (Avolition)</a:t>
          </a:r>
        </a:p>
      </dgm:t>
    </dgm:pt>
    <dgm:pt modelId="{8D4D4EB6-2CE5-4B3A-99D7-CB4144053A50}" type="parTrans" cxnId="{A1F30E81-1F4F-4A15-B783-57FC16822250}">
      <dgm:prSet/>
      <dgm:spPr/>
      <dgm:t>
        <a:bodyPr/>
        <a:lstStyle/>
        <a:p>
          <a:endParaRPr lang="en-US" sz="2100"/>
        </a:p>
      </dgm:t>
    </dgm:pt>
    <dgm:pt modelId="{A55DFB75-7B14-4BDA-85D1-9490489642C5}" type="sibTrans" cxnId="{A1F30E81-1F4F-4A15-B783-57FC16822250}">
      <dgm:prSet/>
      <dgm:spPr/>
      <dgm:t>
        <a:bodyPr/>
        <a:lstStyle/>
        <a:p>
          <a:endParaRPr lang="en-US" sz="2100"/>
        </a:p>
      </dgm:t>
    </dgm:pt>
    <dgm:pt modelId="{E17DC3A9-46E9-4C6B-A4D6-336BC06164AF}">
      <dgm:prSet custT="1"/>
      <dgm:spPr/>
      <dgm:t>
        <a:bodyPr/>
        <a:lstStyle/>
        <a:p>
          <a:pPr>
            <a:lnSpc>
              <a:spcPct val="100000"/>
            </a:lnSpc>
          </a:pPr>
          <a:r>
            <a:rPr lang="en-US" sz="2000">
              <a:latin typeface="Arial" panose="020B0604020202020204" pitchFamily="34" charset="0"/>
              <a:cs typeface="Arial" panose="020B0604020202020204" pitchFamily="34" charset="0"/>
            </a:rPr>
            <a:t>Not talking as much, or talking more slowly than usual (Alogia)</a:t>
          </a:r>
        </a:p>
      </dgm:t>
    </dgm:pt>
    <dgm:pt modelId="{FCA81638-CFBB-4AC6-8C64-BAE5C28CA954}" type="parTrans" cxnId="{6835E06D-C08E-4F24-A41B-E255843F7F16}">
      <dgm:prSet/>
      <dgm:spPr/>
      <dgm:t>
        <a:bodyPr/>
        <a:lstStyle/>
        <a:p>
          <a:endParaRPr lang="en-US" sz="2100"/>
        </a:p>
      </dgm:t>
    </dgm:pt>
    <dgm:pt modelId="{A9354A10-5DC1-4F5A-BAD2-C387391D6EF0}" type="sibTrans" cxnId="{6835E06D-C08E-4F24-A41B-E255843F7F16}">
      <dgm:prSet/>
      <dgm:spPr/>
      <dgm:t>
        <a:bodyPr/>
        <a:lstStyle/>
        <a:p>
          <a:endParaRPr lang="en-US" sz="2100"/>
        </a:p>
      </dgm:t>
    </dgm:pt>
    <dgm:pt modelId="{63148717-F7AB-443C-BDDC-FC97BDB78B08}">
      <dgm:prSet custT="1"/>
      <dgm:spPr/>
      <dgm:t>
        <a:bodyPr/>
        <a:lstStyle/>
        <a:p>
          <a:pPr>
            <a:lnSpc>
              <a:spcPct val="100000"/>
            </a:lnSpc>
          </a:pPr>
          <a:r>
            <a:rPr lang="en-US" sz="2000">
              <a:latin typeface="Arial" panose="020B0604020202020204" pitchFamily="34" charset="0"/>
              <a:cs typeface="Arial" panose="020B0604020202020204" pitchFamily="34" charset="0"/>
            </a:rPr>
            <a:t>Using fewer facial expressions or body gestures than usual (Flat Affect)</a:t>
          </a:r>
        </a:p>
      </dgm:t>
    </dgm:pt>
    <dgm:pt modelId="{40E4955B-FD6C-4FBA-9F5D-148EAAF31930}" type="parTrans" cxnId="{009079A9-6BA3-4C07-BD3F-BC7AC84D6350}">
      <dgm:prSet/>
      <dgm:spPr/>
      <dgm:t>
        <a:bodyPr/>
        <a:lstStyle/>
        <a:p>
          <a:endParaRPr lang="en-US" sz="2100"/>
        </a:p>
      </dgm:t>
    </dgm:pt>
    <dgm:pt modelId="{5B921D22-D02F-40B4-97B4-EADF3F20D5E4}" type="sibTrans" cxnId="{009079A9-6BA3-4C07-BD3F-BC7AC84D6350}">
      <dgm:prSet/>
      <dgm:spPr/>
      <dgm:t>
        <a:bodyPr/>
        <a:lstStyle/>
        <a:p>
          <a:endParaRPr lang="en-US" sz="2100"/>
        </a:p>
      </dgm:t>
    </dgm:pt>
    <dgm:pt modelId="{094400B2-504D-4D6D-AC1C-72B0669C0150}" type="pres">
      <dgm:prSet presAssocID="{EDCD2C75-D7E6-4128-80F2-B6DD3CEF6577}" presName="root" presStyleCnt="0">
        <dgm:presLayoutVars>
          <dgm:dir/>
          <dgm:resizeHandles val="exact"/>
        </dgm:presLayoutVars>
      </dgm:prSet>
      <dgm:spPr/>
    </dgm:pt>
    <dgm:pt modelId="{E3E1AD83-1D5E-4FDF-B8F5-E5E43B661AB4}" type="pres">
      <dgm:prSet presAssocID="{30632022-09A5-44FF-A2DE-634E0265ACBA}" presName="compNode" presStyleCnt="0"/>
      <dgm:spPr/>
    </dgm:pt>
    <dgm:pt modelId="{8BBAB975-A4AB-4349-95FC-CD726A26C145}" type="pres">
      <dgm:prSet presAssocID="{30632022-09A5-44FF-A2DE-634E0265ACBA}" presName="bgRect" presStyleLbl="bgShp" presStyleIdx="0" presStyleCnt="5"/>
      <dgm:spPr/>
    </dgm:pt>
    <dgm:pt modelId="{A9C5C533-EC89-47C4-8BCE-1024659E485D}" type="pres">
      <dgm:prSet presAssocID="{30632022-09A5-44FF-A2DE-634E0265ACBA}"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onductor female with solid fill"/>
        </a:ext>
      </dgm:extLst>
    </dgm:pt>
    <dgm:pt modelId="{109E8564-FC42-47E0-A729-31E296269046}" type="pres">
      <dgm:prSet presAssocID="{30632022-09A5-44FF-A2DE-634E0265ACBA}" presName="spaceRect" presStyleCnt="0"/>
      <dgm:spPr/>
    </dgm:pt>
    <dgm:pt modelId="{09D135D9-F4B8-467A-922A-56609ADF7222}" type="pres">
      <dgm:prSet presAssocID="{30632022-09A5-44FF-A2DE-634E0265ACBA}" presName="parTx" presStyleLbl="revTx" presStyleIdx="0" presStyleCnt="5" custLinFactNeighborX="118" custLinFactNeighborY="-7309">
        <dgm:presLayoutVars>
          <dgm:chMax val="0"/>
          <dgm:chPref val="0"/>
        </dgm:presLayoutVars>
      </dgm:prSet>
      <dgm:spPr/>
    </dgm:pt>
    <dgm:pt modelId="{71A89BA2-A5BB-4DF9-81AE-A651A0892EE5}" type="pres">
      <dgm:prSet presAssocID="{BCB6B838-BA3C-469F-9FFE-4EEECEDCD252}" presName="sibTrans" presStyleCnt="0"/>
      <dgm:spPr/>
    </dgm:pt>
    <dgm:pt modelId="{346B81D6-F88F-4B41-8D52-09CB35124B02}" type="pres">
      <dgm:prSet presAssocID="{58E40DD5-2A29-4DB4-A045-A92DBD075763}" presName="compNode" presStyleCnt="0"/>
      <dgm:spPr/>
    </dgm:pt>
    <dgm:pt modelId="{B3B4A206-AF0B-4136-8D0F-8130BAF094DE}" type="pres">
      <dgm:prSet presAssocID="{58E40DD5-2A29-4DB4-A045-A92DBD075763}" presName="bgRect" presStyleLbl="bgShp" presStyleIdx="1" presStyleCnt="5"/>
      <dgm:spPr/>
    </dgm:pt>
    <dgm:pt modelId="{99C73C35-7E7D-43CA-827C-6D56CC31CDA8}" type="pres">
      <dgm:prSet presAssocID="{58E40DD5-2A29-4DB4-A045-A92DBD075763}" presName="iconRect"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oardroom with solid fill"/>
        </a:ext>
      </dgm:extLst>
    </dgm:pt>
    <dgm:pt modelId="{E4DC6DAE-673A-4FDB-BC39-E5656ADE7E8E}" type="pres">
      <dgm:prSet presAssocID="{58E40DD5-2A29-4DB4-A045-A92DBD075763}" presName="spaceRect" presStyleCnt="0"/>
      <dgm:spPr/>
    </dgm:pt>
    <dgm:pt modelId="{935EBCBF-0768-4430-B897-9C4516D87F4F}" type="pres">
      <dgm:prSet presAssocID="{58E40DD5-2A29-4DB4-A045-A92DBD075763}" presName="parTx" presStyleLbl="revTx" presStyleIdx="1" presStyleCnt="5" custLinFactNeighborY="-7637">
        <dgm:presLayoutVars>
          <dgm:chMax val="0"/>
          <dgm:chPref val="0"/>
        </dgm:presLayoutVars>
      </dgm:prSet>
      <dgm:spPr/>
    </dgm:pt>
    <dgm:pt modelId="{442411B9-58A7-42E2-9C01-CF8C944BCBD4}" type="pres">
      <dgm:prSet presAssocID="{3877029F-5D9A-4876-AFAB-D079F372FDFE}" presName="sibTrans" presStyleCnt="0"/>
      <dgm:spPr/>
    </dgm:pt>
    <dgm:pt modelId="{91BD2CC1-8BDD-4F10-9462-5F92F39C82AB}" type="pres">
      <dgm:prSet presAssocID="{468BEA17-34F7-41D4-B76C-4FE3106873E5}" presName="compNode" presStyleCnt="0"/>
      <dgm:spPr/>
    </dgm:pt>
    <dgm:pt modelId="{F1ADAF58-712E-4EFF-BAE3-6B2EF2276CD8}" type="pres">
      <dgm:prSet presAssocID="{468BEA17-34F7-41D4-B76C-4FE3106873E5}" presName="bgRect" presStyleLbl="bgShp" presStyleIdx="2" presStyleCnt="5"/>
      <dgm:spPr/>
    </dgm:pt>
    <dgm:pt modelId="{2234DD99-7CE8-49BA-A661-F504E4757A3A}" type="pres">
      <dgm:prSet presAssocID="{468BEA17-34F7-41D4-B76C-4FE3106873E5}"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lipboard Partially Checked with solid fill"/>
        </a:ext>
      </dgm:extLst>
    </dgm:pt>
    <dgm:pt modelId="{0E56840D-2881-4F69-A741-0635E08C3504}" type="pres">
      <dgm:prSet presAssocID="{468BEA17-34F7-41D4-B76C-4FE3106873E5}" presName="spaceRect" presStyleCnt="0"/>
      <dgm:spPr/>
    </dgm:pt>
    <dgm:pt modelId="{57E455CB-6683-4610-AFC0-B73EFC4E2035}" type="pres">
      <dgm:prSet presAssocID="{468BEA17-34F7-41D4-B76C-4FE3106873E5}" presName="parTx" presStyleLbl="revTx" presStyleIdx="2" presStyleCnt="5" custLinFactNeighborY="-8728">
        <dgm:presLayoutVars>
          <dgm:chMax val="0"/>
          <dgm:chPref val="0"/>
        </dgm:presLayoutVars>
      </dgm:prSet>
      <dgm:spPr/>
    </dgm:pt>
    <dgm:pt modelId="{FB872550-B9CC-4BEA-B43D-88116C1D5BC9}" type="pres">
      <dgm:prSet presAssocID="{A55DFB75-7B14-4BDA-85D1-9490489642C5}" presName="sibTrans" presStyleCnt="0"/>
      <dgm:spPr/>
    </dgm:pt>
    <dgm:pt modelId="{BF346910-3BDB-4B46-B625-301F4C9629D0}" type="pres">
      <dgm:prSet presAssocID="{E17DC3A9-46E9-4C6B-A4D6-336BC06164AF}" presName="compNode" presStyleCnt="0"/>
      <dgm:spPr/>
    </dgm:pt>
    <dgm:pt modelId="{5D256B25-744B-4FDF-91E4-1D07D2110C28}" type="pres">
      <dgm:prSet presAssocID="{E17DC3A9-46E9-4C6B-A4D6-336BC06164AF}" presName="bgRect" presStyleLbl="bgShp" presStyleIdx="3" presStyleCnt="5"/>
      <dgm:spPr/>
    </dgm:pt>
    <dgm:pt modelId="{787B2A1B-8615-4D7B-8189-435750C4262A}" type="pres">
      <dgm:prSet presAssocID="{E17DC3A9-46E9-4C6B-A4D6-336BC06164AF}" presName="iconRect"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Chat outline"/>
        </a:ext>
      </dgm:extLst>
    </dgm:pt>
    <dgm:pt modelId="{D58E7464-7740-49C2-B0CE-BDB278D9BA4C}" type="pres">
      <dgm:prSet presAssocID="{E17DC3A9-46E9-4C6B-A4D6-336BC06164AF}" presName="spaceRect" presStyleCnt="0"/>
      <dgm:spPr/>
    </dgm:pt>
    <dgm:pt modelId="{CC1F40B8-48E6-4F28-A07F-D2A196ADB09D}" type="pres">
      <dgm:prSet presAssocID="{E17DC3A9-46E9-4C6B-A4D6-336BC06164AF}" presName="parTx" presStyleLbl="revTx" presStyleIdx="3" presStyleCnt="5">
        <dgm:presLayoutVars>
          <dgm:chMax val="0"/>
          <dgm:chPref val="0"/>
        </dgm:presLayoutVars>
      </dgm:prSet>
      <dgm:spPr/>
    </dgm:pt>
    <dgm:pt modelId="{A3676AF1-410C-46F5-B6FA-8C22695A767D}" type="pres">
      <dgm:prSet presAssocID="{A9354A10-5DC1-4F5A-BAD2-C387391D6EF0}" presName="sibTrans" presStyleCnt="0"/>
      <dgm:spPr/>
    </dgm:pt>
    <dgm:pt modelId="{44688E0D-02EE-4E14-BC2D-D2EC530754F3}" type="pres">
      <dgm:prSet presAssocID="{63148717-F7AB-443C-BDDC-FC97BDB78B08}" presName="compNode" presStyleCnt="0"/>
      <dgm:spPr/>
    </dgm:pt>
    <dgm:pt modelId="{51E80903-9985-4615-9C01-8E4850DC1F45}" type="pres">
      <dgm:prSet presAssocID="{63148717-F7AB-443C-BDDC-FC97BDB78B08}" presName="bgRect" presStyleLbl="bgShp" presStyleIdx="4" presStyleCnt="5"/>
      <dgm:spPr/>
    </dgm:pt>
    <dgm:pt modelId="{53B0CEAC-735A-4FB9-AF23-E88A916F3AD4}" type="pres">
      <dgm:prSet presAssocID="{63148717-F7AB-443C-BDDC-FC97BDB78B08}"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Drama with solid fill"/>
        </a:ext>
      </dgm:extLst>
    </dgm:pt>
    <dgm:pt modelId="{C6DD0BF8-33A6-4B0B-8DBD-B0A2C94AB1E4}" type="pres">
      <dgm:prSet presAssocID="{63148717-F7AB-443C-BDDC-FC97BDB78B08}" presName="spaceRect" presStyleCnt="0"/>
      <dgm:spPr/>
    </dgm:pt>
    <dgm:pt modelId="{1F19D87F-7E2D-4F14-B799-C5CFB2287F9E}" type="pres">
      <dgm:prSet presAssocID="{63148717-F7AB-443C-BDDC-FC97BDB78B08}" presName="parTx" presStyleLbl="revTx" presStyleIdx="4" presStyleCnt="5" custLinFactNeighborY="-6546">
        <dgm:presLayoutVars>
          <dgm:chMax val="0"/>
          <dgm:chPref val="0"/>
        </dgm:presLayoutVars>
      </dgm:prSet>
      <dgm:spPr/>
    </dgm:pt>
  </dgm:ptLst>
  <dgm:cxnLst>
    <dgm:cxn modelId="{87E9C83B-B577-4E34-82A0-A08D33DEC432}" srcId="{EDCD2C75-D7E6-4128-80F2-B6DD3CEF6577}" destId="{30632022-09A5-44FF-A2DE-634E0265ACBA}" srcOrd="0" destOrd="0" parTransId="{0381CD4A-85AF-482C-A792-074EA374AA85}" sibTransId="{BCB6B838-BA3C-469F-9FFE-4EEECEDCD252}"/>
    <dgm:cxn modelId="{8D80F748-7707-47B3-A5A4-923B92B71C97}" type="presOf" srcId="{63148717-F7AB-443C-BDDC-FC97BDB78B08}" destId="{1F19D87F-7E2D-4F14-B799-C5CFB2287F9E}" srcOrd="0" destOrd="0" presId="urn:microsoft.com/office/officeart/2018/2/layout/IconVerticalSolidList"/>
    <dgm:cxn modelId="{6835E06D-C08E-4F24-A41B-E255843F7F16}" srcId="{EDCD2C75-D7E6-4128-80F2-B6DD3CEF6577}" destId="{E17DC3A9-46E9-4C6B-A4D6-336BC06164AF}" srcOrd="3" destOrd="0" parTransId="{FCA81638-CFBB-4AC6-8C64-BAE5C28CA954}" sibTransId="{A9354A10-5DC1-4F5A-BAD2-C387391D6EF0}"/>
    <dgm:cxn modelId="{A1F30E81-1F4F-4A15-B783-57FC16822250}" srcId="{EDCD2C75-D7E6-4128-80F2-B6DD3CEF6577}" destId="{468BEA17-34F7-41D4-B76C-4FE3106873E5}" srcOrd="2" destOrd="0" parTransId="{8D4D4EB6-2CE5-4B3A-99D7-CB4144053A50}" sibTransId="{A55DFB75-7B14-4BDA-85D1-9490489642C5}"/>
    <dgm:cxn modelId="{FBF35990-A4E3-4C41-B2ED-6FA8329D9482}" type="presOf" srcId="{30632022-09A5-44FF-A2DE-634E0265ACBA}" destId="{09D135D9-F4B8-467A-922A-56609ADF7222}" srcOrd="0" destOrd="0" presId="urn:microsoft.com/office/officeart/2018/2/layout/IconVerticalSolidList"/>
    <dgm:cxn modelId="{D64CB89E-C5EE-4C80-8761-4DEF4FBEB762}" type="presOf" srcId="{E17DC3A9-46E9-4C6B-A4D6-336BC06164AF}" destId="{CC1F40B8-48E6-4F28-A07F-D2A196ADB09D}" srcOrd="0" destOrd="0" presId="urn:microsoft.com/office/officeart/2018/2/layout/IconVerticalSolidList"/>
    <dgm:cxn modelId="{10EFCBA0-F9EA-43B9-9576-1DFD1134A013}" type="presOf" srcId="{58E40DD5-2A29-4DB4-A045-A92DBD075763}" destId="{935EBCBF-0768-4430-B897-9C4516D87F4F}" srcOrd="0" destOrd="0" presId="urn:microsoft.com/office/officeart/2018/2/layout/IconVerticalSolidList"/>
    <dgm:cxn modelId="{009079A9-6BA3-4C07-BD3F-BC7AC84D6350}" srcId="{EDCD2C75-D7E6-4128-80F2-B6DD3CEF6577}" destId="{63148717-F7AB-443C-BDDC-FC97BDB78B08}" srcOrd="4" destOrd="0" parTransId="{40E4955B-FD6C-4FBA-9F5D-148EAAF31930}" sibTransId="{5B921D22-D02F-40B4-97B4-EADF3F20D5E4}"/>
    <dgm:cxn modelId="{63239EB9-5360-48E6-B15B-28C776FF374D}" type="presOf" srcId="{EDCD2C75-D7E6-4128-80F2-B6DD3CEF6577}" destId="{094400B2-504D-4D6D-AC1C-72B0669C0150}" srcOrd="0" destOrd="0" presId="urn:microsoft.com/office/officeart/2018/2/layout/IconVerticalSolidList"/>
    <dgm:cxn modelId="{3751A8CA-E7DA-4770-84A5-AA247420802C}" srcId="{EDCD2C75-D7E6-4128-80F2-B6DD3CEF6577}" destId="{58E40DD5-2A29-4DB4-A045-A92DBD075763}" srcOrd="1" destOrd="0" parTransId="{3BDD33B9-639D-4F49-9EB9-73A7DF5D1D3D}" sibTransId="{3877029F-5D9A-4876-AFAB-D079F372FDFE}"/>
    <dgm:cxn modelId="{AB95F4FC-504A-4CD9-A163-DDCAF47FB532}" type="presOf" srcId="{468BEA17-34F7-41D4-B76C-4FE3106873E5}" destId="{57E455CB-6683-4610-AFC0-B73EFC4E2035}" srcOrd="0" destOrd="0" presId="urn:microsoft.com/office/officeart/2018/2/layout/IconVerticalSolidList"/>
    <dgm:cxn modelId="{43F5541C-6789-444E-90FC-FA4492CBABCB}" type="presParOf" srcId="{094400B2-504D-4D6D-AC1C-72B0669C0150}" destId="{E3E1AD83-1D5E-4FDF-B8F5-E5E43B661AB4}" srcOrd="0" destOrd="0" presId="urn:microsoft.com/office/officeart/2018/2/layout/IconVerticalSolidList"/>
    <dgm:cxn modelId="{0C913BDA-617D-40AE-9E86-730ACD3A36EC}" type="presParOf" srcId="{E3E1AD83-1D5E-4FDF-B8F5-E5E43B661AB4}" destId="{8BBAB975-A4AB-4349-95FC-CD726A26C145}" srcOrd="0" destOrd="0" presId="urn:microsoft.com/office/officeart/2018/2/layout/IconVerticalSolidList"/>
    <dgm:cxn modelId="{51521934-A1F5-40FA-8439-1DC5C18F4C6E}" type="presParOf" srcId="{E3E1AD83-1D5E-4FDF-B8F5-E5E43B661AB4}" destId="{A9C5C533-EC89-47C4-8BCE-1024659E485D}" srcOrd="1" destOrd="0" presId="urn:microsoft.com/office/officeart/2018/2/layout/IconVerticalSolidList"/>
    <dgm:cxn modelId="{08B3798F-9558-4ADF-AAEE-0EE55B507BAE}" type="presParOf" srcId="{E3E1AD83-1D5E-4FDF-B8F5-E5E43B661AB4}" destId="{109E8564-FC42-47E0-A729-31E296269046}" srcOrd="2" destOrd="0" presId="urn:microsoft.com/office/officeart/2018/2/layout/IconVerticalSolidList"/>
    <dgm:cxn modelId="{A33BBF0D-CC11-4158-90C0-D17E614F067D}" type="presParOf" srcId="{E3E1AD83-1D5E-4FDF-B8F5-E5E43B661AB4}" destId="{09D135D9-F4B8-467A-922A-56609ADF7222}" srcOrd="3" destOrd="0" presId="urn:microsoft.com/office/officeart/2018/2/layout/IconVerticalSolidList"/>
    <dgm:cxn modelId="{F97BA544-3FC8-40ED-AE5E-C61ED5F374DA}" type="presParOf" srcId="{094400B2-504D-4D6D-AC1C-72B0669C0150}" destId="{71A89BA2-A5BB-4DF9-81AE-A651A0892EE5}" srcOrd="1" destOrd="0" presId="urn:microsoft.com/office/officeart/2018/2/layout/IconVerticalSolidList"/>
    <dgm:cxn modelId="{43CBAB87-4AA9-4502-874E-054554A66636}" type="presParOf" srcId="{094400B2-504D-4D6D-AC1C-72B0669C0150}" destId="{346B81D6-F88F-4B41-8D52-09CB35124B02}" srcOrd="2" destOrd="0" presId="urn:microsoft.com/office/officeart/2018/2/layout/IconVerticalSolidList"/>
    <dgm:cxn modelId="{03587D82-625F-4B99-8D8A-BD123D2D97F0}" type="presParOf" srcId="{346B81D6-F88F-4B41-8D52-09CB35124B02}" destId="{B3B4A206-AF0B-4136-8D0F-8130BAF094DE}" srcOrd="0" destOrd="0" presId="urn:microsoft.com/office/officeart/2018/2/layout/IconVerticalSolidList"/>
    <dgm:cxn modelId="{482DF057-929C-4F89-8653-DAE3FDDA018C}" type="presParOf" srcId="{346B81D6-F88F-4B41-8D52-09CB35124B02}" destId="{99C73C35-7E7D-43CA-827C-6D56CC31CDA8}" srcOrd="1" destOrd="0" presId="urn:microsoft.com/office/officeart/2018/2/layout/IconVerticalSolidList"/>
    <dgm:cxn modelId="{A2D1E867-FF2E-4F03-8D0B-3689069828AC}" type="presParOf" srcId="{346B81D6-F88F-4B41-8D52-09CB35124B02}" destId="{E4DC6DAE-673A-4FDB-BC39-E5656ADE7E8E}" srcOrd="2" destOrd="0" presId="urn:microsoft.com/office/officeart/2018/2/layout/IconVerticalSolidList"/>
    <dgm:cxn modelId="{7DC3EF02-8137-48FB-9A0C-D397CE89B001}" type="presParOf" srcId="{346B81D6-F88F-4B41-8D52-09CB35124B02}" destId="{935EBCBF-0768-4430-B897-9C4516D87F4F}" srcOrd="3" destOrd="0" presId="urn:microsoft.com/office/officeart/2018/2/layout/IconVerticalSolidList"/>
    <dgm:cxn modelId="{15A5D401-2CA3-41DA-89A3-29AD59EF13BE}" type="presParOf" srcId="{094400B2-504D-4D6D-AC1C-72B0669C0150}" destId="{442411B9-58A7-42E2-9C01-CF8C944BCBD4}" srcOrd="3" destOrd="0" presId="urn:microsoft.com/office/officeart/2018/2/layout/IconVerticalSolidList"/>
    <dgm:cxn modelId="{667ADD4E-FFB2-422E-A793-EB4551B15315}" type="presParOf" srcId="{094400B2-504D-4D6D-AC1C-72B0669C0150}" destId="{91BD2CC1-8BDD-4F10-9462-5F92F39C82AB}" srcOrd="4" destOrd="0" presId="urn:microsoft.com/office/officeart/2018/2/layout/IconVerticalSolidList"/>
    <dgm:cxn modelId="{C2BE6658-C3AB-4307-96D9-B1A9F5471FDA}" type="presParOf" srcId="{91BD2CC1-8BDD-4F10-9462-5F92F39C82AB}" destId="{F1ADAF58-712E-4EFF-BAE3-6B2EF2276CD8}" srcOrd="0" destOrd="0" presId="urn:microsoft.com/office/officeart/2018/2/layout/IconVerticalSolidList"/>
    <dgm:cxn modelId="{4E9EC4AE-DD8F-4FA1-A6C1-5F3A6E84B004}" type="presParOf" srcId="{91BD2CC1-8BDD-4F10-9462-5F92F39C82AB}" destId="{2234DD99-7CE8-49BA-A661-F504E4757A3A}" srcOrd="1" destOrd="0" presId="urn:microsoft.com/office/officeart/2018/2/layout/IconVerticalSolidList"/>
    <dgm:cxn modelId="{5FDF168B-A377-4DF8-A83B-555B678F73AC}" type="presParOf" srcId="{91BD2CC1-8BDD-4F10-9462-5F92F39C82AB}" destId="{0E56840D-2881-4F69-A741-0635E08C3504}" srcOrd="2" destOrd="0" presId="urn:microsoft.com/office/officeart/2018/2/layout/IconVerticalSolidList"/>
    <dgm:cxn modelId="{7C61FB68-B96D-4661-94A2-8368567043FC}" type="presParOf" srcId="{91BD2CC1-8BDD-4F10-9462-5F92F39C82AB}" destId="{57E455CB-6683-4610-AFC0-B73EFC4E2035}" srcOrd="3" destOrd="0" presId="urn:microsoft.com/office/officeart/2018/2/layout/IconVerticalSolidList"/>
    <dgm:cxn modelId="{6BC6ECF1-3D02-4A2B-9130-C03BFD947AA6}" type="presParOf" srcId="{094400B2-504D-4D6D-AC1C-72B0669C0150}" destId="{FB872550-B9CC-4BEA-B43D-88116C1D5BC9}" srcOrd="5" destOrd="0" presId="urn:microsoft.com/office/officeart/2018/2/layout/IconVerticalSolidList"/>
    <dgm:cxn modelId="{2E4A1141-D57D-4427-ABC8-F5B971577D84}" type="presParOf" srcId="{094400B2-504D-4D6D-AC1C-72B0669C0150}" destId="{BF346910-3BDB-4B46-B625-301F4C9629D0}" srcOrd="6" destOrd="0" presId="urn:microsoft.com/office/officeart/2018/2/layout/IconVerticalSolidList"/>
    <dgm:cxn modelId="{1C1996B2-1E04-4FE9-82FC-C5FC528337A2}" type="presParOf" srcId="{BF346910-3BDB-4B46-B625-301F4C9629D0}" destId="{5D256B25-744B-4FDF-91E4-1D07D2110C28}" srcOrd="0" destOrd="0" presId="urn:microsoft.com/office/officeart/2018/2/layout/IconVerticalSolidList"/>
    <dgm:cxn modelId="{96C4C688-9C67-4ED7-901C-512C7F550A8B}" type="presParOf" srcId="{BF346910-3BDB-4B46-B625-301F4C9629D0}" destId="{787B2A1B-8615-4D7B-8189-435750C4262A}" srcOrd="1" destOrd="0" presId="urn:microsoft.com/office/officeart/2018/2/layout/IconVerticalSolidList"/>
    <dgm:cxn modelId="{01A7A496-CE10-42D6-94CF-2D725E768E3F}" type="presParOf" srcId="{BF346910-3BDB-4B46-B625-301F4C9629D0}" destId="{D58E7464-7740-49C2-B0CE-BDB278D9BA4C}" srcOrd="2" destOrd="0" presId="urn:microsoft.com/office/officeart/2018/2/layout/IconVerticalSolidList"/>
    <dgm:cxn modelId="{D36E389D-1A0A-40DD-B55F-24C20360914C}" type="presParOf" srcId="{BF346910-3BDB-4B46-B625-301F4C9629D0}" destId="{CC1F40B8-48E6-4F28-A07F-D2A196ADB09D}" srcOrd="3" destOrd="0" presId="urn:microsoft.com/office/officeart/2018/2/layout/IconVerticalSolidList"/>
    <dgm:cxn modelId="{4AE7A099-13C8-456D-A410-9C2D06A2D2C7}" type="presParOf" srcId="{094400B2-504D-4D6D-AC1C-72B0669C0150}" destId="{A3676AF1-410C-46F5-B6FA-8C22695A767D}" srcOrd="7" destOrd="0" presId="urn:microsoft.com/office/officeart/2018/2/layout/IconVerticalSolidList"/>
    <dgm:cxn modelId="{CE1C65E5-8E81-472E-81F5-4B8E06250634}" type="presParOf" srcId="{094400B2-504D-4D6D-AC1C-72B0669C0150}" destId="{44688E0D-02EE-4E14-BC2D-D2EC530754F3}" srcOrd="8" destOrd="0" presId="urn:microsoft.com/office/officeart/2018/2/layout/IconVerticalSolidList"/>
    <dgm:cxn modelId="{4C9C290B-8F88-4F5D-A5C7-F84CE50797B8}" type="presParOf" srcId="{44688E0D-02EE-4E14-BC2D-D2EC530754F3}" destId="{51E80903-9985-4615-9C01-8E4850DC1F45}" srcOrd="0" destOrd="0" presId="urn:microsoft.com/office/officeart/2018/2/layout/IconVerticalSolidList"/>
    <dgm:cxn modelId="{F9305B39-65A1-4E07-ACDC-F1C487C17D70}" type="presParOf" srcId="{44688E0D-02EE-4E14-BC2D-D2EC530754F3}" destId="{53B0CEAC-735A-4FB9-AF23-E88A916F3AD4}" srcOrd="1" destOrd="0" presId="urn:microsoft.com/office/officeart/2018/2/layout/IconVerticalSolidList"/>
    <dgm:cxn modelId="{0FD9B9DF-3CC0-4DDD-A638-F95E7857E77C}" type="presParOf" srcId="{44688E0D-02EE-4E14-BC2D-D2EC530754F3}" destId="{C6DD0BF8-33A6-4B0B-8DBD-B0A2C94AB1E4}" srcOrd="2" destOrd="0" presId="urn:microsoft.com/office/officeart/2018/2/layout/IconVerticalSolidList"/>
    <dgm:cxn modelId="{156D18D5-4421-4F6C-A1D1-74B9E3FC71EA}" type="presParOf" srcId="{44688E0D-02EE-4E14-BC2D-D2EC530754F3}" destId="{1F19D87F-7E2D-4F14-B799-C5CFB2287F9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DCD2C75-D7E6-4128-80F2-B6DD3CEF657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30632022-09A5-44FF-A2DE-634E0265ACBA}">
      <dgm:prSet custT="1"/>
      <dgm:spPr>
        <a:solidFill>
          <a:srgbClr val="2D6E8D"/>
        </a:solidFill>
      </dgm:spPr>
      <dgm:t>
        <a:bodyPr anchor="t"/>
        <a:lstStyle/>
        <a:p>
          <a:pPr algn="l" rtl="0"/>
          <a:r>
            <a:rPr lang="en-US" sz="2000" b="1">
              <a:solidFill>
                <a:schemeClr val="bg1"/>
              </a:solidFill>
              <a:latin typeface="Arial"/>
              <a:cs typeface="Arial"/>
            </a:rPr>
            <a:t>              ATTENTION</a:t>
          </a:r>
          <a:endParaRPr lang="en-US" sz="2000" b="0">
            <a:solidFill>
              <a:schemeClr val="bg1"/>
            </a:solidFill>
            <a:latin typeface="Arial"/>
            <a:cs typeface="Arial"/>
          </a:endParaRPr>
        </a:p>
        <a:p>
          <a:pPr algn="l"/>
          <a:r>
            <a:rPr lang="en-US" sz="2000" b="0">
              <a:solidFill>
                <a:schemeClr val="bg1"/>
              </a:solidFill>
              <a:latin typeface="Arial"/>
              <a:cs typeface="Arial"/>
            </a:rPr>
            <a:t>Hard-to-follow conversations </a:t>
          </a:r>
        </a:p>
        <a:p>
          <a:pPr algn="l"/>
          <a:r>
            <a:rPr lang="en-US" sz="2000" b="0">
              <a:solidFill>
                <a:schemeClr val="bg1"/>
              </a:solidFill>
              <a:latin typeface="Arial"/>
              <a:cs typeface="Arial"/>
            </a:rPr>
            <a:t>Hard to focus on tasks (e.g., reading)</a:t>
          </a:r>
        </a:p>
        <a:p>
          <a:pPr algn="ctr"/>
          <a:endParaRPr lang="en-US" sz="2000" b="1">
            <a:solidFill>
              <a:schemeClr val="bg1"/>
            </a:solidFill>
            <a:latin typeface="Segoe UI"/>
            <a:cs typeface="Segoe UI"/>
          </a:endParaRPr>
        </a:p>
      </dgm:t>
    </dgm:pt>
    <dgm:pt modelId="{0381CD4A-85AF-482C-A792-074EA374AA85}" type="parTrans" cxnId="{87E9C83B-B577-4E34-82A0-A08D33DEC432}">
      <dgm:prSet/>
      <dgm:spPr/>
      <dgm:t>
        <a:bodyPr/>
        <a:lstStyle/>
        <a:p>
          <a:endParaRPr lang="en-US"/>
        </a:p>
      </dgm:t>
    </dgm:pt>
    <dgm:pt modelId="{BCB6B838-BA3C-469F-9FFE-4EEECEDCD252}" type="sibTrans" cxnId="{87E9C83B-B577-4E34-82A0-A08D33DEC432}">
      <dgm:prSet/>
      <dgm:spPr/>
      <dgm:t>
        <a:bodyPr/>
        <a:lstStyle/>
        <a:p>
          <a:endParaRPr lang="en-US"/>
        </a:p>
      </dgm:t>
    </dgm:pt>
    <dgm:pt modelId="{58E40DD5-2A29-4DB4-A045-A92DBD075763}">
      <dgm:prSet custT="1"/>
      <dgm:spPr>
        <a:solidFill>
          <a:srgbClr val="2D6E8D"/>
        </a:solidFill>
      </dgm:spPr>
      <dgm:t>
        <a:bodyPr anchor="t"/>
        <a:lstStyle/>
        <a:p>
          <a:pPr algn="l" rtl="0"/>
          <a:r>
            <a:rPr lang="en-US" sz="2000" b="1">
              <a:latin typeface="Arial"/>
              <a:cs typeface="Arial"/>
            </a:rPr>
            <a:t>       WORKING MEMORY</a:t>
          </a:r>
          <a:endParaRPr lang="en-US" sz="2000" b="0">
            <a:latin typeface="Arial"/>
            <a:cs typeface="Arial"/>
          </a:endParaRPr>
        </a:p>
        <a:p>
          <a:pPr algn="l"/>
          <a:r>
            <a:rPr lang="en-US" sz="2000" b="0">
              <a:latin typeface="Arial"/>
              <a:cs typeface="Arial"/>
            </a:rPr>
            <a:t>Hard to recall information just learned</a:t>
          </a:r>
          <a:endParaRPr lang="en-US" sz="2000" b="0">
            <a:latin typeface="Arial" panose="020B0604020202020204" pitchFamily="34" charset="0"/>
            <a:cs typeface="Arial" panose="020B0604020202020204" pitchFamily="34" charset="0"/>
          </a:endParaRPr>
        </a:p>
        <a:p>
          <a:pPr algn="l"/>
          <a:r>
            <a:rPr lang="en-US" sz="2000" b="0">
              <a:latin typeface="Arial"/>
              <a:cs typeface="Arial"/>
            </a:rPr>
            <a:t>Hard to keep multiple things in mind, especially when there are distractions</a:t>
          </a:r>
        </a:p>
      </dgm:t>
    </dgm:pt>
    <dgm:pt modelId="{3BDD33B9-639D-4F49-9EB9-73A7DF5D1D3D}" type="parTrans" cxnId="{3751A8CA-E7DA-4770-84A5-AA247420802C}">
      <dgm:prSet/>
      <dgm:spPr/>
      <dgm:t>
        <a:bodyPr/>
        <a:lstStyle/>
        <a:p>
          <a:endParaRPr lang="en-US"/>
        </a:p>
      </dgm:t>
    </dgm:pt>
    <dgm:pt modelId="{3877029F-5D9A-4876-AFAB-D079F372FDFE}" type="sibTrans" cxnId="{3751A8CA-E7DA-4770-84A5-AA247420802C}">
      <dgm:prSet/>
      <dgm:spPr/>
      <dgm:t>
        <a:bodyPr/>
        <a:lstStyle/>
        <a:p>
          <a:endParaRPr lang="en-US"/>
        </a:p>
      </dgm:t>
    </dgm:pt>
    <dgm:pt modelId="{468BEA17-34F7-41D4-B76C-4FE3106873E5}">
      <dgm:prSet custT="1"/>
      <dgm:spPr>
        <a:solidFill>
          <a:srgbClr val="2D6E8D"/>
        </a:solidFill>
      </dgm:spPr>
      <dgm:t>
        <a:bodyPr anchor="t"/>
        <a:lstStyle/>
        <a:p>
          <a:pPr algn="l" rtl="0"/>
          <a:r>
            <a:rPr lang="en-US" sz="2000" b="1">
              <a:latin typeface="Arial"/>
              <a:cs typeface="Arial"/>
            </a:rPr>
            <a:t>       PROBLEM-SOLVING</a:t>
          </a:r>
          <a:endParaRPr lang="en-US" sz="2000" b="0">
            <a:latin typeface="Arial"/>
            <a:cs typeface="Arial"/>
          </a:endParaRPr>
        </a:p>
        <a:p>
          <a:pPr algn="l"/>
          <a:r>
            <a:rPr lang="en-US" sz="2000" b="0">
              <a:latin typeface="Arial"/>
              <a:cs typeface="Arial"/>
            </a:rPr>
            <a:t>Hard to think through the components of the problem</a:t>
          </a:r>
          <a:endParaRPr lang="en-US" sz="2000" b="0">
            <a:latin typeface="Arial" panose="020B0604020202020204" pitchFamily="34" charset="0"/>
            <a:cs typeface="Arial" panose="020B0604020202020204" pitchFamily="34" charset="0"/>
          </a:endParaRPr>
        </a:p>
        <a:p>
          <a:pPr algn="l"/>
          <a:r>
            <a:rPr lang="en-US" sz="2000" b="0">
              <a:latin typeface="Arial"/>
              <a:cs typeface="Arial"/>
            </a:rPr>
            <a:t>Hard to choose a solution and enact it</a:t>
          </a:r>
          <a:endParaRPr lang="en-US" sz="2000" b="1">
            <a:latin typeface="Arial"/>
            <a:cs typeface="Arial"/>
          </a:endParaRPr>
        </a:p>
      </dgm:t>
    </dgm:pt>
    <dgm:pt modelId="{8D4D4EB6-2CE5-4B3A-99D7-CB4144053A50}" type="parTrans" cxnId="{A1F30E81-1F4F-4A15-B783-57FC16822250}">
      <dgm:prSet/>
      <dgm:spPr/>
      <dgm:t>
        <a:bodyPr/>
        <a:lstStyle/>
        <a:p>
          <a:endParaRPr lang="en-US"/>
        </a:p>
      </dgm:t>
    </dgm:pt>
    <dgm:pt modelId="{A55DFB75-7B14-4BDA-85D1-9490489642C5}" type="sibTrans" cxnId="{A1F30E81-1F4F-4A15-B783-57FC16822250}">
      <dgm:prSet/>
      <dgm:spPr/>
      <dgm:t>
        <a:bodyPr/>
        <a:lstStyle/>
        <a:p>
          <a:endParaRPr lang="en-US"/>
        </a:p>
      </dgm:t>
    </dgm:pt>
    <dgm:pt modelId="{63148717-F7AB-443C-BDDC-FC97BDB78B08}">
      <dgm:prSet custT="1"/>
      <dgm:spPr>
        <a:solidFill>
          <a:srgbClr val="2D6E8D"/>
        </a:solidFill>
      </dgm:spPr>
      <dgm:t>
        <a:bodyPr anchor="t"/>
        <a:lstStyle/>
        <a:p>
          <a:pPr algn="l" rtl="0"/>
          <a:r>
            <a:rPr lang="en-US" sz="2000" b="1">
              <a:latin typeface="Arial"/>
              <a:cs typeface="Arial"/>
            </a:rPr>
            <a:t>       SOCIAL COGNITION</a:t>
          </a:r>
          <a:endParaRPr lang="en-US" sz="2000" b="0">
            <a:latin typeface="Arial"/>
            <a:cs typeface="Arial"/>
          </a:endParaRPr>
        </a:p>
        <a:p>
          <a:pPr algn="l" rtl="0"/>
          <a:r>
            <a:rPr lang="en-US" sz="2000" b="0">
              <a:latin typeface="Arial"/>
              <a:cs typeface="Arial"/>
            </a:rPr>
            <a:t>Difficulty identifying how others are feeling</a:t>
          </a:r>
          <a:endParaRPr lang="en-US" sz="2000" b="0">
            <a:solidFill>
              <a:schemeClr val="bg1"/>
            </a:solidFill>
            <a:latin typeface="Arial" panose="020B0604020202020204" pitchFamily="34" charset="0"/>
            <a:cs typeface="Arial" panose="020B0604020202020204" pitchFamily="34" charset="0"/>
          </a:endParaRPr>
        </a:p>
        <a:p>
          <a:pPr algn="l"/>
          <a:r>
            <a:rPr lang="en-US" sz="2000" b="0">
              <a:solidFill>
                <a:schemeClr val="bg1"/>
              </a:solidFill>
              <a:latin typeface="Arial"/>
              <a:cs typeface="Arial"/>
            </a:rPr>
            <a:t>Responses may not "fit“ situation or others' expectations</a:t>
          </a:r>
        </a:p>
      </dgm:t>
    </dgm:pt>
    <dgm:pt modelId="{40E4955B-FD6C-4FBA-9F5D-148EAAF31930}" type="parTrans" cxnId="{009079A9-6BA3-4C07-BD3F-BC7AC84D6350}">
      <dgm:prSet/>
      <dgm:spPr/>
      <dgm:t>
        <a:bodyPr/>
        <a:lstStyle/>
        <a:p>
          <a:endParaRPr lang="en-US"/>
        </a:p>
      </dgm:t>
    </dgm:pt>
    <dgm:pt modelId="{5B921D22-D02F-40B4-97B4-EADF3F20D5E4}" type="sibTrans" cxnId="{009079A9-6BA3-4C07-BD3F-BC7AC84D6350}">
      <dgm:prSet/>
      <dgm:spPr/>
      <dgm:t>
        <a:bodyPr/>
        <a:lstStyle/>
        <a:p>
          <a:endParaRPr lang="en-US"/>
        </a:p>
      </dgm:t>
    </dgm:pt>
    <dgm:pt modelId="{DA925E65-FBF4-4BC0-B787-BF5A0EDEDB67}">
      <dgm:prSet custT="1"/>
      <dgm:spPr>
        <a:solidFill>
          <a:srgbClr val="2D6E8D"/>
        </a:solidFill>
      </dgm:spPr>
      <dgm:t>
        <a:bodyPr anchor="t"/>
        <a:lstStyle/>
        <a:p>
          <a:pPr algn="l" rtl="0"/>
          <a:r>
            <a:rPr lang="en-US" sz="2000" b="1">
              <a:latin typeface="Arial"/>
              <a:cs typeface="Arial"/>
            </a:rPr>
            <a:t>     COGNITIVE CONTROL</a:t>
          </a:r>
          <a:endParaRPr lang="en-US" sz="2000" b="0">
            <a:latin typeface="Arial"/>
            <a:cs typeface="Arial"/>
          </a:endParaRPr>
        </a:p>
        <a:p>
          <a:pPr algn="l"/>
          <a:r>
            <a:rPr lang="en-US" sz="2000" b="0">
              <a:latin typeface="Arial"/>
              <a:cs typeface="Arial"/>
            </a:rPr>
            <a:t>Hard to follow rules to guide behavior</a:t>
          </a:r>
          <a:endParaRPr lang="en-US" sz="2000" b="0">
            <a:latin typeface="Arial" panose="020B0604020202020204" pitchFamily="34" charset="0"/>
            <a:cs typeface="Arial" panose="020B0604020202020204" pitchFamily="34" charset="0"/>
          </a:endParaRPr>
        </a:p>
        <a:p>
          <a:pPr algn="l"/>
          <a:r>
            <a:rPr lang="en-US" sz="2000" b="0">
              <a:latin typeface="Arial"/>
              <a:cs typeface="Arial"/>
            </a:rPr>
            <a:t>Hard to manage behavior, especially when emotions are intense</a:t>
          </a:r>
          <a:endParaRPr lang="en-US" sz="2000" b="1">
            <a:latin typeface="Arial"/>
            <a:cs typeface="Arial"/>
          </a:endParaRPr>
        </a:p>
      </dgm:t>
    </dgm:pt>
    <dgm:pt modelId="{84E05EB9-C153-4584-B9C5-E125B7AF0C23}" type="parTrans" cxnId="{93E6EC5A-A4CD-4991-A2D3-3D9EFC49AA63}">
      <dgm:prSet/>
      <dgm:spPr/>
      <dgm:t>
        <a:bodyPr/>
        <a:lstStyle/>
        <a:p>
          <a:endParaRPr lang="en-US"/>
        </a:p>
      </dgm:t>
    </dgm:pt>
    <dgm:pt modelId="{07CE1820-4523-4758-ADA9-F271297F77FF}" type="sibTrans" cxnId="{93E6EC5A-A4CD-4991-A2D3-3D9EFC49AA63}">
      <dgm:prSet/>
      <dgm:spPr/>
      <dgm:t>
        <a:bodyPr/>
        <a:lstStyle/>
        <a:p>
          <a:endParaRPr lang="en-US"/>
        </a:p>
      </dgm:t>
    </dgm:pt>
    <dgm:pt modelId="{D908EFE9-7703-40A1-B7B0-0B8134521B98}" type="pres">
      <dgm:prSet presAssocID="{EDCD2C75-D7E6-4128-80F2-B6DD3CEF6577}" presName="diagram" presStyleCnt="0">
        <dgm:presLayoutVars>
          <dgm:dir/>
          <dgm:resizeHandles val="exact"/>
        </dgm:presLayoutVars>
      </dgm:prSet>
      <dgm:spPr/>
    </dgm:pt>
    <dgm:pt modelId="{A5E0CD39-3FDB-4713-9519-5F23C7020214}" type="pres">
      <dgm:prSet presAssocID="{30632022-09A5-44FF-A2DE-634E0265ACBA}" presName="node" presStyleLbl="node1" presStyleIdx="0" presStyleCnt="5">
        <dgm:presLayoutVars>
          <dgm:bulletEnabled val="1"/>
        </dgm:presLayoutVars>
      </dgm:prSet>
      <dgm:spPr/>
    </dgm:pt>
    <dgm:pt modelId="{447C4ACB-B40E-44F4-9767-4116D9158879}" type="pres">
      <dgm:prSet presAssocID="{BCB6B838-BA3C-469F-9FFE-4EEECEDCD252}" presName="sibTrans" presStyleCnt="0"/>
      <dgm:spPr/>
    </dgm:pt>
    <dgm:pt modelId="{82A33F2E-E660-4533-A749-E7A14EBFAD5F}" type="pres">
      <dgm:prSet presAssocID="{58E40DD5-2A29-4DB4-A045-A92DBD075763}" presName="node" presStyleLbl="node1" presStyleIdx="1" presStyleCnt="5">
        <dgm:presLayoutVars>
          <dgm:bulletEnabled val="1"/>
        </dgm:presLayoutVars>
      </dgm:prSet>
      <dgm:spPr/>
    </dgm:pt>
    <dgm:pt modelId="{EAE5827B-E624-44E1-8000-56E83E9A9A3C}" type="pres">
      <dgm:prSet presAssocID="{3877029F-5D9A-4876-AFAB-D079F372FDFE}" presName="sibTrans" presStyleCnt="0"/>
      <dgm:spPr/>
    </dgm:pt>
    <dgm:pt modelId="{79038BDC-DFC3-4A6E-9CF4-AB322963E4B3}" type="pres">
      <dgm:prSet presAssocID="{468BEA17-34F7-41D4-B76C-4FE3106873E5}" presName="node" presStyleLbl="node1" presStyleIdx="2" presStyleCnt="5">
        <dgm:presLayoutVars>
          <dgm:bulletEnabled val="1"/>
        </dgm:presLayoutVars>
      </dgm:prSet>
      <dgm:spPr/>
    </dgm:pt>
    <dgm:pt modelId="{C6352451-66E4-4509-91F2-D2372967E2E3}" type="pres">
      <dgm:prSet presAssocID="{A55DFB75-7B14-4BDA-85D1-9490489642C5}" presName="sibTrans" presStyleCnt="0"/>
      <dgm:spPr/>
    </dgm:pt>
    <dgm:pt modelId="{2336CB7E-7CEA-4BA8-A27F-0BEEDEB31C7D}" type="pres">
      <dgm:prSet presAssocID="{DA925E65-FBF4-4BC0-B787-BF5A0EDEDB67}" presName="node" presStyleLbl="node1" presStyleIdx="3" presStyleCnt="5">
        <dgm:presLayoutVars>
          <dgm:bulletEnabled val="1"/>
        </dgm:presLayoutVars>
      </dgm:prSet>
      <dgm:spPr/>
    </dgm:pt>
    <dgm:pt modelId="{CC3AAA3C-480E-4267-B356-B771FA10780A}" type="pres">
      <dgm:prSet presAssocID="{07CE1820-4523-4758-ADA9-F271297F77FF}" presName="sibTrans" presStyleCnt="0"/>
      <dgm:spPr/>
    </dgm:pt>
    <dgm:pt modelId="{850F21D6-91E3-4E17-9580-A817FB0889B5}" type="pres">
      <dgm:prSet presAssocID="{63148717-F7AB-443C-BDDC-FC97BDB78B08}" presName="node" presStyleLbl="node1" presStyleIdx="4" presStyleCnt="5">
        <dgm:presLayoutVars>
          <dgm:bulletEnabled val="1"/>
        </dgm:presLayoutVars>
      </dgm:prSet>
      <dgm:spPr/>
    </dgm:pt>
  </dgm:ptLst>
  <dgm:cxnLst>
    <dgm:cxn modelId="{237B680C-5CED-4761-A9C7-E56862CF5434}" type="presOf" srcId="{58E40DD5-2A29-4DB4-A045-A92DBD075763}" destId="{82A33F2E-E660-4533-A749-E7A14EBFAD5F}" srcOrd="0" destOrd="0" presId="urn:microsoft.com/office/officeart/2005/8/layout/default"/>
    <dgm:cxn modelId="{768C6426-940F-4439-946D-3AE5FDE93E8C}" type="presOf" srcId="{468BEA17-34F7-41D4-B76C-4FE3106873E5}" destId="{79038BDC-DFC3-4A6E-9CF4-AB322963E4B3}" srcOrd="0" destOrd="0" presId="urn:microsoft.com/office/officeart/2005/8/layout/default"/>
    <dgm:cxn modelId="{87E9C83B-B577-4E34-82A0-A08D33DEC432}" srcId="{EDCD2C75-D7E6-4128-80F2-B6DD3CEF6577}" destId="{30632022-09A5-44FF-A2DE-634E0265ACBA}" srcOrd="0" destOrd="0" parTransId="{0381CD4A-85AF-482C-A792-074EA374AA85}" sibTransId="{BCB6B838-BA3C-469F-9FFE-4EEECEDCD252}"/>
    <dgm:cxn modelId="{31B6734A-B425-4E83-859E-F54032A106CF}" type="presOf" srcId="{30632022-09A5-44FF-A2DE-634E0265ACBA}" destId="{A5E0CD39-3FDB-4713-9519-5F23C7020214}" srcOrd="0" destOrd="0" presId="urn:microsoft.com/office/officeart/2005/8/layout/default"/>
    <dgm:cxn modelId="{93E6EC5A-A4CD-4991-A2D3-3D9EFC49AA63}" srcId="{EDCD2C75-D7E6-4128-80F2-B6DD3CEF6577}" destId="{DA925E65-FBF4-4BC0-B787-BF5A0EDEDB67}" srcOrd="3" destOrd="0" parTransId="{84E05EB9-C153-4584-B9C5-E125B7AF0C23}" sibTransId="{07CE1820-4523-4758-ADA9-F271297F77FF}"/>
    <dgm:cxn modelId="{A1F30E81-1F4F-4A15-B783-57FC16822250}" srcId="{EDCD2C75-D7E6-4128-80F2-B6DD3CEF6577}" destId="{468BEA17-34F7-41D4-B76C-4FE3106873E5}" srcOrd="2" destOrd="0" parTransId="{8D4D4EB6-2CE5-4B3A-99D7-CB4144053A50}" sibTransId="{A55DFB75-7B14-4BDA-85D1-9490489642C5}"/>
    <dgm:cxn modelId="{CC97B182-9C07-4AE1-9914-955168BF6120}" type="presOf" srcId="{63148717-F7AB-443C-BDDC-FC97BDB78B08}" destId="{850F21D6-91E3-4E17-9580-A817FB0889B5}" srcOrd="0" destOrd="0" presId="urn:microsoft.com/office/officeart/2005/8/layout/default"/>
    <dgm:cxn modelId="{C82B348B-ED7B-428B-BD75-8C3603CF0677}" type="presOf" srcId="{EDCD2C75-D7E6-4128-80F2-B6DD3CEF6577}" destId="{D908EFE9-7703-40A1-B7B0-0B8134521B98}" srcOrd="0" destOrd="0" presId="urn:microsoft.com/office/officeart/2005/8/layout/default"/>
    <dgm:cxn modelId="{009079A9-6BA3-4C07-BD3F-BC7AC84D6350}" srcId="{EDCD2C75-D7E6-4128-80F2-B6DD3CEF6577}" destId="{63148717-F7AB-443C-BDDC-FC97BDB78B08}" srcOrd="4" destOrd="0" parTransId="{40E4955B-FD6C-4FBA-9F5D-148EAAF31930}" sibTransId="{5B921D22-D02F-40B4-97B4-EADF3F20D5E4}"/>
    <dgm:cxn modelId="{2F99B0B2-D2F5-424B-8119-8C90B91E47A5}" type="presOf" srcId="{DA925E65-FBF4-4BC0-B787-BF5A0EDEDB67}" destId="{2336CB7E-7CEA-4BA8-A27F-0BEEDEB31C7D}" srcOrd="0" destOrd="0" presId="urn:microsoft.com/office/officeart/2005/8/layout/default"/>
    <dgm:cxn modelId="{3751A8CA-E7DA-4770-84A5-AA247420802C}" srcId="{EDCD2C75-D7E6-4128-80F2-B6DD3CEF6577}" destId="{58E40DD5-2A29-4DB4-A045-A92DBD075763}" srcOrd="1" destOrd="0" parTransId="{3BDD33B9-639D-4F49-9EB9-73A7DF5D1D3D}" sibTransId="{3877029F-5D9A-4876-AFAB-D079F372FDFE}"/>
    <dgm:cxn modelId="{F3B969D0-C784-4E9D-BE13-BBA56EDFE5F0}" type="presParOf" srcId="{D908EFE9-7703-40A1-B7B0-0B8134521B98}" destId="{A5E0CD39-3FDB-4713-9519-5F23C7020214}" srcOrd="0" destOrd="0" presId="urn:microsoft.com/office/officeart/2005/8/layout/default"/>
    <dgm:cxn modelId="{C9FA5600-CF2B-404E-8A46-EB7AB91218A3}" type="presParOf" srcId="{D908EFE9-7703-40A1-B7B0-0B8134521B98}" destId="{447C4ACB-B40E-44F4-9767-4116D9158879}" srcOrd="1" destOrd="0" presId="urn:microsoft.com/office/officeart/2005/8/layout/default"/>
    <dgm:cxn modelId="{EF9781FC-9C58-480E-8601-BA027B941C4F}" type="presParOf" srcId="{D908EFE9-7703-40A1-B7B0-0B8134521B98}" destId="{82A33F2E-E660-4533-A749-E7A14EBFAD5F}" srcOrd="2" destOrd="0" presId="urn:microsoft.com/office/officeart/2005/8/layout/default"/>
    <dgm:cxn modelId="{3C1D76B7-F460-40CF-9199-32796F568B17}" type="presParOf" srcId="{D908EFE9-7703-40A1-B7B0-0B8134521B98}" destId="{EAE5827B-E624-44E1-8000-56E83E9A9A3C}" srcOrd="3" destOrd="0" presId="urn:microsoft.com/office/officeart/2005/8/layout/default"/>
    <dgm:cxn modelId="{910E9D19-89BD-423A-8B3F-8C3906B20D12}" type="presParOf" srcId="{D908EFE9-7703-40A1-B7B0-0B8134521B98}" destId="{79038BDC-DFC3-4A6E-9CF4-AB322963E4B3}" srcOrd="4" destOrd="0" presId="urn:microsoft.com/office/officeart/2005/8/layout/default"/>
    <dgm:cxn modelId="{42CD6A41-4D37-42C4-816B-ECA40784B483}" type="presParOf" srcId="{D908EFE9-7703-40A1-B7B0-0B8134521B98}" destId="{C6352451-66E4-4509-91F2-D2372967E2E3}" srcOrd="5" destOrd="0" presId="urn:microsoft.com/office/officeart/2005/8/layout/default"/>
    <dgm:cxn modelId="{8AB2D9FB-1B82-46A6-800A-F07983FF18FC}" type="presParOf" srcId="{D908EFE9-7703-40A1-B7B0-0B8134521B98}" destId="{2336CB7E-7CEA-4BA8-A27F-0BEEDEB31C7D}" srcOrd="6" destOrd="0" presId="urn:microsoft.com/office/officeart/2005/8/layout/default"/>
    <dgm:cxn modelId="{019DFA70-7189-4AA8-A618-4C76A6128E18}" type="presParOf" srcId="{D908EFE9-7703-40A1-B7B0-0B8134521B98}" destId="{CC3AAA3C-480E-4267-B356-B771FA10780A}" srcOrd="7" destOrd="0" presId="urn:microsoft.com/office/officeart/2005/8/layout/default"/>
    <dgm:cxn modelId="{CBC2ECA8-15F8-40EC-9584-232ED094EF74}" type="presParOf" srcId="{D908EFE9-7703-40A1-B7B0-0B8134521B98}" destId="{850F21D6-91E3-4E17-9580-A817FB0889B5}"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DCD2C75-D7E6-4128-80F2-B6DD3CEF657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0632022-09A5-44FF-A2DE-634E0265ACBA}">
      <dgm:prSet custT="1"/>
      <dgm:spPr/>
      <dgm:t>
        <a:bodyPr/>
        <a:lstStyle/>
        <a:p>
          <a:pPr>
            <a:lnSpc>
              <a:spcPct val="100000"/>
            </a:lnSpc>
          </a:pPr>
          <a:r>
            <a:rPr lang="en-US" sz="2000" baseline="0">
              <a:latin typeface="Arial" panose="020B0604020202020204" pitchFamily="34" charset="0"/>
              <a:cs typeface="Arial" panose="020B0604020202020204" pitchFamily="34" charset="0"/>
            </a:rPr>
            <a:t>Changes in social motivation and engagement in social activities with friends / family. May be withdrawn or self-isolating. Could be irritable or angry.</a:t>
          </a:r>
        </a:p>
      </dgm:t>
    </dgm:pt>
    <dgm:pt modelId="{0381CD4A-85AF-482C-A792-074EA374AA85}" type="parTrans" cxnId="{87E9C83B-B577-4E34-82A0-A08D33DEC432}">
      <dgm:prSet/>
      <dgm:spPr/>
      <dgm:t>
        <a:bodyPr/>
        <a:lstStyle/>
        <a:p>
          <a:endParaRPr lang="en-US" sz="2000"/>
        </a:p>
      </dgm:t>
    </dgm:pt>
    <dgm:pt modelId="{BCB6B838-BA3C-469F-9FFE-4EEECEDCD252}" type="sibTrans" cxnId="{87E9C83B-B577-4E34-82A0-A08D33DEC432}">
      <dgm:prSet/>
      <dgm:spPr/>
      <dgm:t>
        <a:bodyPr/>
        <a:lstStyle/>
        <a:p>
          <a:endParaRPr lang="en-US" sz="2000"/>
        </a:p>
      </dgm:t>
    </dgm:pt>
    <dgm:pt modelId="{3679D614-B517-473B-839E-FD94D811422B}">
      <dgm:prSet custT="1"/>
      <dgm:spPr/>
      <dgm:t>
        <a:bodyPr/>
        <a:lstStyle/>
        <a:p>
          <a:pPr>
            <a:lnSpc>
              <a:spcPct val="100000"/>
            </a:lnSpc>
          </a:pPr>
          <a:r>
            <a:rPr lang="en-US" sz="2000" baseline="0">
              <a:latin typeface="Arial" panose="020B0604020202020204" pitchFamily="34" charset="0"/>
              <a:cs typeface="Arial" panose="020B0604020202020204" pitchFamily="34" charset="0"/>
            </a:rPr>
            <a:t>Changes in school performance – grades, behavior in class.</a:t>
          </a:r>
        </a:p>
      </dgm:t>
    </dgm:pt>
    <dgm:pt modelId="{32BACCA3-B89A-452D-8B4F-155529EDA2CE}" type="parTrans" cxnId="{49CB371C-49F9-4BB3-AB6F-4D401652D380}">
      <dgm:prSet/>
      <dgm:spPr/>
      <dgm:t>
        <a:bodyPr/>
        <a:lstStyle/>
        <a:p>
          <a:endParaRPr lang="en-US" sz="2000"/>
        </a:p>
      </dgm:t>
    </dgm:pt>
    <dgm:pt modelId="{002A95B4-6204-4171-A809-3051BFAFC752}" type="sibTrans" cxnId="{49CB371C-49F9-4BB3-AB6F-4D401652D380}">
      <dgm:prSet/>
      <dgm:spPr/>
      <dgm:t>
        <a:bodyPr/>
        <a:lstStyle/>
        <a:p>
          <a:endParaRPr lang="en-US" sz="2000"/>
        </a:p>
      </dgm:t>
    </dgm:pt>
    <dgm:pt modelId="{2E4C8D03-7194-44FE-B7F9-1CEE9CD548BD}">
      <dgm:prSet custT="1"/>
      <dgm:spPr/>
      <dgm:t>
        <a:bodyPr/>
        <a:lstStyle/>
        <a:p>
          <a:pPr>
            <a:lnSpc>
              <a:spcPct val="100000"/>
            </a:lnSpc>
          </a:pPr>
          <a:r>
            <a:rPr lang="en-US" sz="2000" baseline="0">
              <a:latin typeface="Arial" panose="020B0604020202020204" pitchFamily="34" charset="0"/>
              <a:cs typeface="Arial" panose="020B0604020202020204" pitchFamily="34" charset="0"/>
            </a:rPr>
            <a:t>Doing fewer activities at home – such as chores, cooking.</a:t>
          </a:r>
        </a:p>
      </dgm:t>
    </dgm:pt>
    <dgm:pt modelId="{63EC8D3E-6020-4DE9-B4CA-9EAFB89554A4}" type="parTrans" cxnId="{0A660CF7-4533-4491-9F39-904B67B6C2C5}">
      <dgm:prSet/>
      <dgm:spPr/>
      <dgm:t>
        <a:bodyPr/>
        <a:lstStyle/>
        <a:p>
          <a:endParaRPr lang="en-US" sz="2000"/>
        </a:p>
      </dgm:t>
    </dgm:pt>
    <dgm:pt modelId="{E0B966B2-355B-431D-AD09-F518DF93CF65}" type="sibTrans" cxnId="{0A660CF7-4533-4491-9F39-904B67B6C2C5}">
      <dgm:prSet/>
      <dgm:spPr/>
      <dgm:t>
        <a:bodyPr/>
        <a:lstStyle/>
        <a:p>
          <a:endParaRPr lang="en-US" sz="2000"/>
        </a:p>
      </dgm:t>
    </dgm:pt>
    <dgm:pt modelId="{C911F120-74C3-4630-B0B9-02D697049AF7}">
      <dgm:prSet custT="1"/>
      <dgm:spPr/>
      <dgm:t>
        <a:bodyPr/>
        <a:lstStyle/>
        <a:p>
          <a:pPr>
            <a:lnSpc>
              <a:spcPct val="100000"/>
            </a:lnSpc>
          </a:pPr>
          <a:r>
            <a:rPr lang="en-US" sz="2000" baseline="0">
              <a:latin typeface="Arial" panose="020B0604020202020204" pitchFamily="34" charset="0"/>
              <a:cs typeface="Arial" panose="020B0604020202020204" pitchFamily="34" charset="0"/>
            </a:rPr>
            <a:t>Not engaging in as many hobbies or activities or playing with pets.</a:t>
          </a:r>
        </a:p>
      </dgm:t>
    </dgm:pt>
    <dgm:pt modelId="{5D362F68-CA71-4940-8F8C-3F9998F27C6C}" type="parTrans" cxnId="{157397A5-71DC-4D5E-AACD-95654318CD09}">
      <dgm:prSet/>
      <dgm:spPr/>
      <dgm:t>
        <a:bodyPr/>
        <a:lstStyle/>
        <a:p>
          <a:endParaRPr lang="en-US" sz="2000"/>
        </a:p>
      </dgm:t>
    </dgm:pt>
    <dgm:pt modelId="{7869E3A2-91B6-404E-80EF-316C6B35BEC6}" type="sibTrans" cxnId="{157397A5-71DC-4D5E-AACD-95654318CD09}">
      <dgm:prSet/>
      <dgm:spPr/>
      <dgm:t>
        <a:bodyPr/>
        <a:lstStyle/>
        <a:p>
          <a:endParaRPr lang="en-US" sz="2000"/>
        </a:p>
      </dgm:t>
    </dgm:pt>
    <dgm:pt modelId="{F0F51838-E846-4FAF-9A7D-69C53C260526}">
      <dgm:prSet custT="1"/>
      <dgm:spPr/>
      <dgm:t>
        <a:bodyPr/>
        <a:lstStyle/>
        <a:p>
          <a:pPr>
            <a:lnSpc>
              <a:spcPct val="100000"/>
            </a:lnSpc>
          </a:pPr>
          <a:r>
            <a:rPr lang="en-US" sz="2000" baseline="0">
              <a:latin typeface="Arial" panose="020B0604020202020204" pitchFamily="34" charset="0"/>
              <a:cs typeface="Arial" panose="020B0604020202020204" pitchFamily="34" charset="0"/>
            </a:rPr>
            <a:t>Changes in work performance – missing deadlines, struggling to complete tasks.</a:t>
          </a:r>
        </a:p>
      </dgm:t>
    </dgm:pt>
    <dgm:pt modelId="{F6301806-0603-443A-9CC6-048315C3D2AF}" type="parTrans" cxnId="{A04E0E8E-8039-4C3C-B8DE-3C46D3060D0B}">
      <dgm:prSet/>
      <dgm:spPr/>
      <dgm:t>
        <a:bodyPr/>
        <a:lstStyle/>
        <a:p>
          <a:endParaRPr lang="en-US" sz="2000"/>
        </a:p>
      </dgm:t>
    </dgm:pt>
    <dgm:pt modelId="{C717A386-C61A-4FFA-8137-3FE7E8DF00A8}" type="sibTrans" cxnId="{A04E0E8E-8039-4C3C-B8DE-3C46D3060D0B}">
      <dgm:prSet/>
      <dgm:spPr/>
      <dgm:t>
        <a:bodyPr/>
        <a:lstStyle/>
        <a:p>
          <a:endParaRPr lang="en-US" sz="2000"/>
        </a:p>
      </dgm:t>
    </dgm:pt>
    <dgm:pt modelId="{22B855C2-2548-4D38-AC33-2FA8B8895F93}">
      <dgm:prSet custT="1"/>
      <dgm:spPr/>
      <dgm:t>
        <a:bodyPr/>
        <a:lstStyle/>
        <a:p>
          <a:pPr>
            <a:lnSpc>
              <a:spcPct val="100000"/>
            </a:lnSpc>
          </a:pPr>
          <a:r>
            <a:rPr lang="en-US" sz="2000" baseline="0">
              <a:latin typeface="Arial" panose="020B0604020202020204" pitchFamily="34" charset="0"/>
              <a:cs typeface="Arial" panose="020B0604020202020204" pitchFamily="34" charset="0"/>
            </a:rPr>
            <a:t>Changes in eating, exercise, and dressing/bathing. </a:t>
          </a:r>
        </a:p>
      </dgm:t>
    </dgm:pt>
    <dgm:pt modelId="{43D3658C-5DF5-4508-B64F-B17EFED427AF}" type="parTrans" cxnId="{75628CD3-8572-4518-A291-23EA67BA9DFD}">
      <dgm:prSet/>
      <dgm:spPr/>
      <dgm:t>
        <a:bodyPr/>
        <a:lstStyle/>
        <a:p>
          <a:endParaRPr lang="en-US" sz="2000"/>
        </a:p>
      </dgm:t>
    </dgm:pt>
    <dgm:pt modelId="{AACBA360-1246-4E2A-916E-7F288BB93C9A}" type="sibTrans" cxnId="{75628CD3-8572-4518-A291-23EA67BA9DFD}">
      <dgm:prSet/>
      <dgm:spPr/>
      <dgm:t>
        <a:bodyPr/>
        <a:lstStyle/>
        <a:p>
          <a:endParaRPr lang="en-US" sz="2000"/>
        </a:p>
      </dgm:t>
    </dgm:pt>
    <dgm:pt modelId="{3BD6E0E6-F267-4858-87E1-4685D1E2209A}">
      <dgm:prSet custT="1"/>
      <dgm:spPr/>
      <dgm:t>
        <a:bodyPr/>
        <a:lstStyle/>
        <a:p>
          <a:pPr>
            <a:lnSpc>
              <a:spcPct val="100000"/>
            </a:lnSpc>
          </a:pPr>
          <a:r>
            <a:rPr lang="en-US" sz="2000" baseline="0">
              <a:latin typeface="Arial" panose="020B0604020202020204" pitchFamily="34" charset="0"/>
              <a:cs typeface="Arial" panose="020B0604020202020204" pitchFamily="34" charset="0"/>
            </a:rPr>
            <a:t>Changes in sleep – trouble falling asleep, staying asleep, or waking up.</a:t>
          </a:r>
        </a:p>
      </dgm:t>
    </dgm:pt>
    <dgm:pt modelId="{379FC23C-541B-401C-86AB-3D7857401131}" type="parTrans" cxnId="{9F927CD8-1E51-4AFD-A7E1-750387C68C8E}">
      <dgm:prSet/>
      <dgm:spPr/>
      <dgm:t>
        <a:bodyPr/>
        <a:lstStyle/>
        <a:p>
          <a:endParaRPr lang="en-US" sz="2000"/>
        </a:p>
      </dgm:t>
    </dgm:pt>
    <dgm:pt modelId="{4214CF0D-40A1-426D-AFDB-F2DCB39BEC5E}" type="sibTrans" cxnId="{9F927CD8-1E51-4AFD-A7E1-750387C68C8E}">
      <dgm:prSet/>
      <dgm:spPr/>
      <dgm:t>
        <a:bodyPr/>
        <a:lstStyle/>
        <a:p>
          <a:endParaRPr lang="en-US" sz="2000"/>
        </a:p>
      </dgm:t>
    </dgm:pt>
    <dgm:pt modelId="{094400B2-504D-4D6D-AC1C-72B0669C0150}" type="pres">
      <dgm:prSet presAssocID="{EDCD2C75-D7E6-4128-80F2-B6DD3CEF6577}" presName="root" presStyleCnt="0">
        <dgm:presLayoutVars>
          <dgm:dir/>
          <dgm:resizeHandles val="exact"/>
        </dgm:presLayoutVars>
      </dgm:prSet>
      <dgm:spPr/>
    </dgm:pt>
    <dgm:pt modelId="{E3E1AD83-1D5E-4FDF-B8F5-E5E43B661AB4}" type="pres">
      <dgm:prSet presAssocID="{30632022-09A5-44FF-A2DE-634E0265ACBA}" presName="compNode" presStyleCnt="0"/>
      <dgm:spPr/>
    </dgm:pt>
    <dgm:pt modelId="{8BBAB975-A4AB-4349-95FC-CD726A26C145}" type="pres">
      <dgm:prSet presAssocID="{30632022-09A5-44FF-A2DE-634E0265ACBA}" presName="bgRect" presStyleLbl="bgShp" presStyleIdx="0" presStyleCnt="7"/>
      <dgm:spPr>
        <a:noFill/>
        <a:ln>
          <a:noFill/>
        </a:ln>
      </dgm:spPr>
    </dgm:pt>
    <dgm:pt modelId="{A9C5C533-EC89-47C4-8BCE-1024659E485D}" type="pres">
      <dgm:prSet presAssocID="{30632022-09A5-44FF-A2DE-634E0265ACBA}" presName="iconRect" presStyleLbl="node1" presStyleIdx="0" presStyleCnt="7" custLinFactNeighborX="-3977" custLinFactNeighborY="40168"/>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Dance with solid fill"/>
        </a:ext>
      </dgm:extLst>
    </dgm:pt>
    <dgm:pt modelId="{109E8564-FC42-47E0-A729-31E296269046}" type="pres">
      <dgm:prSet presAssocID="{30632022-09A5-44FF-A2DE-634E0265ACBA}" presName="spaceRect" presStyleCnt="0"/>
      <dgm:spPr/>
    </dgm:pt>
    <dgm:pt modelId="{09D135D9-F4B8-467A-922A-56609ADF7222}" type="pres">
      <dgm:prSet presAssocID="{30632022-09A5-44FF-A2DE-634E0265ACBA}" presName="parTx" presStyleLbl="revTx" presStyleIdx="0" presStyleCnt="7" custLinFactNeighborX="118" custLinFactNeighborY="-7309">
        <dgm:presLayoutVars>
          <dgm:chMax val="0"/>
          <dgm:chPref val="0"/>
        </dgm:presLayoutVars>
      </dgm:prSet>
      <dgm:spPr/>
    </dgm:pt>
    <dgm:pt modelId="{71A89BA2-A5BB-4DF9-81AE-A651A0892EE5}" type="pres">
      <dgm:prSet presAssocID="{BCB6B838-BA3C-469F-9FFE-4EEECEDCD252}" presName="sibTrans" presStyleCnt="0"/>
      <dgm:spPr/>
    </dgm:pt>
    <dgm:pt modelId="{07E105D7-EA56-43E7-9D1B-BB2DD310AFFE}" type="pres">
      <dgm:prSet presAssocID="{3679D614-B517-473B-839E-FD94D811422B}" presName="compNode" presStyleCnt="0"/>
      <dgm:spPr/>
    </dgm:pt>
    <dgm:pt modelId="{01BB27B2-E1D2-4F19-9E1F-D183E517BE90}" type="pres">
      <dgm:prSet presAssocID="{3679D614-B517-473B-839E-FD94D811422B}" presName="bgRect" presStyleLbl="bgShp" presStyleIdx="1" presStyleCnt="7"/>
      <dgm:spPr>
        <a:noFill/>
        <a:ln>
          <a:noFill/>
        </a:ln>
      </dgm:spPr>
    </dgm:pt>
    <dgm:pt modelId="{BEC5E25D-AA30-47C8-AA64-DE6CB40BCB33}" type="pres">
      <dgm:prSet presAssocID="{3679D614-B517-473B-839E-FD94D811422B}" presName="iconRect" presStyleLbl="node1" presStyleIdx="1" presStyleCnt="7" custLinFactNeighborX="3977" custLinFactNeighborY="5175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lassroom with solid fill"/>
        </a:ext>
      </dgm:extLst>
    </dgm:pt>
    <dgm:pt modelId="{6B295F22-4B84-4A8E-A450-A3F2D6262C50}" type="pres">
      <dgm:prSet presAssocID="{3679D614-B517-473B-839E-FD94D811422B}" presName="spaceRect" presStyleCnt="0"/>
      <dgm:spPr/>
    </dgm:pt>
    <dgm:pt modelId="{21439068-2B0F-4DED-B11B-DE84B5496D82}" type="pres">
      <dgm:prSet presAssocID="{3679D614-B517-473B-839E-FD94D811422B}" presName="parTx" presStyleLbl="revTx" presStyleIdx="1" presStyleCnt="7">
        <dgm:presLayoutVars>
          <dgm:chMax val="0"/>
          <dgm:chPref val="0"/>
        </dgm:presLayoutVars>
      </dgm:prSet>
      <dgm:spPr/>
    </dgm:pt>
    <dgm:pt modelId="{DA42F7F9-5FEA-4B11-A62C-B52CDEEED133}" type="pres">
      <dgm:prSet presAssocID="{002A95B4-6204-4171-A809-3051BFAFC752}" presName="sibTrans" presStyleCnt="0"/>
      <dgm:spPr/>
    </dgm:pt>
    <dgm:pt modelId="{93AB756A-627E-44FB-848B-82A73ABD81F6}" type="pres">
      <dgm:prSet presAssocID="{2E4C8D03-7194-44FE-B7F9-1CEE9CD548BD}" presName="compNode" presStyleCnt="0"/>
      <dgm:spPr/>
    </dgm:pt>
    <dgm:pt modelId="{CE52AE9A-5700-49B3-ABEB-D17BE0709B00}" type="pres">
      <dgm:prSet presAssocID="{2E4C8D03-7194-44FE-B7F9-1CEE9CD548BD}" presName="bgRect" presStyleLbl="bgShp" presStyleIdx="2" presStyleCnt="7"/>
      <dgm:spPr>
        <a:noFill/>
        <a:ln>
          <a:noFill/>
        </a:ln>
      </dgm:spPr>
    </dgm:pt>
    <dgm:pt modelId="{77A6A86B-E497-4795-A858-1997C4446969}" type="pres">
      <dgm:prSet presAssocID="{2E4C8D03-7194-44FE-B7F9-1CEE9CD548BD}" presName="iconRect" presStyleLbl="node1" presStyleIdx="2" presStyleCnt="7" custLinFactNeighborX="7954" custLinFactNeighborY="41798"/>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Mop and bucket with solid fill"/>
        </a:ext>
      </dgm:extLst>
    </dgm:pt>
    <dgm:pt modelId="{A218315A-75C2-4261-87A9-6AB7A48F1B09}" type="pres">
      <dgm:prSet presAssocID="{2E4C8D03-7194-44FE-B7F9-1CEE9CD548BD}" presName="spaceRect" presStyleCnt="0"/>
      <dgm:spPr/>
    </dgm:pt>
    <dgm:pt modelId="{22CBEA22-BEF9-4274-B2FD-802982AF01EB}" type="pres">
      <dgm:prSet presAssocID="{2E4C8D03-7194-44FE-B7F9-1CEE9CD548BD}" presName="parTx" presStyleLbl="revTx" presStyleIdx="2" presStyleCnt="7">
        <dgm:presLayoutVars>
          <dgm:chMax val="0"/>
          <dgm:chPref val="0"/>
        </dgm:presLayoutVars>
      </dgm:prSet>
      <dgm:spPr/>
    </dgm:pt>
    <dgm:pt modelId="{8F54CF22-EC1B-4196-8362-BB5265B3DB1D}" type="pres">
      <dgm:prSet presAssocID="{E0B966B2-355B-431D-AD09-F518DF93CF65}" presName="sibTrans" presStyleCnt="0"/>
      <dgm:spPr/>
    </dgm:pt>
    <dgm:pt modelId="{278B82CE-0E92-4248-8CFC-1C65D30ED53F}" type="pres">
      <dgm:prSet presAssocID="{C911F120-74C3-4630-B0B9-02D697049AF7}" presName="compNode" presStyleCnt="0"/>
      <dgm:spPr/>
    </dgm:pt>
    <dgm:pt modelId="{10D0CBED-9298-41D4-9CBF-1558A82208F1}" type="pres">
      <dgm:prSet presAssocID="{C911F120-74C3-4630-B0B9-02D697049AF7}" presName="bgRect" presStyleLbl="bgShp" presStyleIdx="3" presStyleCnt="7"/>
      <dgm:spPr>
        <a:noFill/>
        <a:ln>
          <a:noFill/>
        </a:ln>
      </dgm:spPr>
    </dgm:pt>
    <dgm:pt modelId="{6582BB5E-1125-4B5E-8642-0191C769037E}" type="pres">
      <dgm:prSet presAssocID="{C911F120-74C3-4630-B0B9-02D697049AF7}" presName="iconRect" presStyleLbl="node1" presStyleIdx="3" presStyleCnt="7" custLinFactNeighborY="51136"/>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Dog with solid fill"/>
        </a:ext>
      </dgm:extLst>
    </dgm:pt>
    <dgm:pt modelId="{423F359B-33BE-4194-BAA0-B97E6477841E}" type="pres">
      <dgm:prSet presAssocID="{C911F120-74C3-4630-B0B9-02D697049AF7}" presName="spaceRect" presStyleCnt="0"/>
      <dgm:spPr/>
    </dgm:pt>
    <dgm:pt modelId="{112B9C50-F450-451B-927E-3C8892052480}" type="pres">
      <dgm:prSet presAssocID="{C911F120-74C3-4630-B0B9-02D697049AF7}" presName="parTx" presStyleLbl="revTx" presStyleIdx="3" presStyleCnt="7">
        <dgm:presLayoutVars>
          <dgm:chMax val="0"/>
          <dgm:chPref val="0"/>
        </dgm:presLayoutVars>
      </dgm:prSet>
      <dgm:spPr/>
    </dgm:pt>
    <dgm:pt modelId="{8D12F789-38F7-4B38-A58C-8F16B21B0B56}" type="pres">
      <dgm:prSet presAssocID="{7869E3A2-91B6-404E-80EF-316C6B35BEC6}" presName="sibTrans" presStyleCnt="0"/>
      <dgm:spPr/>
    </dgm:pt>
    <dgm:pt modelId="{252832DF-88B1-481A-A101-34DA43258752}" type="pres">
      <dgm:prSet presAssocID="{F0F51838-E846-4FAF-9A7D-69C53C260526}" presName="compNode" presStyleCnt="0"/>
      <dgm:spPr/>
    </dgm:pt>
    <dgm:pt modelId="{A5C63DB0-A844-4906-A003-0A335A160E49}" type="pres">
      <dgm:prSet presAssocID="{F0F51838-E846-4FAF-9A7D-69C53C260526}" presName="bgRect" presStyleLbl="bgShp" presStyleIdx="4" presStyleCnt="7"/>
      <dgm:spPr>
        <a:noFill/>
        <a:ln>
          <a:noFill/>
        </a:ln>
      </dgm:spPr>
    </dgm:pt>
    <dgm:pt modelId="{763E54CC-4762-42E4-BE38-6159266C98E6}" type="pres">
      <dgm:prSet presAssocID="{F0F51838-E846-4FAF-9A7D-69C53C260526}" presName="iconRect" presStyleLbl="node1" presStyleIdx="4" presStyleCnt="7" custLinFactNeighborY="43793"/>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Stopwatch with solid fill"/>
        </a:ext>
      </dgm:extLst>
    </dgm:pt>
    <dgm:pt modelId="{0FE08C89-DD1C-48CE-AE0E-E9A63876B1CF}" type="pres">
      <dgm:prSet presAssocID="{F0F51838-E846-4FAF-9A7D-69C53C260526}" presName="spaceRect" presStyleCnt="0"/>
      <dgm:spPr/>
    </dgm:pt>
    <dgm:pt modelId="{C79F9158-B5B6-4239-BD99-5F63B454320B}" type="pres">
      <dgm:prSet presAssocID="{F0F51838-E846-4FAF-9A7D-69C53C260526}" presName="parTx" presStyleLbl="revTx" presStyleIdx="4" presStyleCnt="7">
        <dgm:presLayoutVars>
          <dgm:chMax val="0"/>
          <dgm:chPref val="0"/>
        </dgm:presLayoutVars>
      </dgm:prSet>
      <dgm:spPr/>
    </dgm:pt>
    <dgm:pt modelId="{F242ED7F-4EA9-4312-93CE-3364811E9137}" type="pres">
      <dgm:prSet presAssocID="{C717A386-C61A-4FFA-8137-3FE7E8DF00A8}" presName="sibTrans" presStyleCnt="0"/>
      <dgm:spPr/>
    </dgm:pt>
    <dgm:pt modelId="{63FCE0CA-F187-4B3A-B587-E840213D7EBA}" type="pres">
      <dgm:prSet presAssocID="{22B855C2-2548-4D38-AC33-2FA8B8895F93}" presName="compNode" presStyleCnt="0"/>
      <dgm:spPr/>
    </dgm:pt>
    <dgm:pt modelId="{5F67E262-C0CE-4D1C-9BDD-4722270DF27C}" type="pres">
      <dgm:prSet presAssocID="{22B855C2-2548-4D38-AC33-2FA8B8895F93}" presName="bgRect" presStyleLbl="bgShp" presStyleIdx="5" presStyleCnt="7"/>
      <dgm:spPr>
        <a:noFill/>
        <a:ln>
          <a:noFill/>
        </a:ln>
      </dgm:spPr>
    </dgm:pt>
    <dgm:pt modelId="{5CFAD9C4-D611-4FB5-9602-38EB06C1AAB0}" type="pres">
      <dgm:prSet presAssocID="{22B855C2-2548-4D38-AC33-2FA8B8895F93}" presName="iconRect" presStyleLbl="node1" presStyleIdx="5" presStyleCnt="7" custLinFactNeighborX="15909" custLinFactNeighborY="59717"/>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Sink with solid fill"/>
        </a:ext>
      </dgm:extLst>
    </dgm:pt>
    <dgm:pt modelId="{0FDC9005-41ED-497F-90C0-3BCBB324A240}" type="pres">
      <dgm:prSet presAssocID="{22B855C2-2548-4D38-AC33-2FA8B8895F93}" presName="spaceRect" presStyleCnt="0"/>
      <dgm:spPr/>
    </dgm:pt>
    <dgm:pt modelId="{70F4EFA3-C9D5-47EA-BE73-9C62A502A1BF}" type="pres">
      <dgm:prSet presAssocID="{22B855C2-2548-4D38-AC33-2FA8B8895F93}" presName="parTx" presStyleLbl="revTx" presStyleIdx="5" presStyleCnt="7">
        <dgm:presLayoutVars>
          <dgm:chMax val="0"/>
          <dgm:chPref val="0"/>
        </dgm:presLayoutVars>
      </dgm:prSet>
      <dgm:spPr/>
    </dgm:pt>
    <dgm:pt modelId="{9DAA9E36-6546-41F2-B074-2EE615AFCA5F}" type="pres">
      <dgm:prSet presAssocID="{AACBA360-1246-4E2A-916E-7F288BB93C9A}" presName="sibTrans" presStyleCnt="0"/>
      <dgm:spPr/>
    </dgm:pt>
    <dgm:pt modelId="{4F004FE6-5E7A-4385-8737-D0D7C82B7C85}" type="pres">
      <dgm:prSet presAssocID="{3BD6E0E6-F267-4858-87E1-4685D1E2209A}" presName="compNode" presStyleCnt="0"/>
      <dgm:spPr/>
    </dgm:pt>
    <dgm:pt modelId="{81B3F376-F33F-4CB5-9DEC-C6A7D7BCEA2D}" type="pres">
      <dgm:prSet presAssocID="{3BD6E0E6-F267-4858-87E1-4685D1E2209A}" presName="bgRect" presStyleLbl="bgShp" presStyleIdx="6" presStyleCnt="7"/>
      <dgm:spPr>
        <a:noFill/>
        <a:ln>
          <a:noFill/>
        </a:ln>
      </dgm:spPr>
    </dgm:pt>
    <dgm:pt modelId="{8B390A50-3280-4793-8EAA-D98D1ECEB354}" type="pres">
      <dgm:prSet presAssocID="{3BD6E0E6-F267-4858-87E1-4685D1E2209A}" presName="iconRect" presStyleLbl="node1" presStyleIdx="6" presStyleCnt="7" custLinFactNeighborX="11932" custLinFactNeighborY="55736"/>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dgm:spPr>
      <dgm:extLst>
        <a:ext uri="{E40237B7-FDA0-4F09-8148-C483321AD2D9}">
          <dgm14:cNvPr xmlns:dgm14="http://schemas.microsoft.com/office/drawing/2010/diagram" id="0" name="" descr="Sleep with solid fill"/>
        </a:ext>
      </dgm:extLst>
    </dgm:pt>
    <dgm:pt modelId="{56D6766D-AAF4-46F3-98E2-B8CF35F014A0}" type="pres">
      <dgm:prSet presAssocID="{3BD6E0E6-F267-4858-87E1-4685D1E2209A}" presName="spaceRect" presStyleCnt="0"/>
      <dgm:spPr/>
    </dgm:pt>
    <dgm:pt modelId="{C81BC9DA-E91F-4C66-9ED2-D2D33DC40047}" type="pres">
      <dgm:prSet presAssocID="{3BD6E0E6-F267-4858-87E1-4685D1E2209A}" presName="parTx" presStyleLbl="revTx" presStyleIdx="6" presStyleCnt="7">
        <dgm:presLayoutVars>
          <dgm:chMax val="0"/>
          <dgm:chPref val="0"/>
        </dgm:presLayoutVars>
      </dgm:prSet>
      <dgm:spPr/>
    </dgm:pt>
  </dgm:ptLst>
  <dgm:cxnLst>
    <dgm:cxn modelId="{49CB371C-49F9-4BB3-AB6F-4D401652D380}" srcId="{EDCD2C75-D7E6-4128-80F2-B6DD3CEF6577}" destId="{3679D614-B517-473B-839E-FD94D811422B}" srcOrd="1" destOrd="0" parTransId="{32BACCA3-B89A-452D-8B4F-155529EDA2CE}" sibTransId="{002A95B4-6204-4171-A809-3051BFAFC752}"/>
    <dgm:cxn modelId="{27900231-5384-40E5-B152-0D26CEF5A005}" type="presOf" srcId="{F0F51838-E846-4FAF-9A7D-69C53C260526}" destId="{C79F9158-B5B6-4239-BD99-5F63B454320B}" srcOrd="0" destOrd="0" presId="urn:microsoft.com/office/officeart/2018/2/layout/IconVerticalSolidList"/>
    <dgm:cxn modelId="{87E9C83B-B577-4E34-82A0-A08D33DEC432}" srcId="{EDCD2C75-D7E6-4128-80F2-B6DD3CEF6577}" destId="{30632022-09A5-44FF-A2DE-634E0265ACBA}" srcOrd="0" destOrd="0" parTransId="{0381CD4A-85AF-482C-A792-074EA374AA85}" sibTransId="{BCB6B838-BA3C-469F-9FFE-4EEECEDCD252}"/>
    <dgm:cxn modelId="{291CDA4A-B7D1-4C4C-81A4-2A659B3714AA}" type="presOf" srcId="{22B855C2-2548-4D38-AC33-2FA8B8895F93}" destId="{70F4EFA3-C9D5-47EA-BE73-9C62A502A1BF}" srcOrd="0" destOrd="0" presId="urn:microsoft.com/office/officeart/2018/2/layout/IconVerticalSolidList"/>
    <dgm:cxn modelId="{795C8A54-9925-4F97-A75E-993E65D78418}" type="presOf" srcId="{C911F120-74C3-4630-B0B9-02D697049AF7}" destId="{112B9C50-F450-451B-927E-3C8892052480}" srcOrd="0" destOrd="0" presId="urn:microsoft.com/office/officeart/2018/2/layout/IconVerticalSolidList"/>
    <dgm:cxn modelId="{A04E0E8E-8039-4C3C-B8DE-3C46D3060D0B}" srcId="{EDCD2C75-D7E6-4128-80F2-B6DD3CEF6577}" destId="{F0F51838-E846-4FAF-9A7D-69C53C260526}" srcOrd="4" destOrd="0" parTransId="{F6301806-0603-443A-9CC6-048315C3D2AF}" sibTransId="{C717A386-C61A-4FFA-8137-3FE7E8DF00A8}"/>
    <dgm:cxn modelId="{FBF35990-A4E3-4C41-B2ED-6FA8329D9482}" type="presOf" srcId="{30632022-09A5-44FF-A2DE-634E0265ACBA}" destId="{09D135D9-F4B8-467A-922A-56609ADF7222}" srcOrd="0" destOrd="0" presId="urn:microsoft.com/office/officeart/2018/2/layout/IconVerticalSolidList"/>
    <dgm:cxn modelId="{157397A5-71DC-4D5E-AACD-95654318CD09}" srcId="{EDCD2C75-D7E6-4128-80F2-B6DD3CEF6577}" destId="{C911F120-74C3-4630-B0B9-02D697049AF7}" srcOrd="3" destOrd="0" parTransId="{5D362F68-CA71-4940-8F8C-3F9998F27C6C}" sibTransId="{7869E3A2-91B6-404E-80EF-316C6B35BEC6}"/>
    <dgm:cxn modelId="{63239EB9-5360-48E6-B15B-28C776FF374D}" type="presOf" srcId="{EDCD2C75-D7E6-4128-80F2-B6DD3CEF6577}" destId="{094400B2-504D-4D6D-AC1C-72B0669C0150}" srcOrd="0" destOrd="0" presId="urn:microsoft.com/office/officeart/2018/2/layout/IconVerticalSolidList"/>
    <dgm:cxn modelId="{470FABC8-5A7B-48DA-BE56-EF443D3A13D7}" type="presOf" srcId="{3679D614-B517-473B-839E-FD94D811422B}" destId="{21439068-2B0F-4DED-B11B-DE84B5496D82}" srcOrd="0" destOrd="0" presId="urn:microsoft.com/office/officeart/2018/2/layout/IconVerticalSolidList"/>
    <dgm:cxn modelId="{75628CD3-8572-4518-A291-23EA67BA9DFD}" srcId="{EDCD2C75-D7E6-4128-80F2-B6DD3CEF6577}" destId="{22B855C2-2548-4D38-AC33-2FA8B8895F93}" srcOrd="5" destOrd="0" parTransId="{43D3658C-5DF5-4508-B64F-B17EFED427AF}" sibTransId="{AACBA360-1246-4E2A-916E-7F288BB93C9A}"/>
    <dgm:cxn modelId="{B7350CD6-0BDF-48DE-97F8-FF033ED470DE}" type="presOf" srcId="{3BD6E0E6-F267-4858-87E1-4685D1E2209A}" destId="{C81BC9DA-E91F-4C66-9ED2-D2D33DC40047}" srcOrd="0" destOrd="0" presId="urn:microsoft.com/office/officeart/2018/2/layout/IconVerticalSolidList"/>
    <dgm:cxn modelId="{9F927CD8-1E51-4AFD-A7E1-750387C68C8E}" srcId="{EDCD2C75-D7E6-4128-80F2-B6DD3CEF6577}" destId="{3BD6E0E6-F267-4858-87E1-4685D1E2209A}" srcOrd="6" destOrd="0" parTransId="{379FC23C-541B-401C-86AB-3D7857401131}" sibTransId="{4214CF0D-40A1-426D-AFDB-F2DCB39BEC5E}"/>
    <dgm:cxn modelId="{8C7525F4-C5AB-4CEA-B074-5F64DE43396F}" type="presOf" srcId="{2E4C8D03-7194-44FE-B7F9-1CEE9CD548BD}" destId="{22CBEA22-BEF9-4274-B2FD-802982AF01EB}" srcOrd="0" destOrd="0" presId="urn:microsoft.com/office/officeart/2018/2/layout/IconVerticalSolidList"/>
    <dgm:cxn modelId="{0A660CF7-4533-4491-9F39-904B67B6C2C5}" srcId="{EDCD2C75-D7E6-4128-80F2-B6DD3CEF6577}" destId="{2E4C8D03-7194-44FE-B7F9-1CEE9CD548BD}" srcOrd="2" destOrd="0" parTransId="{63EC8D3E-6020-4DE9-B4CA-9EAFB89554A4}" sibTransId="{E0B966B2-355B-431D-AD09-F518DF93CF65}"/>
    <dgm:cxn modelId="{43F5541C-6789-444E-90FC-FA4492CBABCB}" type="presParOf" srcId="{094400B2-504D-4D6D-AC1C-72B0669C0150}" destId="{E3E1AD83-1D5E-4FDF-B8F5-E5E43B661AB4}" srcOrd="0" destOrd="0" presId="urn:microsoft.com/office/officeart/2018/2/layout/IconVerticalSolidList"/>
    <dgm:cxn modelId="{0C913BDA-617D-40AE-9E86-730ACD3A36EC}" type="presParOf" srcId="{E3E1AD83-1D5E-4FDF-B8F5-E5E43B661AB4}" destId="{8BBAB975-A4AB-4349-95FC-CD726A26C145}" srcOrd="0" destOrd="0" presId="urn:microsoft.com/office/officeart/2018/2/layout/IconVerticalSolidList"/>
    <dgm:cxn modelId="{51521934-A1F5-40FA-8439-1DC5C18F4C6E}" type="presParOf" srcId="{E3E1AD83-1D5E-4FDF-B8F5-E5E43B661AB4}" destId="{A9C5C533-EC89-47C4-8BCE-1024659E485D}" srcOrd="1" destOrd="0" presId="urn:microsoft.com/office/officeart/2018/2/layout/IconVerticalSolidList"/>
    <dgm:cxn modelId="{08B3798F-9558-4ADF-AAEE-0EE55B507BAE}" type="presParOf" srcId="{E3E1AD83-1D5E-4FDF-B8F5-E5E43B661AB4}" destId="{109E8564-FC42-47E0-A729-31E296269046}" srcOrd="2" destOrd="0" presId="urn:microsoft.com/office/officeart/2018/2/layout/IconVerticalSolidList"/>
    <dgm:cxn modelId="{A33BBF0D-CC11-4158-90C0-D17E614F067D}" type="presParOf" srcId="{E3E1AD83-1D5E-4FDF-B8F5-E5E43B661AB4}" destId="{09D135D9-F4B8-467A-922A-56609ADF7222}" srcOrd="3" destOrd="0" presId="urn:microsoft.com/office/officeart/2018/2/layout/IconVerticalSolidList"/>
    <dgm:cxn modelId="{F97BA544-3FC8-40ED-AE5E-C61ED5F374DA}" type="presParOf" srcId="{094400B2-504D-4D6D-AC1C-72B0669C0150}" destId="{71A89BA2-A5BB-4DF9-81AE-A651A0892EE5}" srcOrd="1" destOrd="0" presId="urn:microsoft.com/office/officeart/2018/2/layout/IconVerticalSolidList"/>
    <dgm:cxn modelId="{54607EAB-2135-429B-B9F6-2236178246D3}" type="presParOf" srcId="{094400B2-504D-4D6D-AC1C-72B0669C0150}" destId="{07E105D7-EA56-43E7-9D1B-BB2DD310AFFE}" srcOrd="2" destOrd="0" presId="urn:microsoft.com/office/officeart/2018/2/layout/IconVerticalSolidList"/>
    <dgm:cxn modelId="{438069F4-CC0A-416C-90B4-7595C6406952}" type="presParOf" srcId="{07E105D7-EA56-43E7-9D1B-BB2DD310AFFE}" destId="{01BB27B2-E1D2-4F19-9E1F-D183E517BE90}" srcOrd="0" destOrd="0" presId="urn:microsoft.com/office/officeart/2018/2/layout/IconVerticalSolidList"/>
    <dgm:cxn modelId="{B6E15386-0C84-4706-946D-F9FFACD7989E}" type="presParOf" srcId="{07E105D7-EA56-43E7-9D1B-BB2DD310AFFE}" destId="{BEC5E25D-AA30-47C8-AA64-DE6CB40BCB33}" srcOrd="1" destOrd="0" presId="urn:microsoft.com/office/officeart/2018/2/layout/IconVerticalSolidList"/>
    <dgm:cxn modelId="{63845AFC-AEE6-419E-BC30-0009C3BF2D77}" type="presParOf" srcId="{07E105D7-EA56-43E7-9D1B-BB2DD310AFFE}" destId="{6B295F22-4B84-4A8E-A450-A3F2D6262C50}" srcOrd="2" destOrd="0" presId="urn:microsoft.com/office/officeart/2018/2/layout/IconVerticalSolidList"/>
    <dgm:cxn modelId="{CD4FE660-73AC-4B71-816E-5DC7A8EEFAD9}" type="presParOf" srcId="{07E105D7-EA56-43E7-9D1B-BB2DD310AFFE}" destId="{21439068-2B0F-4DED-B11B-DE84B5496D82}" srcOrd="3" destOrd="0" presId="urn:microsoft.com/office/officeart/2018/2/layout/IconVerticalSolidList"/>
    <dgm:cxn modelId="{6742AD2A-DE1D-4586-A59D-0DB331D0F79B}" type="presParOf" srcId="{094400B2-504D-4D6D-AC1C-72B0669C0150}" destId="{DA42F7F9-5FEA-4B11-A62C-B52CDEEED133}" srcOrd="3" destOrd="0" presId="urn:microsoft.com/office/officeart/2018/2/layout/IconVerticalSolidList"/>
    <dgm:cxn modelId="{263CA636-B3FB-4800-9535-01D9B3352402}" type="presParOf" srcId="{094400B2-504D-4D6D-AC1C-72B0669C0150}" destId="{93AB756A-627E-44FB-848B-82A73ABD81F6}" srcOrd="4" destOrd="0" presId="urn:microsoft.com/office/officeart/2018/2/layout/IconVerticalSolidList"/>
    <dgm:cxn modelId="{5C80D9DC-AC90-4057-9346-DEA5383A2364}" type="presParOf" srcId="{93AB756A-627E-44FB-848B-82A73ABD81F6}" destId="{CE52AE9A-5700-49B3-ABEB-D17BE0709B00}" srcOrd="0" destOrd="0" presId="urn:microsoft.com/office/officeart/2018/2/layout/IconVerticalSolidList"/>
    <dgm:cxn modelId="{96201257-CD70-4780-8988-4649A6128DDB}" type="presParOf" srcId="{93AB756A-627E-44FB-848B-82A73ABD81F6}" destId="{77A6A86B-E497-4795-A858-1997C4446969}" srcOrd="1" destOrd="0" presId="urn:microsoft.com/office/officeart/2018/2/layout/IconVerticalSolidList"/>
    <dgm:cxn modelId="{44DFDAE2-12A8-4039-A229-997D55DB64DC}" type="presParOf" srcId="{93AB756A-627E-44FB-848B-82A73ABD81F6}" destId="{A218315A-75C2-4261-87A9-6AB7A48F1B09}" srcOrd="2" destOrd="0" presId="urn:microsoft.com/office/officeart/2018/2/layout/IconVerticalSolidList"/>
    <dgm:cxn modelId="{EFAD51D6-0231-44D5-97CB-BC9746BA1D33}" type="presParOf" srcId="{93AB756A-627E-44FB-848B-82A73ABD81F6}" destId="{22CBEA22-BEF9-4274-B2FD-802982AF01EB}" srcOrd="3" destOrd="0" presId="urn:microsoft.com/office/officeart/2018/2/layout/IconVerticalSolidList"/>
    <dgm:cxn modelId="{A68AA8CC-8D87-446E-BA74-FF10FC442F77}" type="presParOf" srcId="{094400B2-504D-4D6D-AC1C-72B0669C0150}" destId="{8F54CF22-EC1B-4196-8362-BB5265B3DB1D}" srcOrd="5" destOrd="0" presId="urn:microsoft.com/office/officeart/2018/2/layout/IconVerticalSolidList"/>
    <dgm:cxn modelId="{88B31D7F-D07D-480C-A672-E2E94A2B8B19}" type="presParOf" srcId="{094400B2-504D-4D6D-AC1C-72B0669C0150}" destId="{278B82CE-0E92-4248-8CFC-1C65D30ED53F}" srcOrd="6" destOrd="0" presId="urn:microsoft.com/office/officeart/2018/2/layout/IconVerticalSolidList"/>
    <dgm:cxn modelId="{E697CC19-67D1-4ABE-A3D4-3BBA83CD99AB}" type="presParOf" srcId="{278B82CE-0E92-4248-8CFC-1C65D30ED53F}" destId="{10D0CBED-9298-41D4-9CBF-1558A82208F1}" srcOrd="0" destOrd="0" presId="urn:microsoft.com/office/officeart/2018/2/layout/IconVerticalSolidList"/>
    <dgm:cxn modelId="{AD296AB0-B46E-47C6-88A2-86E611138DEE}" type="presParOf" srcId="{278B82CE-0E92-4248-8CFC-1C65D30ED53F}" destId="{6582BB5E-1125-4B5E-8642-0191C769037E}" srcOrd="1" destOrd="0" presId="urn:microsoft.com/office/officeart/2018/2/layout/IconVerticalSolidList"/>
    <dgm:cxn modelId="{351578EA-E314-4CDB-AEE8-E2BEF462E5C1}" type="presParOf" srcId="{278B82CE-0E92-4248-8CFC-1C65D30ED53F}" destId="{423F359B-33BE-4194-BAA0-B97E6477841E}" srcOrd="2" destOrd="0" presId="urn:microsoft.com/office/officeart/2018/2/layout/IconVerticalSolidList"/>
    <dgm:cxn modelId="{A0299EC1-1090-480B-B5E1-41BA1C910F5B}" type="presParOf" srcId="{278B82CE-0E92-4248-8CFC-1C65D30ED53F}" destId="{112B9C50-F450-451B-927E-3C8892052480}" srcOrd="3" destOrd="0" presId="urn:microsoft.com/office/officeart/2018/2/layout/IconVerticalSolidList"/>
    <dgm:cxn modelId="{7F29D107-71DD-43A6-9B7B-FEA6FAD5DAB3}" type="presParOf" srcId="{094400B2-504D-4D6D-AC1C-72B0669C0150}" destId="{8D12F789-38F7-4B38-A58C-8F16B21B0B56}" srcOrd="7" destOrd="0" presId="urn:microsoft.com/office/officeart/2018/2/layout/IconVerticalSolidList"/>
    <dgm:cxn modelId="{F122AF55-C89D-47CE-8C26-ABB23DEB45A0}" type="presParOf" srcId="{094400B2-504D-4D6D-AC1C-72B0669C0150}" destId="{252832DF-88B1-481A-A101-34DA43258752}" srcOrd="8" destOrd="0" presId="urn:microsoft.com/office/officeart/2018/2/layout/IconVerticalSolidList"/>
    <dgm:cxn modelId="{6BDACDC0-3DBC-4CAF-9271-5FE4783CBE5A}" type="presParOf" srcId="{252832DF-88B1-481A-A101-34DA43258752}" destId="{A5C63DB0-A844-4906-A003-0A335A160E49}" srcOrd="0" destOrd="0" presId="urn:microsoft.com/office/officeart/2018/2/layout/IconVerticalSolidList"/>
    <dgm:cxn modelId="{108D7151-AD12-4A30-B1FE-28B6B75339CE}" type="presParOf" srcId="{252832DF-88B1-481A-A101-34DA43258752}" destId="{763E54CC-4762-42E4-BE38-6159266C98E6}" srcOrd="1" destOrd="0" presId="urn:microsoft.com/office/officeart/2018/2/layout/IconVerticalSolidList"/>
    <dgm:cxn modelId="{9DE6AC3B-7567-48E5-82DB-D7014912A2EA}" type="presParOf" srcId="{252832DF-88B1-481A-A101-34DA43258752}" destId="{0FE08C89-DD1C-48CE-AE0E-E9A63876B1CF}" srcOrd="2" destOrd="0" presId="urn:microsoft.com/office/officeart/2018/2/layout/IconVerticalSolidList"/>
    <dgm:cxn modelId="{FD2718C2-22C6-44D7-B8E7-5F8B667E0C1D}" type="presParOf" srcId="{252832DF-88B1-481A-A101-34DA43258752}" destId="{C79F9158-B5B6-4239-BD99-5F63B454320B}" srcOrd="3" destOrd="0" presId="urn:microsoft.com/office/officeart/2018/2/layout/IconVerticalSolidList"/>
    <dgm:cxn modelId="{3AD2275C-A7BC-4733-8BDF-20BD1868D793}" type="presParOf" srcId="{094400B2-504D-4D6D-AC1C-72B0669C0150}" destId="{F242ED7F-4EA9-4312-93CE-3364811E9137}" srcOrd="9" destOrd="0" presId="urn:microsoft.com/office/officeart/2018/2/layout/IconVerticalSolidList"/>
    <dgm:cxn modelId="{DB9D9F3D-CD56-4691-913F-F98B424E0894}" type="presParOf" srcId="{094400B2-504D-4D6D-AC1C-72B0669C0150}" destId="{63FCE0CA-F187-4B3A-B587-E840213D7EBA}" srcOrd="10" destOrd="0" presId="urn:microsoft.com/office/officeart/2018/2/layout/IconVerticalSolidList"/>
    <dgm:cxn modelId="{ED1BE558-25C9-46AD-8167-488565224EB1}" type="presParOf" srcId="{63FCE0CA-F187-4B3A-B587-E840213D7EBA}" destId="{5F67E262-C0CE-4D1C-9BDD-4722270DF27C}" srcOrd="0" destOrd="0" presId="urn:microsoft.com/office/officeart/2018/2/layout/IconVerticalSolidList"/>
    <dgm:cxn modelId="{CF50B215-E214-4354-B2A6-E117AEFA3850}" type="presParOf" srcId="{63FCE0CA-F187-4B3A-B587-E840213D7EBA}" destId="{5CFAD9C4-D611-4FB5-9602-38EB06C1AAB0}" srcOrd="1" destOrd="0" presId="urn:microsoft.com/office/officeart/2018/2/layout/IconVerticalSolidList"/>
    <dgm:cxn modelId="{5EED2675-A229-4E44-8CCE-E955162C7621}" type="presParOf" srcId="{63FCE0CA-F187-4B3A-B587-E840213D7EBA}" destId="{0FDC9005-41ED-497F-90C0-3BCBB324A240}" srcOrd="2" destOrd="0" presId="urn:microsoft.com/office/officeart/2018/2/layout/IconVerticalSolidList"/>
    <dgm:cxn modelId="{9CC77787-E629-4629-9317-296E3A8BFD62}" type="presParOf" srcId="{63FCE0CA-F187-4B3A-B587-E840213D7EBA}" destId="{70F4EFA3-C9D5-47EA-BE73-9C62A502A1BF}" srcOrd="3" destOrd="0" presId="urn:microsoft.com/office/officeart/2018/2/layout/IconVerticalSolidList"/>
    <dgm:cxn modelId="{ABBAB59C-C91B-429A-92AC-E3E87619C31E}" type="presParOf" srcId="{094400B2-504D-4D6D-AC1C-72B0669C0150}" destId="{9DAA9E36-6546-41F2-B074-2EE615AFCA5F}" srcOrd="11" destOrd="0" presId="urn:microsoft.com/office/officeart/2018/2/layout/IconVerticalSolidList"/>
    <dgm:cxn modelId="{B3D99A09-52F8-4E5C-AF46-7545627591EF}" type="presParOf" srcId="{094400B2-504D-4D6D-AC1C-72B0669C0150}" destId="{4F004FE6-5E7A-4385-8737-D0D7C82B7C85}" srcOrd="12" destOrd="0" presId="urn:microsoft.com/office/officeart/2018/2/layout/IconVerticalSolidList"/>
    <dgm:cxn modelId="{D630ED20-3DB7-4990-8911-F4ECA1728836}" type="presParOf" srcId="{4F004FE6-5E7A-4385-8737-D0D7C82B7C85}" destId="{81B3F376-F33F-4CB5-9DEC-C6A7D7BCEA2D}" srcOrd="0" destOrd="0" presId="urn:microsoft.com/office/officeart/2018/2/layout/IconVerticalSolidList"/>
    <dgm:cxn modelId="{1621C2B8-C42E-47D7-8DBF-6F6BAF6B25A0}" type="presParOf" srcId="{4F004FE6-5E7A-4385-8737-D0D7C82B7C85}" destId="{8B390A50-3280-4793-8EAA-D98D1ECEB354}" srcOrd="1" destOrd="0" presId="urn:microsoft.com/office/officeart/2018/2/layout/IconVerticalSolidList"/>
    <dgm:cxn modelId="{ECADB287-4EBA-4520-9B35-F26938D30B04}" type="presParOf" srcId="{4F004FE6-5E7A-4385-8737-D0D7C82B7C85}" destId="{56D6766D-AAF4-46F3-98E2-B8CF35F014A0}" srcOrd="2" destOrd="0" presId="urn:microsoft.com/office/officeart/2018/2/layout/IconVerticalSolidList"/>
    <dgm:cxn modelId="{66B395B3-8100-4BE6-A092-1BD0480F0EA5}" type="presParOf" srcId="{4F004FE6-5E7A-4385-8737-D0D7C82B7C85}" destId="{C81BC9DA-E91F-4C66-9ED2-D2D33DC4004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04068C6-5449-4AA3-83F5-218EA2137EA6}" type="doc">
      <dgm:prSet loTypeId="urn:microsoft.com/office/officeart/2005/8/layout/hierarchy1" loCatId="hierarchy" qsTypeId="urn:microsoft.com/office/officeart/2005/8/quickstyle/simple5" qsCatId="simple" csTypeId="urn:microsoft.com/office/officeart/2005/8/colors/accent1_2" csCatId="accent1" phldr="1"/>
      <dgm:spPr/>
      <dgm:t>
        <a:bodyPr/>
        <a:lstStyle/>
        <a:p>
          <a:endParaRPr lang="en-US"/>
        </a:p>
      </dgm:t>
    </dgm:pt>
    <dgm:pt modelId="{71B2D81D-14B1-4632-BBE4-83F62EC6435F}">
      <dgm:prSet custT="1"/>
      <dgm:spPr/>
      <dgm:t>
        <a:bodyPr/>
        <a:lstStyle/>
        <a:p>
          <a:r>
            <a:rPr lang="en-US" sz="2000">
              <a:latin typeface="Arial" panose="020B0604020202020204" pitchFamily="34" charset="0"/>
              <a:cs typeface="Arial" panose="020B0604020202020204" pitchFamily="34" charset="0"/>
            </a:rPr>
            <a:t>You may see and hear all kinds of diagnoses.</a:t>
          </a:r>
        </a:p>
      </dgm:t>
    </dgm:pt>
    <dgm:pt modelId="{6B31C568-9BC2-4537-AFFF-B88C803F7FB6}" type="parTrans" cxnId="{85F5C89C-3689-42CD-A9B5-49553F50F78E}">
      <dgm:prSet/>
      <dgm:spPr/>
      <dgm:t>
        <a:bodyPr/>
        <a:lstStyle/>
        <a:p>
          <a:endParaRPr lang="en-US"/>
        </a:p>
      </dgm:t>
    </dgm:pt>
    <dgm:pt modelId="{0A443953-D8DC-49A2-8D26-B53ACF6A3173}" type="sibTrans" cxnId="{85F5C89C-3689-42CD-A9B5-49553F50F78E}">
      <dgm:prSet/>
      <dgm:spPr/>
      <dgm:t>
        <a:bodyPr/>
        <a:lstStyle/>
        <a:p>
          <a:endParaRPr lang="en-US"/>
        </a:p>
      </dgm:t>
    </dgm:pt>
    <dgm:pt modelId="{A15AEA24-0617-4F10-AD63-4AC940A24D5C}">
      <dgm:prSet custT="1"/>
      <dgm:spPr/>
      <dgm:t>
        <a:bodyPr/>
        <a:lstStyle/>
        <a:p>
          <a:r>
            <a:rPr lang="en-US" sz="2000">
              <a:latin typeface="Arial" panose="020B0604020202020204" pitchFamily="34" charset="0"/>
              <a:cs typeface="Arial" panose="020B0604020202020204" pitchFamily="34" charset="0"/>
            </a:rPr>
            <a:t>Diagnoses can change over time.</a:t>
          </a:r>
        </a:p>
      </dgm:t>
    </dgm:pt>
    <dgm:pt modelId="{B95D66F5-E260-4314-B12F-69CE4E52BE3E}" type="parTrans" cxnId="{B4CF7D0B-BB1E-4FEE-9DDA-7FB40C97E487}">
      <dgm:prSet/>
      <dgm:spPr/>
      <dgm:t>
        <a:bodyPr/>
        <a:lstStyle/>
        <a:p>
          <a:endParaRPr lang="en-US"/>
        </a:p>
      </dgm:t>
    </dgm:pt>
    <dgm:pt modelId="{21BB4785-CDC3-4313-AF89-FF434F5E719D}" type="sibTrans" cxnId="{B4CF7D0B-BB1E-4FEE-9DDA-7FB40C97E487}">
      <dgm:prSet/>
      <dgm:spPr/>
      <dgm:t>
        <a:bodyPr/>
        <a:lstStyle/>
        <a:p>
          <a:endParaRPr lang="en-US"/>
        </a:p>
      </dgm:t>
    </dgm:pt>
    <dgm:pt modelId="{FC4E699E-E430-4AAB-A818-130EE383217E}">
      <dgm:prSet custT="1"/>
      <dgm:spPr/>
      <dgm:t>
        <a:bodyPr/>
        <a:lstStyle/>
        <a:p>
          <a:r>
            <a:rPr lang="en-US" sz="2000">
              <a:latin typeface="Arial" panose="020B0604020202020204" pitchFamily="34" charset="0"/>
              <a:cs typeface="Arial" panose="020B0604020202020204" pitchFamily="34" charset="0"/>
            </a:rPr>
            <a:t>Diagnoses do not define an individual. </a:t>
          </a:r>
        </a:p>
      </dgm:t>
    </dgm:pt>
    <dgm:pt modelId="{743B74C2-4136-40EA-8F51-FE07166E197A}" type="parTrans" cxnId="{B68990EA-9121-4127-9BB7-CF076A0C7ED5}">
      <dgm:prSet/>
      <dgm:spPr/>
      <dgm:t>
        <a:bodyPr/>
        <a:lstStyle/>
        <a:p>
          <a:endParaRPr lang="en-US"/>
        </a:p>
      </dgm:t>
    </dgm:pt>
    <dgm:pt modelId="{7E08F158-B503-4C35-83F2-E398B9A0D9E8}" type="sibTrans" cxnId="{B68990EA-9121-4127-9BB7-CF076A0C7ED5}">
      <dgm:prSet/>
      <dgm:spPr/>
      <dgm:t>
        <a:bodyPr/>
        <a:lstStyle/>
        <a:p>
          <a:endParaRPr lang="en-US"/>
        </a:p>
      </dgm:t>
    </dgm:pt>
    <dgm:pt modelId="{C210E7DF-ACB6-4836-A6A3-0CE1EFDC4CA8}" type="pres">
      <dgm:prSet presAssocID="{404068C6-5449-4AA3-83F5-218EA2137EA6}" presName="hierChild1" presStyleCnt="0">
        <dgm:presLayoutVars>
          <dgm:chPref val="1"/>
          <dgm:dir/>
          <dgm:animOne val="branch"/>
          <dgm:animLvl val="lvl"/>
          <dgm:resizeHandles/>
        </dgm:presLayoutVars>
      </dgm:prSet>
      <dgm:spPr/>
    </dgm:pt>
    <dgm:pt modelId="{D5A019BA-9F22-45F0-9171-F1B2170F191F}" type="pres">
      <dgm:prSet presAssocID="{71B2D81D-14B1-4632-BBE4-83F62EC6435F}" presName="hierRoot1" presStyleCnt="0"/>
      <dgm:spPr/>
    </dgm:pt>
    <dgm:pt modelId="{36244569-254C-441C-A097-AFF31087082C}" type="pres">
      <dgm:prSet presAssocID="{71B2D81D-14B1-4632-BBE4-83F62EC6435F}" presName="composite" presStyleCnt="0"/>
      <dgm:spPr/>
    </dgm:pt>
    <dgm:pt modelId="{06062DCC-52DA-4A30-85D2-BD231AF7046A}" type="pres">
      <dgm:prSet presAssocID="{71B2D81D-14B1-4632-BBE4-83F62EC6435F}" presName="background" presStyleLbl="node0" presStyleIdx="0" presStyleCnt="3"/>
      <dgm:spPr>
        <a:solidFill>
          <a:srgbClr val="2D6E8D"/>
        </a:solidFill>
        <a:ln>
          <a:solidFill>
            <a:srgbClr val="17315A"/>
          </a:solidFill>
        </a:ln>
      </dgm:spPr>
    </dgm:pt>
    <dgm:pt modelId="{E5E8AD3F-C4E2-4948-AB6E-6D8F16075D86}" type="pres">
      <dgm:prSet presAssocID="{71B2D81D-14B1-4632-BBE4-83F62EC6435F}" presName="text" presStyleLbl="fgAcc0" presStyleIdx="0" presStyleCnt="3">
        <dgm:presLayoutVars>
          <dgm:chPref val="3"/>
        </dgm:presLayoutVars>
      </dgm:prSet>
      <dgm:spPr/>
    </dgm:pt>
    <dgm:pt modelId="{980B5CA0-57E1-48E6-9B5B-7322BA161FFB}" type="pres">
      <dgm:prSet presAssocID="{71B2D81D-14B1-4632-BBE4-83F62EC6435F}" presName="hierChild2" presStyleCnt="0"/>
      <dgm:spPr/>
    </dgm:pt>
    <dgm:pt modelId="{5C970024-9830-4339-A617-A62F8059FF04}" type="pres">
      <dgm:prSet presAssocID="{A15AEA24-0617-4F10-AD63-4AC940A24D5C}" presName="hierRoot1" presStyleCnt="0"/>
      <dgm:spPr/>
    </dgm:pt>
    <dgm:pt modelId="{2719C2F1-A219-4F0E-9779-D5A65CE398E6}" type="pres">
      <dgm:prSet presAssocID="{A15AEA24-0617-4F10-AD63-4AC940A24D5C}" presName="composite" presStyleCnt="0"/>
      <dgm:spPr/>
    </dgm:pt>
    <dgm:pt modelId="{71154A5D-E73A-4DBD-BCE6-D430E708D528}" type="pres">
      <dgm:prSet presAssocID="{A15AEA24-0617-4F10-AD63-4AC940A24D5C}" presName="background" presStyleLbl="node0" presStyleIdx="1" presStyleCnt="3"/>
      <dgm:spPr>
        <a:solidFill>
          <a:srgbClr val="2D6E8D"/>
        </a:solidFill>
        <a:ln>
          <a:solidFill>
            <a:srgbClr val="17315A"/>
          </a:solidFill>
        </a:ln>
      </dgm:spPr>
    </dgm:pt>
    <dgm:pt modelId="{CE5A0A36-2ACD-474C-B9EA-341E4B4EA28B}" type="pres">
      <dgm:prSet presAssocID="{A15AEA24-0617-4F10-AD63-4AC940A24D5C}" presName="text" presStyleLbl="fgAcc0" presStyleIdx="1" presStyleCnt="3">
        <dgm:presLayoutVars>
          <dgm:chPref val="3"/>
        </dgm:presLayoutVars>
      </dgm:prSet>
      <dgm:spPr/>
    </dgm:pt>
    <dgm:pt modelId="{9CDD3E18-2F17-40F5-8692-F2305E317BD5}" type="pres">
      <dgm:prSet presAssocID="{A15AEA24-0617-4F10-AD63-4AC940A24D5C}" presName="hierChild2" presStyleCnt="0"/>
      <dgm:spPr/>
    </dgm:pt>
    <dgm:pt modelId="{B6BFE776-8A50-463F-98E8-247EB8A40784}" type="pres">
      <dgm:prSet presAssocID="{FC4E699E-E430-4AAB-A818-130EE383217E}" presName="hierRoot1" presStyleCnt="0"/>
      <dgm:spPr/>
    </dgm:pt>
    <dgm:pt modelId="{30F78BF9-2FAE-4BFA-8922-0DAB54BE6F97}" type="pres">
      <dgm:prSet presAssocID="{FC4E699E-E430-4AAB-A818-130EE383217E}" presName="composite" presStyleCnt="0"/>
      <dgm:spPr/>
    </dgm:pt>
    <dgm:pt modelId="{24168CE5-39B2-4F46-A5B1-76EA3013489B}" type="pres">
      <dgm:prSet presAssocID="{FC4E699E-E430-4AAB-A818-130EE383217E}" presName="background" presStyleLbl="node0" presStyleIdx="2" presStyleCnt="3"/>
      <dgm:spPr>
        <a:solidFill>
          <a:srgbClr val="2D6E8D"/>
        </a:solidFill>
        <a:ln>
          <a:solidFill>
            <a:srgbClr val="17315A"/>
          </a:solidFill>
        </a:ln>
      </dgm:spPr>
    </dgm:pt>
    <dgm:pt modelId="{BE93C819-D6C4-441A-82BF-BBBD0698B9D7}" type="pres">
      <dgm:prSet presAssocID="{FC4E699E-E430-4AAB-A818-130EE383217E}" presName="text" presStyleLbl="fgAcc0" presStyleIdx="2" presStyleCnt="3">
        <dgm:presLayoutVars>
          <dgm:chPref val="3"/>
        </dgm:presLayoutVars>
      </dgm:prSet>
      <dgm:spPr/>
    </dgm:pt>
    <dgm:pt modelId="{8788E982-FAAC-4083-957D-D9C374B369DE}" type="pres">
      <dgm:prSet presAssocID="{FC4E699E-E430-4AAB-A818-130EE383217E}" presName="hierChild2" presStyleCnt="0"/>
      <dgm:spPr/>
    </dgm:pt>
  </dgm:ptLst>
  <dgm:cxnLst>
    <dgm:cxn modelId="{B4CF7D0B-BB1E-4FEE-9DDA-7FB40C97E487}" srcId="{404068C6-5449-4AA3-83F5-218EA2137EA6}" destId="{A15AEA24-0617-4F10-AD63-4AC940A24D5C}" srcOrd="1" destOrd="0" parTransId="{B95D66F5-E260-4314-B12F-69CE4E52BE3E}" sibTransId="{21BB4785-CDC3-4313-AF89-FF434F5E719D}"/>
    <dgm:cxn modelId="{22B5F60D-5762-40E7-8F5E-AC2559E6C150}" type="presOf" srcId="{404068C6-5449-4AA3-83F5-218EA2137EA6}" destId="{C210E7DF-ACB6-4836-A6A3-0CE1EFDC4CA8}" srcOrd="0" destOrd="0" presId="urn:microsoft.com/office/officeart/2005/8/layout/hierarchy1"/>
    <dgm:cxn modelId="{B7531C19-92C1-4545-A813-666B5EB85149}" type="presOf" srcId="{FC4E699E-E430-4AAB-A818-130EE383217E}" destId="{BE93C819-D6C4-441A-82BF-BBBD0698B9D7}" srcOrd="0" destOrd="0" presId="urn:microsoft.com/office/officeart/2005/8/layout/hierarchy1"/>
    <dgm:cxn modelId="{5625535E-2BDB-49DC-81A6-82B97F839F51}" type="presOf" srcId="{71B2D81D-14B1-4632-BBE4-83F62EC6435F}" destId="{E5E8AD3F-C4E2-4948-AB6E-6D8F16075D86}" srcOrd="0" destOrd="0" presId="urn:microsoft.com/office/officeart/2005/8/layout/hierarchy1"/>
    <dgm:cxn modelId="{B268014B-09BE-42A7-A8A9-6EEC56D2C518}" type="presOf" srcId="{A15AEA24-0617-4F10-AD63-4AC940A24D5C}" destId="{CE5A0A36-2ACD-474C-B9EA-341E4B4EA28B}" srcOrd="0" destOrd="0" presId="urn:microsoft.com/office/officeart/2005/8/layout/hierarchy1"/>
    <dgm:cxn modelId="{85F5C89C-3689-42CD-A9B5-49553F50F78E}" srcId="{404068C6-5449-4AA3-83F5-218EA2137EA6}" destId="{71B2D81D-14B1-4632-BBE4-83F62EC6435F}" srcOrd="0" destOrd="0" parTransId="{6B31C568-9BC2-4537-AFFF-B88C803F7FB6}" sibTransId="{0A443953-D8DC-49A2-8D26-B53ACF6A3173}"/>
    <dgm:cxn modelId="{B68990EA-9121-4127-9BB7-CF076A0C7ED5}" srcId="{404068C6-5449-4AA3-83F5-218EA2137EA6}" destId="{FC4E699E-E430-4AAB-A818-130EE383217E}" srcOrd="2" destOrd="0" parTransId="{743B74C2-4136-40EA-8F51-FE07166E197A}" sibTransId="{7E08F158-B503-4C35-83F2-E398B9A0D9E8}"/>
    <dgm:cxn modelId="{235669E5-3B7B-4006-8820-EA21C7F0B1EC}" type="presParOf" srcId="{C210E7DF-ACB6-4836-A6A3-0CE1EFDC4CA8}" destId="{D5A019BA-9F22-45F0-9171-F1B2170F191F}" srcOrd="0" destOrd="0" presId="urn:microsoft.com/office/officeart/2005/8/layout/hierarchy1"/>
    <dgm:cxn modelId="{EE4C04AD-127C-4BEE-AC7C-18DAF36DE2EB}" type="presParOf" srcId="{D5A019BA-9F22-45F0-9171-F1B2170F191F}" destId="{36244569-254C-441C-A097-AFF31087082C}" srcOrd="0" destOrd="0" presId="urn:microsoft.com/office/officeart/2005/8/layout/hierarchy1"/>
    <dgm:cxn modelId="{D7E3A180-06EB-4B2A-AE79-26448F3E0D5C}" type="presParOf" srcId="{36244569-254C-441C-A097-AFF31087082C}" destId="{06062DCC-52DA-4A30-85D2-BD231AF7046A}" srcOrd="0" destOrd="0" presId="urn:microsoft.com/office/officeart/2005/8/layout/hierarchy1"/>
    <dgm:cxn modelId="{A7AC5F8C-F87D-4D07-807C-CF2635B10A43}" type="presParOf" srcId="{36244569-254C-441C-A097-AFF31087082C}" destId="{E5E8AD3F-C4E2-4948-AB6E-6D8F16075D86}" srcOrd="1" destOrd="0" presId="urn:microsoft.com/office/officeart/2005/8/layout/hierarchy1"/>
    <dgm:cxn modelId="{83ED44C0-D122-4C87-9565-7A2EB7B98026}" type="presParOf" srcId="{D5A019BA-9F22-45F0-9171-F1B2170F191F}" destId="{980B5CA0-57E1-48E6-9B5B-7322BA161FFB}" srcOrd="1" destOrd="0" presId="urn:microsoft.com/office/officeart/2005/8/layout/hierarchy1"/>
    <dgm:cxn modelId="{A10716B4-933A-4144-A648-EF22D08DF7C9}" type="presParOf" srcId="{C210E7DF-ACB6-4836-A6A3-0CE1EFDC4CA8}" destId="{5C970024-9830-4339-A617-A62F8059FF04}" srcOrd="1" destOrd="0" presId="urn:microsoft.com/office/officeart/2005/8/layout/hierarchy1"/>
    <dgm:cxn modelId="{7D0F38E5-5915-4DD0-B99A-56E803FE5348}" type="presParOf" srcId="{5C970024-9830-4339-A617-A62F8059FF04}" destId="{2719C2F1-A219-4F0E-9779-D5A65CE398E6}" srcOrd="0" destOrd="0" presId="urn:microsoft.com/office/officeart/2005/8/layout/hierarchy1"/>
    <dgm:cxn modelId="{50BF7B9E-B84D-4DBF-9A91-5BC62C4CB180}" type="presParOf" srcId="{2719C2F1-A219-4F0E-9779-D5A65CE398E6}" destId="{71154A5D-E73A-4DBD-BCE6-D430E708D528}" srcOrd="0" destOrd="0" presId="urn:microsoft.com/office/officeart/2005/8/layout/hierarchy1"/>
    <dgm:cxn modelId="{2C955774-D8F2-4E72-A684-3751EE6CC54D}" type="presParOf" srcId="{2719C2F1-A219-4F0E-9779-D5A65CE398E6}" destId="{CE5A0A36-2ACD-474C-B9EA-341E4B4EA28B}" srcOrd="1" destOrd="0" presId="urn:microsoft.com/office/officeart/2005/8/layout/hierarchy1"/>
    <dgm:cxn modelId="{30CCE628-AFC7-4D67-BBE6-B81F55AC85D1}" type="presParOf" srcId="{5C970024-9830-4339-A617-A62F8059FF04}" destId="{9CDD3E18-2F17-40F5-8692-F2305E317BD5}" srcOrd="1" destOrd="0" presId="urn:microsoft.com/office/officeart/2005/8/layout/hierarchy1"/>
    <dgm:cxn modelId="{586E5739-BCB2-4C3D-B8D9-79A224BE4C07}" type="presParOf" srcId="{C210E7DF-ACB6-4836-A6A3-0CE1EFDC4CA8}" destId="{B6BFE776-8A50-463F-98E8-247EB8A40784}" srcOrd="2" destOrd="0" presId="urn:microsoft.com/office/officeart/2005/8/layout/hierarchy1"/>
    <dgm:cxn modelId="{66288FDD-188C-4C21-8063-B7B4DEBF70B6}" type="presParOf" srcId="{B6BFE776-8A50-463F-98E8-247EB8A40784}" destId="{30F78BF9-2FAE-4BFA-8922-0DAB54BE6F97}" srcOrd="0" destOrd="0" presId="urn:microsoft.com/office/officeart/2005/8/layout/hierarchy1"/>
    <dgm:cxn modelId="{6D28E455-4479-4DFB-87E5-9BCA8FFE05D6}" type="presParOf" srcId="{30F78BF9-2FAE-4BFA-8922-0DAB54BE6F97}" destId="{24168CE5-39B2-4F46-A5B1-76EA3013489B}" srcOrd="0" destOrd="0" presId="urn:microsoft.com/office/officeart/2005/8/layout/hierarchy1"/>
    <dgm:cxn modelId="{44D7545C-50FC-4029-B872-49F49AB5A35F}" type="presParOf" srcId="{30F78BF9-2FAE-4BFA-8922-0DAB54BE6F97}" destId="{BE93C819-D6C4-441A-82BF-BBBD0698B9D7}" srcOrd="1" destOrd="0" presId="urn:microsoft.com/office/officeart/2005/8/layout/hierarchy1"/>
    <dgm:cxn modelId="{668321AF-4623-4406-84B0-09BC1E8CC8E9}" type="presParOf" srcId="{B6BFE776-8A50-463F-98E8-247EB8A40784}" destId="{8788E982-FAAC-4083-957D-D9C374B369DE}"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E1F79EC-A370-4BF0-B9A7-E2D83B59B3C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64857D6B-BB9F-4049-A609-DCEFE81A2D08}">
      <dgm:prSet phldr="0" custT="1"/>
      <dgm:spPr>
        <a:solidFill>
          <a:srgbClr val="2D6E8D"/>
        </a:solidFill>
        <a:ln>
          <a:solidFill>
            <a:srgbClr val="2D6E8D"/>
          </a:solidFill>
        </a:ln>
      </dgm:spPr>
      <dgm:t>
        <a:bodyPr/>
        <a:lstStyle/>
        <a:p>
          <a:pPr rtl="0"/>
          <a:r>
            <a:rPr lang="en-US" altLang="en-US" sz="2000" b="1">
              <a:latin typeface="Arial" panose="020B0604020202020204" pitchFamily="34" charset="0"/>
              <a:ea typeface="+mj-ea"/>
              <a:cs typeface="Arial" panose="020B0604020202020204" pitchFamily="34" charset="0"/>
            </a:rPr>
            <a:t>Psychosis </a:t>
          </a:r>
          <a:r>
            <a:rPr lang="en-US" altLang="en-US" sz="2000" b="1" i="1">
              <a:latin typeface="Arial" panose="020B0604020202020204" pitchFamily="34" charset="0"/>
              <a:ea typeface="+mj-ea"/>
              <a:cs typeface="Arial" panose="020B0604020202020204" pitchFamily="34" charset="0"/>
            </a:rPr>
            <a:t>CAN</a:t>
          </a:r>
          <a:r>
            <a:rPr lang="en-US" altLang="en-US" sz="2000" b="1">
              <a:latin typeface="Arial" panose="020B0604020202020204" pitchFamily="34" charset="0"/>
              <a:ea typeface="+mj-ea"/>
              <a:cs typeface="Arial" panose="020B0604020202020204" pitchFamily="34" charset="0"/>
            </a:rPr>
            <a:t> look similar to (and can co-occur with)…</a:t>
          </a:r>
          <a:endParaRPr lang="en-US" sz="2000" b="1">
            <a:latin typeface="Arial" panose="020B0604020202020204" pitchFamily="34" charset="0"/>
            <a:ea typeface="Calibri Light"/>
            <a:cs typeface="Arial" panose="020B0604020202020204" pitchFamily="34" charset="0"/>
          </a:endParaRPr>
        </a:p>
      </dgm:t>
    </dgm:pt>
    <dgm:pt modelId="{13464F43-CEAA-46B3-A503-6CAFD97AB85B}" type="parTrans" cxnId="{4E2D9A9E-6604-4316-BCE7-21FCCCE3A185}">
      <dgm:prSet/>
      <dgm:spPr/>
      <dgm:t>
        <a:bodyPr/>
        <a:lstStyle/>
        <a:p>
          <a:endParaRPr lang="en-US" sz="1600"/>
        </a:p>
      </dgm:t>
    </dgm:pt>
    <dgm:pt modelId="{638AD42D-1D7E-4274-A24F-F5C57FAE146B}" type="sibTrans" cxnId="{4E2D9A9E-6604-4316-BCE7-21FCCCE3A185}">
      <dgm:prSet/>
      <dgm:spPr/>
      <dgm:t>
        <a:bodyPr/>
        <a:lstStyle/>
        <a:p>
          <a:endParaRPr lang="en-US" sz="1600"/>
        </a:p>
      </dgm:t>
    </dgm:pt>
    <dgm:pt modelId="{A9AAE5FB-2BD4-42FB-86DD-6BEA9D3B0692}">
      <dgm:prSet phldr="0" custT="1"/>
      <dgm:spPr/>
      <dgm:t>
        <a:bodyPr/>
        <a:lstStyle/>
        <a:p>
          <a:pPr marL="320040">
            <a:buClr>
              <a:srgbClr val="E47225"/>
            </a:buClr>
            <a:buSzPct val="120000"/>
            <a:buFont typeface="Arial" panose="020B0604020202020204" pitchFamily="34" charset="0"/>
            <a:buChar char="»"/>
          </a:pPr>
          <a:r>
            <a:rPr lang="en-US" sz="2000">
              <a:latin typeface="Arial" panose="020B0604020202020204" pitchFamily="34" charset="0"/>
              <a:cs typeface="Arial" panose="020B0604020202020204" pitchFamily="34" charset="0"/>
            </a:rPr>
            <a:t>Depression or anxiety</a:t>
          </a:r>
        </a:p>
      </dgm:t>
    </dgm:pt>
    <dgm:pt modelId="{3EF82374-688B-4C30-BAA6-4B898AAA238F}" type="parTrans" cxnId="{73F959BA-A3B3-423C-BB23-EB9666F47D9E}">
      <dgm:prSet/>
      <dgm:spPr/>
      <dgm:t>
        <a:bodyPr/>
        <a:lstStyle/>
        <a:p>
          <a:endParaRPr lang="en-US" sz="1600"/>
        </a:p>
      </dgm:t>
    </dgm:pt>
    <dgm:pt modelId="{51D69FD7-8B27-43FA-84AA-49574D111E6D}" type="sibTrans" cxnId="{73F959BA-A3B3-423C-BB23-EB9666F47D9E}">
      <dgm:prSet/>
      <dgm:spPr/>
      <dgm:t>
        <a:bodyPr/>
        <a:lstStyle/>
        <a:p>
          <a:endParaRPr lang="en-US" sz="1600"/>
        </a:p>
      </dgm:t>
    </dgm:pt>
    <dgm:pt modelId="{C79A5E20-BFA0-45F2-B375-0C349DC4AB07}">
      <dgm:prSet custT="1"/>
      <dgm:spPr/>
      <dgm:t>
        <a:bodyPr/>
        <a:lstStyle/>
        <a:p>
          <a:pPr marL="320040">
            <a:buClr>
              <a:srgbClr val="E47225"/>
            </a:buClr>
            <a:buSzPct val="120000"/>
            <a:buFont typeface="Arial" panose="020B0604020202020204" pitchFamily="34" charset="0"/>
            <a:buChar char="»"/>
          </a:pPr>
          <a:r>
            <a:rPr lang="en-US" sz="2000">
              <a:latin typeface="Arial" panose="020B0604020202020204" pitchFamily="34" charset="0"/>
              <a:cs typeface="Arial" panose="020B0604020202020204" pitchFamily="34" charset="0"/>
            </a:rPr>
            <a:t>Substance use</a:t>
          </a:r>
        </a:p>
      </dgm:t>
    </dgm:pt>
    <dgm:pt modelId="{A9AFF9D3-70AE-40C0-9841-B504E8AD01F5}" type="parTrans" cxnId="{3D14FEB5-045D-4DC7-9EA0-7E8519ED7E29}">
      <dgm:prSet/>
      <dgm:spPr/>
      <dgm:t>
        <a:bodyPr/>
        <a:lstStyle/>
        <a:p>
          <a:endParaRPr lang="en-US"/>
        </a:p>
      </dgm:t>
    </dgm:pt>
    <dgm:pt modelId="{A0C3EE63-6544-4B09-B7CA-F33D65A997AB}" type="sibTrans" cxnId="{3D14FEB5-045D-4DC7-9EA0-7E8519ED7E29}">
      <dgm:prSet/>
      <dgm:spPr/>
      <dgm:t>
        <a:bodyPr/>
        <a:lstStyle/>
        <a:p>
          <a:endParaRPr lang="en-US"/>
        </a:p>
      </dgm:t>
    </dgm:pt>
    <dgm:pt modelId="{2E52C508-7B6F-4988-988D-61FDE87E0148}">
      <dgm:prSet custT="1"/>
      <dgm:spPr/>
      <dgm:t>
        <a:bodyPr/>
        <a:lstStyle/>
        <a:p>
          <a:pPr marL="320040">
            <a:buClr>
              <a:srgbClr val="E47225"/>
            </a:buClr>
            <a:buSzPct val="120000"/>
            <a:buFont typeface="Arial" panose="020B0604020202020204" pitchFamily="34" charset="0"/>
            <a:buChar char="»"/>
          </a:pPr>
          <a:r>
            <a:rPr lang="en-US" sz="2000">
              <a:latin typeface="Arial" panose="020B0604020202020204" pitchFamily="34" charset="0"/>
              <a:cs typeface="Arial" panose="020B0604020202020204" pitchFamily="34" charset="0"/>
            </a:rPr>
            <a:t>Reaction to abuse/trauma, family stress</a:t>
          </a:r>
        </a:p>
      </dgm:t>
    </dgm:pt>
    <dgm:pt modelId="{880B62DC-E2FB-46AB-AD22-1CAA1A480262}" type="parTrans" cxnId="{6CC22007-0B35-49CD-A774-D88DB425FF4A}">
      <dgm:prSet/>
      <dgm:spPr/>
      <dgm:t>
        <a:bodyPr/>
        <a:lstStyle/>
        <a:p>
          <a:endParaRPr lang="en-US"/>
        </a:p>
      </dgm:t>
    </dgm:pt>
    <dgm:pt modelId="{46C21ADD-2EA9-48ED-A4C0-3FDD059E51EE}" type="sibTrans" cxnId="{6CC22007-0B35-49CD-A774-D88DB425FF4A}">
      <dgm:prSet/>
      <dgm:spPr/>
      <dgm:t>
        <a:bodyPr/>
        <a:lstStyle/>
        <a:p>
          <a:endParaRPr lang="en-US"/>
        </a:p>
      </dgm:t>
    </dgm:pt>
    <dgm:pt modelId="{B3C48AD4-D99C-42F2-B357-972E9CAFF3EC}">
      <dgm:prSet custT="1"/>
      <dgm:spPr/>
      <dgm:t>
        <a:bodyPr/>
        <a:lstStyle/>
        <a:p>
          <a:pPr marL="320040">
            <a:buClr>
              <a:srgbClr val="E47225"/>
            </a:buClr>
            <a:buSzPct val="120000"/>
            <a:buFont typeface="Arial" panose="020B0604020202020204" pitchFamily="34" charset="0"/>
            <a:buChar char="»"/>
          </a:pPr>
          <a:r>
            <a:rPr lang="en-US" sz="2000">
              <a:latin typeface="Arial" panose="020B0604020202020204" pitchFamily="34" charset="0"/>
              <a:cs typeface="Arial" panose="020B0604020202020204" pitchFamily="34" charset="0"/>
            </a:rPr>
            <a:t>Medical conditions</a:t>
          </a:r>
        </a:p>
      </dgm:t>
    </dgm:pt>
    <dgm:pt modelId="{A79E49DF-4CB8-48AF-B0D3-EAEA1D60D151}" type="parTrans" cxnId="{1A262B2F-B22A-46A1-B9EC-8B4EA38F2D7D}">
      <dgm:prSet/>
      <dgm:spPr/>
      <dgm:t>
        <a:bodyPr/>
        <a:lstStyle/>
        <a:p>
          <a:endParaRPr lang="en-US"/>
        </a:p>
      </dgm:t>
    </dgm:pt>
    <dgm:pt modelId="{38C9BF5A-F51A-4FC7-93A1-39E9C6B392C8}" type="sibTrans" cxnId="{1A262B2F-B22A-46A1-B9EC-8B4EA38F2D7D}">
      <dgm:prSet/>
      <dgm:spPr/>
      <dgm:t>
        <a:bodyPr/>
        <a:lstStyle/>
        <a:p>
          <a:endParaRPr lang="en-US"/>
        </a:p>
      </dgm:t>
    </dgm:pt>
    <dgm:pt modelId="{732C62B5-48E5-48C3-8B33-E36AECE70087}">
      <dgm:prSet custT="1"/>
      <dgm:spPr/>
      <dgm:t>
        <a:bodyPr/>
        <a:lstStyle/>
        <a:p>
          <a:pPr marL="320040">
            <a:buClr>
              <a:srgbClr val="E47225"/>
            </a:buClr>
            <a:buSzPct val="120000"/>
            <a:buFont typeface="Arial" panose="020B0604020202020204" pitchFamily="34" charset="0"/>
            <a:buChar char="»"/>
          </a:pPr>
          <a:r>
            <a:rPr lang="en-US" sz="2000">
              <a:latin typeface="Arial" panose="020B0604020202020204" pitchFamily="34" charset="0"/>
              <a:cs typeface="Arial" panose="020B0604020202020204" pitchFamily="34" charset="0"/>
            </a:rPr>
            <a:t>Learning disabilities</a:t>
          </a:r>
        </a:p>
      </dgm:t>
    </dgm:pt>
    <dgm:pt modelId="{E3FF29F7-8AC4-4444-A6E6-4D3E6A04BE53}" type="parTrans" cxnId="{1413ACA9-9A82-44DF-A4ED-869D14C29739}">
      <dgm:prSet/>
      <dgm:spPr/>
      <dgm:t>
        <a:bodyPr/>
        <a:lstStyle/>
        <a:p>
          <a:endParaRPr lang="en-US"/>
        </a:p>
      </dgm:t>
    </dgm:pt>
    <dgm:pt modelId="{2794D470-2814-43D1-AD5A-6B45714A8415}" type="sibTrans" cxnId="{1413ACA9-9A82-44DF-A4ED-869D14C29739}">
      <dgm:prSet/>
      <dgm:spPr/>
      <dgm:t>
        <a:bodyPr/>
        <a:lstStyle/>
        <a:p>
          <a:endParaRPr lang="en-US"/>
        </a:p>
      </dgm:t>
    </dgm:pt>
    <dgm:pt modelId="{DAE569C9-AE9E-4C7D-BFCD-64D52849607F}">
      <dgm:prSet custT="1"/>
      <dgm:spPr/>
      <dgm:t>
        <a:bodyPr/>
        <a:lstStyle/>
        <a:p>
          <a:pPr marL="320040">
            <a:buClr>
              <a:srgbClr val="E47225"/>
            </a:buClr>
            <a:buSzPct val="120000"/>
            <a:buFont typeface="Arial" panose="020B0604020202020204" pitchFamily="34" charset="0"/>
            <a:buChar char="»"/>
          </a:pPr>
          <a:r>
            <a:rPr lang="en-US" sz="2000">
              <a:latin typeface="Arial" panose="020B0604020202020204" pitchFamily="34" charset="0"/>
              <a:cs typeface="Arial" panose="020B0604020202020204" pitchFamily="34" charset="0"/>
            </a:rPr>
            <a:t>Autism spectrum disorder</a:t>
          </a:r>
        </a:p>
      </dgm:t>
    </dgm:pt>
    <dgm:pt modelId="{CAE3353B-8532-4A4C-BB92-9EBBB4328769}" type="parTrans" cxnId="{F13CBFB2-1761-42D1-BF5B-7AAC41566800}">
      <dgm:prSet/>
      <dgm:spPr/>
      <dgm:t>
        <a:bodyPr/>
        <a:lstStyle/>
        <a:p>
          <a:endParaRPr lang="en-US"/>
        </a:p>
      </dgm:t>
    </dgm:pt>
    <dgm:pt modelId="{4BB55556-8022-4184-9DDB-E69B95E084A7}" type="sibTrans" cxnId="{F13CBFB2-1761-42D1-BF5B-7AAC41566800}">
      <dgm:prSet/>
      <dgm:spPr/>
      <dgm:t>
        <a:bodyPr/>
        <a:lstStyle/>
        <a:p>
          <a:endParaRPr lang="en-US"/>
        </a:p>
      </dgm:t>
    </dgm:pt>
    <dgm:pt modelId="{BDFDDDAE-0546-4417-8104-4E1D11E8DD27}">
      <dgm:prSet custT="1"/>
      <dgm:spPr/>
      <dgm:t>
        <a:bodyPr/>
        <a:lstStyle/>
        <a:p>
          <a:pPr marL="320040">
            <a:buClr>
              <a:srgbClr val="E47225"/>
            </a:buClr>
            <a:buSzPct val="120000"/>
            <a:buFont typeface="Arial" panose="020B0604020202020204" pitchFamily="34" charset="0"/>
            <a:buChar char="»"/>
          </a:pPr>
          <a:r>
            <a:rPr lang="en-US" sz="2000">
              <a:latin typeface="Arial" panose="020B0604020202020204" pitchFamily="34" charset="0"/>
              <a:cs typeface="Arial" panose="020B0604020202020204" pitchFamily="34" charset="0"/>
            </a:rPr>
            <a:t>Obsessive compulsive disorder</a:t>
          </a:r>
        </a:p>
      </dgm:t>
    </dgm:pt>
    <dgm:pt modelId="{1D84FAC8-C6D5-41D9-9FAE-BA2517DDD8FE}" type="parTrans" cxnId="{F7B355E0-EBD2-4CB8-BC55-21A1F074EEDC}">
      <dgm:prSet/>
      <dgm:spPr/>
      <dgm:t>
        <a:bodyPr/>
        <a:lstStyle/>
        <a:p>
          <a:endParaRPr lang="en-US"/>
        </a:p>
      </dgm:t>
    </dgm:pt>
    <dgm:pt modelId="{CB1159B6-2628-43EA-93AA-272940C48577}" type="sibTrans" cxnId="{F7B355E0-EBD2-4CB8-BC55-21A1F074EEDC}">
      <dgm:prSet/>
      <dgm:spPr/>
      <dgm:t>
        <a:bodyPr/>
        <a:lstStyle/>
        <a:p>
          <a:endParaRPr lang="en-US"/>
        </a:p>
      </dgm:t>
    </dgm:pt>
    <dgm:pt modelId="{9A80559F-5704-4FA8-A23C-16A903445E3E}">
      <dgm:prSet custT="1"/>
      <dgm:spPr/>
      <dgm:t>
        <a:bodyPr/>
        <a:lstStyle/>
        <a:p>
          <a:pPr marL="320040">
            <a:buClr>
              <a:srgbClr val="E47225"/>
            </a:buClr>
            <a:buSzPct val="120000"/>
            <a:buFont typeface="Arial" panose="020B0604020202020204" pitchFamily="34" charset="0"/>
            <a:buChar char="»"/>
          </a:pPr>
          <a:r>
            <a:rPr lang="en-US" sz="2000">
              <a:latin typeface="Arial" panose="020B0604020202020204" pitchFamily="34" charset="0"/>
              <a:cs typeface="Arial" panose="020B0604020202020204" pitchFamily="34" charset="0"/>
            </a:rPr>
            <a:t>Developmental disorders</a:t>
          </a:r>
        </a:p>
      </dgm:t>
    </dgm:pt>
    <dgm:pt modelId="{906FAA5A-1608-4A39-B397-4530C0DE5BAE}" type="parTrans" cxnId="{B6F7494C-9139-41E5-BEFB-52F707075296}">
      <dgm:prSet/>
      <dgm:spPr/>
      <dgm:t>
        <a:bodyPr/>
        <a:lstStyle/>
        <a:p>
          <a:endParaRPr lang="en-US"/>
        </a:p>
      </dgm:t>
    </dgm:pt>
    <dgm:pt modelId="{EAECC49C-2920-4745-B4D8-C646CEBBE4E6}" type="sibTrans" cxnId="{B6F7494C-9139-41E5-BEFB-52F707075296}">
      <dgm:prSet/>
      <dgm:spPr/>
      <dgm:t>
        <a:bodyPr/>
        <a:lstStyle/>
        <a:p>
          <a:endParaRPr lang="en-US"/>
        </a:p>
      </dgm:t>
    </dgm:pt>
    <dgm:pt modelId="{7BDC7050-F8EC-482E-A0C4-78F3EB023DF5}" type="pres">
      <dgm:prSet presAssocID="{FE1F79EC-A370-4BF0-B9A7-E2D83B59B3CC}" presName="linear" presStyleCnt="0">
        <dgm:presLayoutVars>
          <dgm:dir/>
          <dgm:animLvl val="lvl"/>
          <dgm:resizeHandles val="exact"/>
        </dgm:presLayoutVars>
      </dgm:prSet>
      <dgm:spPr/>
    </dgm:pt>
    <dgm:pt modelId="{BB3EDD32-23DD-45B8-B04A-CFDD41E4831A}" type="pres">
      <dgm:prSet presAssocID="{64857D6B-BB9F-4049-A609-DCEFE81A2D08}" presName="parentLin" presStyleCnt="0"/>
      <dgm:spPr/>
    </dgm:pt>
    <dgm:pt modelId="{0C332322-0354-48EF-BFB6-4F3A8CCFDE64}" type="pres">
      <dgm:prSet presAssocID="{64857D6B-BB9F-4049-A609-DCEFE81A2D08}" presName="parentLeftMargin" presStyleLbl="node1" presStyleIdx="0" presStyleCnt="1"/>
      <dgm:spPr/>
    </dgm:pt>
    <dgm:pt modelId="{94A68B92-2033-4E2D-B6C0-9AA6AFC86788}" type="pres">
      <dgm:prSet presAssocID="{64857D6B-BB9F-4049-A609-DCEFE81A2D08}" presName="parentText" presStyleLbl="node1" presStyleIdx="0" presStyleCnt="1" custScaleX="122997" custLinFactNeighborX="12881" custLinFactNeighborY="-18783">
        <dgm:presLayoutVars>
          <dgm:chMax val="0"/>
          <dgm:bulletEnabled val="1"/>
        </dgm:presLayoutVars>
      </dgm:prSet>
      <dgm:spPr/>
    </dgm:pt>
    <dgm:pt modelId="{4C60DB89-F366-456B-80CC-D7408C729781}" type="pres">
      <dgm:prSet presAssocID="{64857D6B-BB9F-4049-A609-DCEFE81A2D08}" presName="negativeSpace" presStyleCnt="0"/>
      <dgm:spPr/>
    </dgm:pt>
    <dgm:pt modelId="{6DB7C82D-A951-4086-8895-97DE67D8397C}" type="pres">
      <dgm:prSet presAssocID="{64857D6B-BB9F-4049-A609-DCEFE81A2D08}" presName="childText" presStyleLbl="conFgAcc1" presStyleIdx="0" presStyleCnt="1" custScaleY="104586" custLinFactNeighborX="-1449" custLinFactNeighborY="-24123">
        <dgm:presLayoutVars>
          <dgm:bulletEnabled val="1"/>
        </dgm:presLayoutVars>
      </dgm:prSet>
      <dgm:spPr/>
    </dgm:pt>
  </dgm:ptLst>
  <dgm:cxnLst>
    <dgm:cxn modelId="{F9A38D03-500D-42C2-9C0D-B78FBFE480C3}" type="presOf" srcId="{C79A5E20-BFA0-45F2-B375-0C349DC4AB07}" destId="{6DB7C82D-A951-4086-8895-97DE67D8397C}" srcOrd="0" destOrd="1" presId="urn:microsoft.com/office/officeart/2005/8/layout/list1"/>
    <dgm:cxn modelId="{1789B704-6645-4822-8F12-5F6C9C32C0F7}" type="presOf" srcId="{64857D6B-BB9F-4049-A609-DCEFE81A2D08}" destId="{94A68B92-2033-4E2D-B6C0-9AA6AFC86788}" srcOrd="1" destOrd="0" presId="urn:microsoft.com/office/officeart/2005/8/layout/list1"/>
    <dgm:cxn modelId="{6CC22007-0B35-49CD-A774-D88DB425FF4A}" srcId="{64857D6B-BB9F-4049-A609-DCEFE81A2D08}" destId="{2E52C508-7B6F-4988-988D-61FDE87E0148}" srcOrd="2" destOrd="0" parTransId="{880B62DC-E2FB-46AB-AD22-1CAA1A480262}" sibTransId="{46C21ADD-2EA9-48ED-A4C0-3FDD059E51EE}"/>
    <dgm:cxn modelId="{E821AC14-6934-44B2-8454-70BCF26C9FC8}" type="presOf" srcId="{DAE569C9-AE9E-4C7D-BFCD-64D52849607F}" destId="{6DB7C82D-A951-4086-8895-97DE67D8397C}" srcOrd="0" destOrd="6" presId="urn:microsoft.com/office/officeart/2005/8/layout/list1"/>
    <dgm:cxn modelId="{1A262B2F-B22A-46A1-B9EC-8B4EA38F2D7D}" srcId="{64857D6B-BB9F-4049-A609-DCEFE81A2D08}" destId="{B3C48AD4-D99C-42F2-B357-972E9CAFF3EC}" srcOrd="3" destOrd="0" parTransId="{A79E49DF-4CB8-48AF-B0D3-EAEA1D60D151}" sibTransId="{38C9BF5A-F51A-4FC7-93A1-39E9C6B392C8}"/>
    <dgm:cxn modelId="{F888E046-4316-4EA2-8C45-B8102DA4F777}" type="presOf" srcId="{BDFDDDAE-0546-4417-8104-4E1D11E8DD27}" destId="{6DB7C82D-A951-4086-8895-97DE67D8397C}" srcOrd="0" destOrd="7" presId="urn:microsoft.com/office/officeart/2005/8/layout/list1"/>
    <dgm:cxn modelId="{B6F7494C-9139-41E5-BEFB-52F707075296}" srcId="{64857D6B-BB9F-4049-A609-DCEFE81A2D08}" destId="{9A80559F-5704-4FA8-A23C-16A903445E3E}" srcOrd="5" destOrd="0" parTransId="{906FAA5A-1608-4A39-B397-4530C0DE5BAE}" sibTransId="{EAECC49C-2920-4745-B4D8-C646CEBBE4E6}"/>
    <dgm:cxn modelId="{83EB6683-D064-4854-80D9-8D2853A272D1}" type="presOf" srcId="{B3C48AD4-D99C-42F2-B357-972E9CAFF3EC}" destId="{6DB7C82D-A951-4086-8895-97DE67D8397C}" srcOrd="0" destOrd="3" presId="urn:microsoft.com/office/officeart/2005/8/layout/list1"/>
    <dgm:cxn modelId="{4E2D9A9E-6604-4316-BCE7-21FCCCE3A185}" srcId="{FE1F79EC-A370-4BF0-B9A7-E2D83B59B3CC}" destId="{64857D6B-BB9F-4049-A609-DCEFE81A2D08}" srcOrd="0" destOrd="0" parTransId="{13464F43-CEAA-46B3-A503-6CAFD97AB85B}" sibTransId="{638AD42D-1D7E-4274-A24F-F5C57FAE146B}"/>
    <dgm:cxn modelId="{AA9DCFA1-D9B5-4770-AD04-37E39D8E9B58}" type="presOf" srcId="{64857D6B-BB9F-4049-A609-DCEFE81A2D08}" destId="{0C332322-0354-48EF-BFB6-4F3A8CCFDE64}" srcOrd="0" destOrd="0" presId="urn:microsoft.com/office/officeart/2005/8/layout/list1"/>
    <dgm:cxn modelId="{1413ACA9-9A82-44DF-A4ED-869D14C29739}" srcId="{64857D6B-BB9F-4049-A609-DCEFE81A2D08}" destId="{732C62B5-48E5-48C3-8B33-E36AECE70087}" srcOrd="4" destOrd="0" parTransId="{E3FF29F7-8AC4-4444-A6E6-4D3E6A04BE53}" sibTransId="{2794D470-2814-43D1-AD5A-6B45714A8415}"/>
    <dgm:cxn modelId="{42FD4FB2-1BD2-4201-AD1A-8BBB8E905E78}" type="presOf" srcId="{2E52C508-7B6F-4988-988D-61FDE87E0148}" destId="{6DB7C82D-A951-4086-8895-97DE67D8397C}" srcOrd="0" destOrd="2" presId="urn:microsoft.com/office/officeart/2005/8/layout/list1"/>
    <dgm:cxn modelId="{F13CBFB2-1761-42D1-BF5B-7AAC41566800}" srcId="{64857D6B-BB9F-4049-A609-DCEFE81A2D08}" destId="{DAE569C9-AE9E-4C7D-BFCD-64D52849607F}" srcOrd="6" destOrd="0" parTransId="{CAE3353B-8532-4A4C-BB92-9EBBB4328769}" sibTransId="{4BB55556-8022-4184-9DDB-E69B95E084A7}"/>
    <dgm:cxn modelId="{3D14FEB5-045D-4DC7-9EA0-7E8519ED7E29}" srcId="{64857D6B-BB9F-4049-A609-DCEFE81A2D08}" destId="{C79A5E20-BFA0-45F2-B375-0C349DC4AB07}" srcOrd="1" destOrd="0" parTransId="{A9AFF9D3-70AE-40C0-9841-B504E8AD01F5}" sibTransId="{A0C3EE63-6544-4B09-B7CA-F33D65A997AB}"/>
    <dgm:cxn modelId="{73F959BA-A3B3-423C-BB23-EB9666F47D9E}" srcId="{64857D6B-BB9F-4049-A609-DCEFE81A2D08}" destId="{A9AAE5FB-2BD4-42FB-86DD-6BEA9D3B0692}" srcOrd="0" destOrd="0" parTransId="{3EF82374-688B-4C30-BAA6-4B898AAA238F}" sibTransId="{51D69FD7-8B27-43FA-84AA-49574D111E6D}"/>
    <dgm:cxn modelId="{19943ABE-4C4C-45D3-965A-4B6F5A98B575}" type="presOf" srcId="{732C62B5-48E5-48C3-8B33-E36AECE70087}" destId="{6DB7C82D-A951-4086-8895-97DE67D8397C}" srcOrd="0" destOrd="4" presId="urn:microsoft.com/office/officeart/2005/8/layout/list1"/>
    <dgm:cxn modelId="{C445D1CC-48AA-45AD-ABEC-68F1AA458448}" type="presOf" srcId="{A9AAE5FB-2BD4-42FB-86DD-6BEA9D3B0692}" destId="{6DB7C82D-A951-4086-8895-97DE67D8397C}" srcOrd="0" destOrd="0" presId="urn:microsoft.com/office/officeart/2005/8/layout/list1"/>
    <dgm:cxn modelId="{C22D7BD2-234A-48BD-800C-AE1AE95DE69E}" type="presOf" srcId="{FE1F79EC-A370-4BF0-B9A7-E2D83B59B3CC}" destId="{7BDC7050-F8EC-482E-A0C4-78F3EB023DF5}" srcOrd="0" destOrd="0" presId="urn:microsoft.com/office/officeart/2005/8/layout/list1"/>
    <dgm:cxn modelId="{F7B355E0-EBD2-4CB8-BC55-21A1F074EEDC}" srcId="{64857D6B-BB9F-4049-A609-DCEFE81A2D08}" destId="{BDFDDDAE-0546-4417-8104-4E1D11E8DD27}" srcOrd="7" destOrd="0" parTransId="{1D84FAC8-C6D5-41D9-9FAE-BA2517DDD8FE}" sibTransId="{CB1159B6-2628-43EA-93AA-272940C48577}"/>
    <dgm:cxn modelId="{B74E7DEF-4115-44FE-8732-8B8D9EE1A183}" type="presOf" srcId="{9A80559F-5704-4FA8-A23C-16A903445E3E}" destId="{6DB7C82D-A951-4086-8895-97DE67D8397C}" srcOrd="0" destOrd="5" presId="urn:microsoft.com/office/officeart/2005/8/layout/list1"/>
    <dgm:cxn modelId="{FB9C7847-9674-4863-AE33-D331CCBF64E4}" type="presParOf" srcId="{7BDC7050-F8EC-482E-A0C4-78F3EB023DF5}" destId="{BB3EDD32-23DD-45B8-B04A-CFDD41E4831A}" srcOrd="0" destOrd="0" presId="urn:microsoft.com/office/officeart/2005/8/layout/list1"/>
    <dgm:cxn modelId="{670D7E6B-15E6-4FB9-B021-7BBE988FDE37}" type="presParOf" srcId="{BB3EDD32-23DD-45B8-B04A-CFDD41E4831A}" destId="{0C332322-0354-48EF-BFB6-4F3A8CCFDE64}" srcOrd="0" destOrd="0" presId="urn:microsoft.com/office/officeart/2005/8/layout/list1"/>
    <dgm:cxn modelId="{5D3AB219-F9DC-491B-ABDA-F8885C3FC426}" type="presParOf" srcId="{BB3EDD32-23DD-45B8-B04A-CFDD41E4831A}" destId="{94A68B92-2033-4E2D-B6C0-9AA6AFC86788}" srcOrd="1" destOrd="0" presId="urn:microsoft.com/office/officeart/2005/8/layout/list1"/>
    <dgm:cxn modelId="{6461D869-65EC-4C79-9E1D-CFEAB7BBADCE}" type="presParOf" srcId="{7BDC7050-F8EC-482E-A0C4-78F3EB023DF5}" destId="{4C60DB89-F366-456B-80CC-D7408C729781}" srcOrd="1" destOrd="0" presId="urn:microsoft.com/office/officeart/2005/8/layout/list1"/>
    <dgm:cxn modelId="{B5915697-D1AB-4873-B5EF-58BCA74FEB8F}" type="presParOf" srcId="{7BDC7050-F8EC-482E-A0C4-78F3EB023DF5}" destId="{6DB7C82D-A951-4086-8895-97DE67D8397C}" srcOrd="2"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5E88FE0-CA1D-4BDF-BD9C-00EACBCE0D90}"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C3B38F8D-619E-494F-8FBD-2E997D445593}">
      <dgm:prSet custT="1"/>
      <dgm:spPr>
        <a:solidFill>
          <a:srgbClr val="2D6E8D"/>
        </a:solidFill>
      </dgm:spPr>
      <dgm:t>
        <a:bodyPr/>
        <a:lstStyle/>
        <a:p>
          <a:r>
            <a:rPr lang="en-US" sz="3200" b="1">
              <a:latin typeface="Arial"/>
              <a:cs typeface="Arial"/>
            </a:rPr>
            <a:t>Developmental Norms</a:t>
          </a:r>
          <a:endParaRPr lang="en-US" sz="3200">
            <a:latin typeface="Arial"/>
            <a:cs typeface="Arial"/>
          </a:endParaRPr>
        </a:p>
      </dgm:t>
    </dgm:pt>
    <dgm:pt modelId="{EA54EE53-35E5-4476-BD90-7645B3263924}" type="parTrans" cxnId="{8F9C1BB3-F20B-403E-AAC4-0B8A3EB7C735}">
      <dgm:prSet/>
      <dgm:spPr/>
      <dgm:t>
        <a:bodyPr/>
        <a:lstStyle/>
        <a:p>
          <a:endParaRPr lang="en-US" sz="1800"/>
        </a:p>
      </dgm:t>
    </dgm:pt>
    <dgm:pt modelId="{50760561-2228-4172-81D6-154A10A6D9E7}" type="sibTrans" cxnId="{8F9C1BB3-F20B-403E-AAC4-0B8A3EB7C735}">
      <dgm:prSet/>
      <dgm:spPr/>
      <dgm:t>
        <a:bodyPr/>
        <a:lstStyle/>
        <a:p>
          <a:endParaRPr lang="en-US" sz="1800"/>
        </a:p>
      </dgm:t>
    </dgm:pt>
    <dgm:pt modelId="{148BDD9E-DED6-41C8-9AE5-94F901B1DA9A}">
      <dgm:prSet custT="1"/>
      <dgm:spPr>
        <a:noFill/>
      </dgm:spPr>
      <dgm:t>
        <a:bodyPr/>
        <a:lstStyle/>
        <a:p>
          <a:pPr>
            <a:buClr>
              <a:srgbClr val="E47225"/>
            </a:buClr>
            <a:buFont typeface="Arial" panose="020B0604020202020204" pitchFamily="34" charset="0"/>
            <a:buChar char="»"/>
          </a:pPr>
          <a:r>
            <a:rPr lang="en-US" sz="2000">
              <a:latin typeface="Arial"/>
              <a:cs typeface="Arial"/>
            </a:rPr>
            <a:t>Metacognition (thinking about your thinking) is hard for young children </a:t>
          </a:r>
          <a:r>
            <a:rPr lang="en-US" sz="2000">
              <a:latin typeface="Arial"/>
              <a:cs typeface="Arial"/>
              <a:sym typeface="Wingdings" panose="05000000000000000000" pitchFamily="2" charset="2"/>
            </a:rPr>
            <a:t></a:t>
          </a:r>
          <a:r>
            <a:rPr lang="en-US" sz="2000">
              <a:latin typeface="Arial"/>
              <a:cs typeface="Arial"/>
            </a:rPr>
            <a:t> need to be specific in your questions, look at effect on behavior. Some behaviors are common for younger children but not adolescents (e.g., imaginary friends)</a:t>
          </a:r>
        </a:p>
      </dgm:t>
    </dgm:pt>
    <dgm:pt modelId="{84E606AE-8A53-49F1-B85F-D6BAC6081C27}" type="parTrans" cxnId="{D500A177-660F-4E3B-959B-3A5D1AF22903}">
      <dgm:prSet/>
      <dgm:spPr/>
      <dgm:t>
        <a:bodyPr/>
        <a:lstStyle/>
        <a:p>
          <a:endParaRPr lang="en-US" sz="1800"/>
        </a:p>
      </dgm:t>
    </dgm:pt>
    <dgm:pt modelId="{50AAC2C8-593C-4875-B69A-973C5004605A}" type="sibTrans" cxnId="{D500A177-660F-4E3B-959B-3A5D1AF22903}">
      <dgm:prSet/>
      <dgm:spPr/>
      <dgm:t>
        <a:bodyPr/>
        <a:lstStyle/>
        <a:p>
          <a:endParaRPr lang="en-US" sz="1800"/>
        </a:p>
      </dgm:t>
    </dgm:pt>
    <dgm:pt modelId="{DF2A7F3F-1B4B-43AF-AF17-9C6B7DBAC82A}">
      <dgm:prSet custT="1"/>
      <dgm:spPr>
        <a:solidFill>
          <a:srgbClr val="2D6E8D"/>
        </a:solidFill>
      </dgm:spPr>
      <dgm:t>
        <a:bodyPr/>
        <a:lstStyle/>
        <a:p>
          <a:r>
            <a:rPr lang="en-US" sz="3200" b="1">
              <a:latin typeface="Arial"/>
              <a:cs typeface="Arial"/>
            </a:rPr>
            <a:t>Cultural or Familial Context of the Experience </a:t>
          </a:r>
          <a:endParaRPr lang="en-US" sz="3200">
            <a:latin typeface="Arial"/>
            <a:cs typeface="Arial"/>
          </a:endParaRPr>
        </a:p>
      </dgm:t>
    </dgm:pt>
    <dgm:pt modelId="{D8A5AB6F-9DF2-4855-9875-6A71C882DAA8}" type="parTrans" cxnId="{991AA570-0195-4709-8A80-39DAEE9C3D41}">
      <dgm:prSet/>
      <dgm:spPr/>
      <dgm:t>
        <a:bodyPr/>
        <a:lstStyle/>
        <a:p>
          <a:endParaRPr lang="en-US" sz="1800"/>
        </a:p>
      </dgm:t>
    </dgm:pt>
    <dgm:pt modelId="{2DC7DED0-7C42-452C-A2F1-79B20B0AEDCC}" type="sibTrans" cxnId="{991AA570-0195-4709-8A80-39DAEE9C3D41}">
      <dgm:prSet/>
      <dgm:spPr/>
      <dgm:t>
        <a:bodyPr/>
        <a:lstStyle/>
        <a:p>
          <a:endParaRPr lang="en-US" sz="1800"/>
        </a:p>
      </dgm:t>
    </dgm:pt>
    <dgm:pt modelId="{89A3CFB9-390D-4B8C-A9D3-488DBB6DEBF8}">
      <dgm:prSet custT="1"/>
      <dgm:spPr>
        <a:noFill/>
        <a:ln w="12700" cap="flat" cmpd="sng" algn="ctr">
          <a:solidFill>
            <a:srgbClr val="5B9BD5">
              <a:alpha val="90000"/>
              <a:tint val="40000"/>
              <a:hueOff val="0"/>
              <a:satOff val="0"/>
              <a:lumOff val="0"/>
              <a:alphaOff val="0"/>
            </a:srgbClr>
          </a:solidFill>
          <a:prstDash val="solid"/>
          <a:miter lim="800000"/>
        </a:ln>
        <a:effectLst/>
      </dgm:spPr>
      <dgm:t>
        <a:bodyPr spcFirstLastPara="0" vert="horz" wrap="square" lIns="247650" tIns="123825" rIns="247650" bIns="123825" numCol="1" spcCol="1270" anchor="ctr" anchorCtr="0"/>
        <a:lstStyle/>
        <a:p>
          <a:pPr marL="171450" lvl="1" indent="-171450" algn="l" defTabSz="800100" rtl="0">
            <a:lnSpc>
              <a:spcPct val="90000"/>
            </a:lnSpc>
            <a:spcBef>
              <a:spcPct val="0"/>
            </a:spcBef>
            <a:spcAft>
              <a:spcPct val="15000"/>
            </a:spcAft>
            <a:buClr>
              <a:srgbClr val="E47225"/>
            </a:buClr>
            <a:buFont typeface="Arial" panose="020B0604020202020204" pitchFamily="34" charset="0"/>
            <a:buChar char="»"/>
          </a:pPr>
          <a:r>
            <a:rPr lang="en-US" sz="2000" kern="1200">
              <a:solidFill>
                <a:prstClr val="black">
                  <a:hueOff val="0"/>
                  <a:satOff val="0"/>
                  <a:lumOff val="0"/>
                  <a:alphaOff val="0"/>
                </a:prstClr>
              </a:solidFill>
              <a:latin typeface="Arial"/>
              <a:ea typeface="+mn-ea"/>
              <a:cs typeface="Arial"/>
            </a:rPr>
            <a:t>e.g., belief in ghosts by the family, or religious experiences  </a:t>
          </a:r>
        </a:p>
      </dgm:t>
    </dgm:pt>
    <dgm:pt modelId="{73871771-6443-4FA6-B754-C3930ECB3909}" type="parTrans" cxnId="{CD75BAE1-1BE9-42FD-B309-1C3E93A100BD}">
      <dgm:prSet/>
      <dgm:spPr/>
      <dgm:t>
        <a:bodyPr/>
        <a:lstStyle/>
        <a:p>
          <a:endParaRPr lang="en-US" sz="1800"/>
        </a:p>
      </dgm:t>
    </dgm:pt>
    <dgm:pt modelId="{9A93304D-C409-455D-A570-29742D65093A}" type="sibTrans" cxnId="{CD75BAE1-1BE9-42FD-B309-1C3E93A100BD}">
      <dgm:prSet/>
      <dgm:spPr/>
      <dgm:t>
        <a:bodyPr/>
        <a:lstStyle/>
        <a:p>
          <a:endParaRPr lang="en-US" sz="1800"/>
        </a:p>
      </dgm:t>
    </dgm:pt>
    <dgm:pt modelId="{17AE2255-980F-47C1-9C7E-C47EB3C2DD78}">
      <dgm:prSet custT="1"/>
      <dgm:spPr>
        <a:solidFill>
          <a:srgbClr val="2D6E8D"/>
        </a:solidFill>
      </dgm:spPr>
      <dgm:t>
        <a:bodyPr/>
        <a:lstStyle/>
        <a:p>
          <a:pPr rtl="0"/>
          <a:r>
            <a:rPr lang="en-US" sz="3200" b="1">
              <a:latin typeface="Arial"/>
              <a:cs typeface="Arial"/>
            </a:rPr>
            <a:t>Environment/ Trauma Exposure </a:t>
          </a:r>
          <a:endParaRPr lang="en-US" sz="3200">
            <a:latin typeface="Arial"/>
            <a:cs typeface="Arial"/>
          </a:endParaRPr>
        </a:p>
      </dgm:t>
    </dgm:pt>
    <dgm:pt modelId="{F19F2F99-D788-4CDD-80DE-B37A0BBB94CF}" type="parTrans" cxnId="{4DF4022C-BFD7-4C41-9124-10E7BFAD8A0F}">
      <dgm:prSet/>
      <dgm:spPr/>
      <dgm:t>
        <a:bodyPr/>
        <a:lstStyle/>
        <a:p>
          <a:endParaRPr lang="en-US" sz="1800"/>
        </a:p>
      </dgm:t>
    </dgm:pt>
    <dgm:pt modelId="{AE9D9D12-4B6A-44BC-9D98-87889D9ED722}" type="sibTrans" cxnId="{4DF4022C-BFD7-4C41-9124-10E7BFAD8A0F}">
      <dgm:prSet/>
      <dgm:spPr/>
      <dgm:t>
        <a:bodyPr/>
        <a:lstStyle/>
        <a:p>
          <a:endParaRPr lang="en-US" sz="1800"/>
        </a:p>
      </dgm:t>
    </dgm:pt>
    <dgm:pt modelId="{0EB284EE-C2AC-4E5B-93F7-4EB038571F56}">
      <dgm:prSet custT="1"/>
      <dgm:spPr>
        <a:noFill/>
      </dgm:spPr>
      <dgm:t>
        <a:bodyPr/>
        <a:lstStyle/>
        <a:p>
          <a:pPr rtl="0">
            <a:buClr>
              <a:srgbClr val="E47225"/>
            </a:buClr>
            <a:buFont typeface="Arial" panose="020B0604020202020204" pitchFamily="34" charset="0"/>
            <a:buChar char="»"/>
          </a:pPr>
          <a:r>
            <a:rPr lang="en-US" sz="2000">
              <a:latin typeface="Arial"/>
              <a:cs typeface="Arial"/>
            </a:rPr>
            <a:t>If someone feels unsafe, are they experiencing bullying at school, or live in an unsafe home or neighborhood? Do these experiences occur outside of these unsafe contexts, like at the grocery store?</a:t>
          </a:r>
        </a:p>
      </dgm:t>
    </dgm:pt>
    <dgm:pt modelId="{22777BE1-7A8D-48E2-B9D6-62A77C7A74BF}" type="parTrans" cxnId="{3E11145D-C1A6-478F-92D1-B719D291FDAB}">
      <dgm:prSet/>
      <dgm:spPr/>
      <dgm:t>
        <a:bodyPr/>
        <a:lstStyle/>
        <a:p>
          <a:endParaRPr lang="en-US" sz="1800"/>
        </a:p>
      </dgm:t>
    </dgm:pt>
    <dgm:pt modelId="{91E97AAE-F167-49FF-B17C-7320CAA37725}" type="sibTrans" cxnId="{3E11145D-C1A6-478F-92D1-B719D291FDAB}">
      <dgm:prSet/>
      <dgm:spPr/>
      <dgm:t>
        <a:bodyPr/>
        <a:lstStyle/>
        <a:p>
          <a:endParaRPr lang="en-US" sz="1800"/>
        </a:p>
      </dgm:t>
    </dgm:pt>
    <dgm:pt modelId="{6C6924A4-026F-43DD-9607-3B48CBEE862C}">
      <dgm:prSet custT="1"/>
      <dgm:spPr>
        <a:solidFill>
          <a:srgbClr val="2D6E8D"/>
        </a:solidFill>
      </dgm:spPr>
      <dgm:t>
        <a:bodyPr/>
        <a:lstStyle/>
        <a:p>
          <a:r>
            <a:rPr lang="en-US" sz="3200" b="1">
              <a:latin typeface="Arial"/>
              <a:cs typeface="Arial"/>
            </a:rPr>
            <a:t>Substance</a:t>
          </a:r>
          <a:r>
            <a:rPr lang="en-US" sz="2400" b="1">
              <a:latin typeface="Arial"/>
              <a:cs typeface="Arial"/>
            </a:rPr>
            <a:t> </a:t>
          </a:r>
          <a:r>
            <a:rPr lang="en-US" sz="3200" b="1">
              <a:latin typeface="Arial"/>
              <a:cs typeface="Arial"/>
            </a:rPr>
            <a:t>Use</a:t>
          </a:r>
          <a:endParaRPr lang="en-US" sz="2400">
            <a:latin typeface="Arial"/>
            <a:cs typeface="Arial"/>
          </a:endParaRPr>
        </a:p>
      </dgm:t>
    </dgm:pt>
    <dgm:pt modelId="{E7D00EAE-BBFA-41E2-87AD-AC72676E5ABF}" type="parTrans" cxnId="{AA749307-7579-4CF2-9418-5497647CB517}">
      <dgm:prSet/>
      <dgm:spPr/>
      <dgm:t>
        <a:bodyPr/>
        <a:lstStyle/>
        <a:p>
          <a:endParaRPr lang="en-US" sz="1800"/>
        </a:p>
      </dgm:t>
    </dgm:pt>
    <dgm:pt modelId="{E4BB6111-B0D7-4387-B8BA-91CA3F89674F}" type="sibTrans" cxnId="{AA749307-7579-4CF2-9418-5497647CB517}">
      <dgm:prSet/>
      <dgm:spPr/>
      <dgm:t>
        <a:bodyPr/>
        <a:lstStyle/>
        <a:p>
          <a:endParaRPr lang="en-US" sz="1800"/>
        </a:p>
      </dgm:t>
    </dgm:pt>
    <dgm:pt modelId="{A99948C1-2F9F-4313-BA7E-4F0CAD030F4A}">
      <dgm:prSet custT="1"/>
      <dgm:spPr>
        <a:noFill/>
      </dgm:spPr>
      <dgm:t>
        <a:bodyPr/>
        <a:lstStyle/>
        <a:p>
          <a:pPr>
            <a:buClr>
              <a:srgbClr val="E47225"/>
            </a:buClr>
            <a:buFont typeface="Arial" panose="020B0604020202020204" pitchFamily="34" charset="0"/>
            <a:buChar char="»"/>
          </a:pPr>
          <a:r>
            <a:rPr lang="en-US" sz="2000" kern="1200">
              <a:latin typeface="Arial"/>
              <a:cs typeface="Arial"/>
            </a:rPr>
            <a:t>Psychosis during substance use is often related to future full psychosis, even if substance use is stopped.</a:t>
          </a:r>
        </a:p>
      </dgm:t>
    </dgm:pt>
    <dgm:pt modelId="{F0AB7167-DED4-4E09-9FA5-0031896ABD4C}" type="parTrans" cxnId="{2AE10E0C-903C-43EA-852A-395D27DAD0C1}">
      <dgm:prSet/>
      <dgm:spPr/>
      <dgm:t>
        <a:bodyPr/>
        <a:lstStyle/>
        <a:p>
          <a:endParaRPr lang="en-US" sz="1800"/>
        </a:p>
      </dgm:t>
    </dgm:pt>
    <dgm:pt modelId="{180945B2-021C-4AB2-8C55-6414F8A11028}" type="sibTrans" cxnId="{2AE10E0C-903C-43EA-852A-395D27DAD0C1}">
      <dgm:prSet/>
      <dgm:spPr/>
      <dgm:t>
        <a:bodyPr/>
        <a:lstStyle/>
        <a:p>
          <a:endParaRPr lang="en-US" sz="1800"/>
        </a:p>
      </dgm:t>
    </dgm:pt>
    <dgm:pt modelId="{90753ACB-0755-4E51-99FE-B07AF34C0C4F}">
      <dgm:prSet custT="1"/>
      <dgm:spPr>
        <a:noFill/>
      </dgm:spPr>
      <dgm:t>
        <a:bodyPr/>
        <a:lstStyle/>
        <a:p>
          <a:pPr>
            <a:buClr>
              <a:srgbClr val="E47225"/>
            </a:buClr>
            <a:buFont typeface="Arial" panose="020B0604020202020204" pitchFamily="34" charset="0"/>
            <a:buChar char="»"/>
          </a:pPr>
          <a:r>
            <a:rPr lang="en-US" sz="2000" kern="1200">
              <a:solidFill>
                <a:prstClr val="black">
                  <a:hueOff val="0"/>
                  <a:satOff val="0"/>
                  <a:lumOff val="0"/>
                  <a:alphaOff val="0"/>
                </a:prstClr>
              </a:solidFill>
              <a:latin typeface="Arial"/>
              <a:ea typeface="+mn-ea"/>
              <a:cs typeface="Arial"/>
            </a:rPr>
            <a:t>Heavy </a:t>
          </a:r>
          <a:r>
            <a:rPr lang="en-US" sz="2000" kern="1200">
              <a:latin typeface="Arial"/>
              <a:cs typeface="Arial"/>
            </a:rPr>
            <a:t>substance use may require a specialty substance program.</a:t>
          </a:r>
        </a:p>
      </dgm:t>
    </dgm:pt>
    <dgm:pt modelId="{007080A0-C527-4571-8084-52556B0C7FD7}" type="parTrans" cxnId="{2A74B807-4481-4742-8F84-1954C78DBFCD}">
      <dgm:prSet/>
      <dgm:spPr/>
      <dgm:t>
        <a:bodyPr/>
        <a:lstStyle/>
        <a:p>
          <a:endParaRPr lang="en-US" sz="1800"/>
        </a:p>
      </dgm:t>
    </dgm:pt>
    <dgm:pt modelId="{3F0C4F10-7B0A-4DA8-A1B4-033745783561}" type="sibTrans" cxnId="{2A74B807-4481-4742-8F84-1954C78DBFCD}">
      <dgm:prSet/>
      <dgm:spPr/>
      <dgm:t>
        <a:bodyPr/>
        <a:lstStyle/>
        <a:p>
          <a:endParaRPr lang="en-US" sz="1800"/>
        </a:p>
      </dgm:t>
    </dgm:pt>
    <dgm:pt modelId="{FF2E0D41-0B6F-4472-92E8-50C6050B2A68}">
      <dgm:prSet phldr="0" custT="1"/>
      <dgm:spPr>
        <a:noFill/>
        <a:ln w="12700" cap="flat" cmpd="sng" algn="ctr">
          <a:solidFill>
            <a:srgbClr val="5B9BD5">
              <a:alpha val="90000"/>
              <a:tint val="40000"/>
              <a:hueOff val="0"/>
              <a:satOff val="0"/>
              <a:lumOff val="0"/>
              <a:alphaOff val="0"/>
            </a:srgbClr>
          </a:solidFill>
          <a:prstDash val="solid"/>
          <a:miter lim="800000"/>
        </a:ln>
        <a:effectLst/>
      </dgm:spPr>
      <dgm:t>
        <a:bodyPr spcFirstLastPara="0" vert="horz" wrap="square" lIns="247650" tIns="123825" rIns="247650" bIns="123825" numCol="1" spcCol="1270" anchor="ctr" anchorCtr="0"/>
        <a:lstStyle/>
        <a:p>
          <a:pPr marL="171450" lvl="1" indent="-171450" algn="l" defTabSz="800100" rtl="0">
            <a:lnSpc>
              <a:spcPct val="90000"/>
            </a:lnSpc>
            <a:spcBef>
              <a:spcPct val="0"/>
            </a:spcBef>
            <a:spcAft>
              <a:spcPct val="15000"/>
            </a:spcAft>
            <a:buClr>
              <a:srgbClr val="E47225"/>
            </a:buClr>
            <a:buFont typeface="Arial" panose="020B0604020202020204" pitchFamily="34" charset="0"/>
            <a:buChar char="»"/>
          </a:pPr>
          <a:r>
            <a:rPr lang="en-US" sz="2000" kern="1200">
              <a:solidFill>
                <a:prstClr val="black">
                  <a:hueOff val="0"/>
                  <a:satOff val="0"/>
                  <a:lumOff val="0"/>
                  <a:alphaOff val="0"/>
                </a:prstClr>
              </a:solidFill>
              <a:latin typeface="Arial"/>
              <a:ea typeface="+mn-ea"/>
              <a:cs typeface="Arial"/>
            </a:rPr>
            <a:t>Groups that have experienced ongoing discrimination</a:t>
          </a:r>
        </a:p>
      </dgm:t>
    </dgm:pt>
    <dgm:pt modelId="{27A7C5DD-B704-4788-867A-EFA380CFD1AE}" type="parTrans" cxnId="{A0375B14-838D-43A0-858A-8ACC03589A59}">
      <dgm:prSet/>
      <dgm:spPr/>
      <dgm:t>
        <a:bodyPr/>
        <a:lstStyle/>
        <a:p>
          <a:endParaRPr lang="en-US"/>
        </a:p>
      </dgm:t>
    </dgm:pt>
    <dgm:pt modelId="{8D98D91E-3ACE-4BF9-B5DE-BE8185343D55}" type="sibTrans" cxnId="{A0375B14-838D-43A0-858A-8ACC03589A59}">
      <dgm:prSet/>
      <dgm:spPr/>
      <dgm:t>
        <a:bodyPr/>
        <a:lstStyle/>
        <a:p>
          <a:endParaRPr lang="en-US"/>
        </a:p>
      </dgm:t>
    </dgm:pt>
    <dgm:pt modelId="{94199294-2D0A-459E-9671-9F8BFC64985D}">
      <dgm:prSet custT="1"/>
      <dgm:spPr>
        <a:noFill/>
      </dgm:spPr>
      <dgm:t>
        <a:bodyPr/>
        <a:lstStyle/>
        <a:p>
          <a:pPr>
            <a:buClr>
              <a:srgbClr val="E47225"/>
            </a:buClr>
            <a:buFont typeface="Arial" panose="020B0604020202020204" pitchFamily="34" charset="0"/>
            <a:buChar char="»"/>
          </a:pPr>
          <a:r>
            <a:rPr lang="en-US" sz="2000">
              <a:solidFill>
                <a:schemeClr val="tx1"/>
              </a:solidFill>
              <a:latin typeface="Arial"/>
              <a:cs typeface="Arial"/>
            </a:rPr>
            <a:t>Societal factors, such as belonging to a marginalized group with history of being targeted structurally / medically / economically</a:t>
          </a:r>
        </a:p>
      </dgm:t>
    </dgm:pt>
    <dgm:pt modelId="{393095B3-8929-40D0-B9AF-89AB5395B614}" type="parTrans" cxnId="{0AD67C89-B027-4318-B008-90CB0F495D28}">
      <dgm:prSet/>
      <dgm:spPr/>
      <dgm:t>
        <a:bodyPr/>
        <a:lstStyle/>
        <a:p>
          <a:endParaRPr lang="en-US"/>
        </a:p>
      </dgm:t>
    </dgm:pt>
    <dgm:pt modelId="{96E98AD3-8797-41AF-B494-E39C73306DCD}" type="sibTrans" cxnId="{0AD67C89-B027-4318-B008-90CB0F495D28}">
      <dgm:prSet/>
      <dgm:spPr/>
      <dgm:t>
        <a:bodyPr/>
        <a:lstStyle/>
        <a:p>
          <a:endParaRPr lang="en-US"/>
        </a:p>
      </dgm:t>
    </dgm:pt>
    <dgm:pt modelId="{58B37EC7-28DD-46C4-8689-DCF369B3BFF0}" type="pres">
      <dgm:prSet presAssocID="{45E88FE0-CA1D-4BDF-BD9C-00EACBCE0D90}" presName="Name0" presStyleCnt="0">
        <dgm:presLayoutVars>
          <dgm:dir/>
          <dgm:animLvl val="lvl"/>
          <dgm:resizeHandles val="exact"/>
        </dgm:presLayoutVars>
      </dgm:prSet>
      <dgm:spPr/>
    </dgm:pt>
    <dgm:pt modelId="{16A20859-F4C6-4C4F-855E-E6539A2E7B80}" type="pres">
      <dgm:prSet presAssocID="{C3B38F8D-619E-494F-8FBD-2E997D445593}" presName="linNode" presStyleCnt="0"/>
      <dgm:spPr/>
    </dgm:pt>
    <dgm:pt modelId="{37DF28A7-FE82-4974-9F3E-B369EC7A3C6B}" type="pres">
      <dgm:prSet presAssocID="{C3B38F8D-619E-494F-8FBD-2E997D445593}" presName="parentText" presStyleLbl="node1" presStyleIdx="0" presStyleCnt="4">
        <dgm:presLayoutVars>
          <dgm:chMax val="1"/>
          <dgm:bulletEnabled val="1"/>
        </dgm:presLayoutVars>
      </dgm:prSet>
      <dgm:spPr/>
    </dgm:pt>
    <dgm:pt modelId="{A79663F8-B9DC-4754-AF44-FF58FE7068B2}" type="pres">
      <dgm:prSet presAssocID="{C3B38F8D-619E-494F-8FBD-2E997D445593}" presName="descendantText" presStyleLbl="alignAccFollowNode1" presStyleIdx="0" presStyleCnt="4" custScaleX="102282" custScaleY="136523" custLinFactNeighborX="2161" custLinFactNeighborY="-2261">
        <dgm:presLayoutVars>
          <dgm:bulletEnabled val="1"/>
        </dgm:presLayoutVars>
      </dgm:prSet>
      <dgm:spPr/>
    </dgm:pt>
    <dgm:pt modelId="{CB9DC973-902F-487E-8BDE-E869AB18997E}" type="pres">
      <dgm:prSet presAssocID="{50760561-2228-4172-81D6-154A10A6D9E7}" presName="sp" presStyleCnt="0"/>
      <dgm:spPr/>
    </dgm:pt>
    <dgm:pt modelId="{85AF2A26-3A90-444C-B2F4-B0F320D411A5}" type="pres">
      <dgm:prSet presAssocID="{DF2A7F3F-1B4B-43AF-AF17-9C6B7DBAC82A}" presName="linNode" presStyleCnt="0"/>
      <dgm:spPr/>
    </dgm:pt>
    <dgm:pt modelId="{4C761ED8-923B-4DBD-B562-CE93F4DBE73C}" type="pres">
      <dgm:prSet presAssocID="{DF2A7F3F-1B4B-43AF-AF17-9C6B7DBAC82A}" presName="parentText" presStyleLbl="node1" presStyleIdx="1" presStyleCnt="4">
        <dgm:presLayoutVars>
          <dgm:chMax val="1"/>
          <dgm:bulletEnabled val="1"/>
        </dgm:presLayoutVars>
      </dgm:prSet>
      <dgm:spPr/>
    </dgm:pt>
    <dgm:pt modelId="{38F795D7-6DC3-4661-B56C-9AAA50D026DF}" type="pres">
      <dgm:prSet presAssocID="{DF2A7F3F-1B4B-43AF-AF17-9C6B7DBAC82A}" presName="descendantText" presStyleLbl="alignAccFollowNode1" presStyleIdx="1" presStyleCnt="4" custLinFactNeighborX="22318" custLinFactNeighborY="-2694">
        <dgm:presLayoutVars>
          <dgm:bulletEnabled val="1"/>
        </dgm:presLayoutVars>
      </dgm:prSet>
      <dgm:spPr>
        <a:xfrm rot="5400000">
          <a:off x="7370081" y="-1688615"/>
          <a:ext cx="1060668" cy="7435685"/>
        </a:xfrm>
        <a:prstGeom prst="round2SameRect">
          <a:avLst/>
        </a:prstGeom>
      </dgm:spPr>
    </dgm:pt>
    <dgm:pt modelId="{8A4AF7A6-4BBD-4FD1-B740-EA391389A393}" type="pres">
      <dgm:prSet presAssocID="{2DC7DED0-7C42-452C-A2F1-79B20B0AEDCC}" presName="sp" presStyleCnt="0"/>
      <dgm:spPr/>
    </dgm:pt>
    <dgm:pt modelId="{B6D24D88-FDDF-4105-8D19-170952182C82}" type="pres">
      <dgm:prSet presAssocID="{17AE2255-980F-47C1-9C7E-C47EB3C2DD78}" presName="linNode" presStyleCnt="0"/>
      <dgm:spPr/>
    </dgm:pt>
    <dgm:pt modelId="{A0F89E7E-F5FD-455F-8F56-34B5D9F74031}" type="pres">
      <dgm:prSet presAssocID="{17AE2255-980F-47C1-9C7E-C47EB3C2DD78}" presName="parentText" presStyleLbl="node1" presStyleIdx="2" presStyleCnt="4" custScaleY="125296">
        <dgm:presLayoutVars>
          <dgm:chMax val="1"/>
          <dgm:bulletEnabled val="1"/>
        </dgm:presLayoutVars>
      </dgm:prSet>
      <dgm:spPr/>
    </dgm:pt>
    <dgm:pt modelId="{B9E6DBF3-01C2-40A7-8C49-5B5F33C90299}" type="pres">
      <dgm:prSet presAssocID="{17AE2255-980F-47C1-9C7E-C47EB3C2DD78}" presName="descendantText" presStyleLbl="alignAccFollowNode1" presStyleIdx="2" presStyleCnt="4" custScaleX="99392" custScaleY="215612">
        <dgm:presLayoutVars>
          <dgm:bulletEnabled val="1"/>
        </dgm:presLayoutVars>
      </dgm:prSet>
      <dgm:spPr/>
    </dgm:pt>
    <dgm:pt modelId="{B1E05016-4B7B-497D-88D7-A7E40B9524F6}" type="pres">
      <dgm:prSet presAssocID="{AE9D9D12-4B6A-44BC-9D98-87889D9ED722}" presName="sp" presStyleCnt="0"/>
      <dgm:spPr/>
    </dgm:pt>
    <dgm:pt modelId="{633FB20C-3619-451A-8255-B3E694D44C7C}" type="pres">
      <dgm:prSet presAssocID="{6C6924A4-026F-43DD-9607-3B48CBEE862C}" presName="linNode" presStyleCnt="0"/>
      <dgm:spPr/>
    </dgm:pt>
    <dgm:pt modelId="{C4B162DC-EA8B-4067-8F6B-4562BF56E228}" type="pres">
      <dgm:prSet presAssocID="{6C6924A4-026F-43DD-9607-3B48CBEE862C}" presName="parentText" presStyleLbl="node1" presStyleIdx="3" presStyleCnt="4">
        <dgm:presLayoutVars>
          <dgm:chMax val="1"/>
          <dgm:bulletEnabled val="1"/>
        </dgm:presLayoutVars>
      </dgm:prSet>
      <dgm:spPr/>
    </dgm:pt>
    <dgm:pt modelId="{0DA6C1CF-9CAE-487F-AC97-FC7D0BAEA412}" type="pres">
      <dgm:prSet presAssocID="{6C6924A4-026F-43DD-9607-3B48CBEE862C}" presName="descendantText" presStyleLbl="alignAccFollowNode1" presStyleIdx="3" presStyleCnt="4" custScaleX="98954" custScaleY="137962">
        <dgm:presLayoutVars>
          <dgm:bulletEnabled val="1"/>
        </dgm:presLayoutVars>
      </dgm:prSet>
      <dgm:spPr/>
    </dgm:pt>
  </dgm:ptLst>
  <dgm:cxnLst>
    <dgm:cxn modelId="{AA749307-7579-4CF2-9418-5497647CB517}" srcId="{45E88FE0-CA1D-4BDF-BD9C-00EACBCE0D90}" destId="{6C6924A4-026F-43DD-9607-3B48CBEE862C}" srcOrd="3" destOrd="0" parTransId="{E7D00EAE-BBFA-41E2-87AD-AC72676E5ABF}" sibTransId="{E4BB6111-B0D7-4387-B8BA-91CA3F89674F}"/>
    <dgm:cxn modelId="{2A74B807-4481-4742-8F84-1954C78DBFCD}" srcId="{6C6924A4-026F-43DD-9607-3B48CBEE862C}" destId="{90753ACB-0755-4E51-99FE-B07AF34C0C4F}" srcOrd="1" destOrd="0" parTransId="{007080A0-C527-4571-8084-52556B0C7FD7}" sibTransId="{3F0C4F10-7B0A-4DA8-A1B4-033745783561}"/>
    <dgm:cxn modelId="{2AE10E0C-903C-43EA-852A-395D27DAD0C1}" srcId="{6C6924A4-026F-43DD-9607-3B48CBEE862C}" destId="{A99948C1-2F9F-4313-BA7E-4F0CAD030F4A}" srcOrd="0" destOrd="0" parTransId="{F0AB7167-DED4-4E09-9FA5-0031896ABD4C}" sibTransId="{180945B2-021C-4AB2-8C55-6414F8A11028}"/>
    <dgm:cxn modelId="{A0375B14-838D-43A0-858A-8ACC03589A59}" srcId="{DF2A7F3F-1B4B-43AF-AF17-9C6B7DBAC82A}" destId="{FF2E0D41-0B6F-4472-92E8-50C6050B2A68}" srcOrd="1" destOrd="0" parTransId="{27A7C5DD-B704-4788-867A-EFA380CFD1AE}" sibTransId="{8D98D91E-3ACE-4BF9-B5DE-BE8185343D55}"/>
    <dgm:cxn modelId="{3C0E2415-8103-448D-8C73-9B80D2B16AC4}" type="presOf" srcId="{DF2A7F3F-1B4B-43AF-AF17-9C6B7DBAC82A}" destId="{4C761ED8-923B-4DBD-B562-CE93F4DBE73C}" srcOrd="0" destOrd="0" presId="urn:microsoft.com/office/officeart/2005/8/layout/vList5"/>
    <dgm:cxn modelId="{2B192B23-BB91-419A-B5BE-177ECC64200E}" type="presOf" srcId="{FF2E0D41-0B6F-4472-92E8-50C6050B2A68}" destId="{38F795D7-6DC3-4661-B56C-9AAA50D026DF}" srcOrd="0" destOrd="1" presId="urn:microsoft.com/office/officeart/2005/8/layout/vList5"/>
    <dgm:cxn modelId="{4DF4022C-BFD7-4C41-9124-10E7BFAD8A0F}" srcId="{45E88FE0-CA1D-4BDF-BD9C-00EACBCE0D90}" destId="{17AE2255-980F-47C1-9C7E-C47EB3C2DD78}" srcOrd="2" destOrd="0" parTransId="{F19F2F99-D788-4CDD-80DE-B37A0BBB94CF}" sibTransId="{AE9D9D12-4B6A-44BC-9D98-87889D9ED722}"/>
    <dgm:cxn modelId="{3E11145D-C1A6-478F-92D1-B719D291FDAB}" srcId="{17AE2255-980F-47C1-9C7E-C47EB3C2DD78}" destId="{0EB284EE-C2AC-4E5B-93F7-4EB038571F56}" srcOrd="0" destOrd="0" parTransId="{22777BE1-7A8D-48E2-B9D6-62A77C7A74BF}" sibTransId="{91E97AAE-F167-49FF-B17C-7320CAA37725}"/>
    <dgm:cxn modelId="{18E57B67-E80A-4508-932D-8F82E944CEA8}" type="presOf" srcId="{C3B38F8D-619E-494F-8FBD-2E997D445593}" destId="{37DF28A7-FE82-4974-9F3E-B369EC7A3C6B}" srcOrd="0" destOrd="0" presId="urn:microsoft.com/office/officeart/2005/8/layout/vList5"/>
    <dgm:cxn modelId="{991AA570-0195-4709-8A80-39DAEE9C3D41}" srcId="{45E88FE0-CA1D-4BDF-BD9C-00EACBCE0D90}" destId="{DF2A7F3F-1B4B-43AF-AF17-9C6B7DBAC82A}" srcOrd="1" destOrd="0" parTransId="{D8A5AB6F-9DF2-4855-9875-6A71C882DAA8}" sibTransId="{2DC7DED0-7C42-452C-A2F1-79B20B0AEDCC}"/>
    <dgm:cxn modelId="{6C9E6451-C1B5-44B6-93B0-AD6854DFCCB4}" type="presOf" srcId="{17AE2255-980F-47C1-9C7E-C47EB3C2DD78}" destId="{A0F89E7E-F5FD-455F-8F56-34B5D9F74031}" srcOrd="0" destOrd="0" presId="urn:microsoft.com/office/officeart/2005/8/layout/vList5"/>
    <dgm:cxn modelId="{F1CFE254-4A1F-4DE2-B1EC-7B29EE32BAC1}" type="presOf" srcId="{148BDD9E-DED6-41C8-9AE5-94F901B1DA9A}" destId="{A79663F8-B9DC-4754-AF44-FF58FE7068B2}" srcOrd="0" destOrd="0" presId="urn:microsoft.com/office/officeart/2005/8/layout/vList5"/>
    <dgm:cxn modelId="{D500A177-660F-4E3B-959B-3A5D1AF22903}" srcId="{C3B38F8D-619E-494F-8FBD-2E997D445593}" destId="{148BDD9E-DED6-41C8-9AE5-94F901B1DA9A}" srcOrd="0" destOrd="0" parTransId="{84E606AE-8A53-49F1-B85F-D6BAC6081C27}" sibTransId="{50AAC2C8-593C-4875-B69A-973C5004605A}"/>
    <dgm:cxn modelId="{0E8B7B78-4CDE-4277-A3F6-0E2F83A685DD}" type="presOf" srcId="{0EB284EE-C2AC-4E5B-93F7-4EB038571F56}" destId="{B9E6DBF3-01C2-40A7-8C49-5B5F33C90299}" srcOrd="0" destOrd="0" presId="urn:microsoft.com/office/officeart/2005/8/layout/vList5"/>
    <dgm:cxn modelId="{542EB883-CEE7-447C-A8EC-B8CCA61360A1}" type="presOf" srcId="{94199294-2D0A-459E-9671-9F8BFC64985D}" destId="{B9E6DBF3-01C2-40A7-8C49-5B5F33C90299}" srcOrd="0" destOrd="1" presId="urn:microsoft.com/office/officeart/2005/8/layout/vList5"/>
    <dgm:cxn modelId="{A09A1487-ACA2-4D79-B58F-D89D64B4CA8F}" type="presOf" srcId="{6C6924A4-026F-43DD-9607-3B48CBEE862C}" destId="{C4B162DC-EA8B-4067-8F6B-4562BF56E228}" srcOrd="0" destOrd="0" presId="urn:microsoft.com/office/officeart/2005/8/layout/vList5"/>
    <dgm:cxn modelId="{0AD67C89-B027-4318-B008-90CB0F495D28}" srcId="{17AE2255-980F-47C1-9C7E-C47EB3C2DD78}" destId="{94199294-2D0A-459E-9671-9F8BFC64985D}" srcOrd="1" destOrd="0" parTransId="{393095B3-8929-40D0-B9AF-89AB5395B614}" sibTransId="{96E98AD3-8797-41AF-B494-E39C73306DCD}"/>
    <dgm:cxn modelId="{8101FA8C-6102-43EE-89BF-A1C458D00843}" type="presOf" srcId="{45E88FE0-CA1D-4BDF-BD9C-00EACBCE0D90}" destId="{58B37EC7-28DD-46C4-8689-DCF369B3BFF0}" srcOrd="0" destOrd="0" presId="urn:microsoft.com/office/officeart/2005/8/layout/vList5"/>
    <dgm:cxn modelId="{8F9C1BB3-F20B-403E-AAC4-0B8A3EB7C735}" srcId="{45E88FE0-CA1D-4BDF-BD9C-00EACBCE0D90}" destId="{C3B38F8D-619E-494F-8FBD-2E997D445593}" srcOrd="0" destOrd="0" parTransId="{EA54EE53-35E5-4476-BD90-7645B3263924}" sibTransId="{50760561-2228-4172-81D6-154A10A6D9E7}"/>
    <dgm:cxn modelId="{CD75BAE1-1BE9-42FD-B309-1C3E93A100BD}" srcId="{DF2A7F3F-1B4B-43AF-AF17-9C6B7DBAC82A}" destId="{89A3CFB9-390D-4B8C-A9D3-488DBB6DEBF8}" srcOrd="0" destOrd="0" parTransId="{73871771-6443-4FA6-B754-C3930ECB3909}" sibTransId="{9A93304D-C409-455D-A570-29742D65093A}"/>
    <dgm:cxn modelId="{56685CF1-8D79-4AF2-A566-BE55CAC378F1}" type="presOf" srcId="{A99948C1-2F9F-4313-BA7E-4F0CAD030F4A}" destId="{0DA6C1CF-9CAE-487F-AC97-FC7D0BAEA412}" srcOrd="0" destOrd="0" presId="urn:microsoft.com/office/officeart/2005/8/layout/vList5"/>
    <dgm:cxn modelId="{0F2AB4F8-755C-4C1A-A2A9-718E58B70BA7}" type="presOf" srcId="{89A3CFB9-390D-4B8C-A9D3-488DBB6DEBF8}" destId="{38F795D7-6DC3-4661-B56C-9AAA50D026DF}" srcOrd="0" destOrd="0" presId="urn:microsoft.com/office/officeart/2005/8/layout/vList5"/>
    <dgm:cxn modelId="{FC4F1BFB-0ED7-44F9-90D5-6D1AE732A233}" type="presOf" srcId="{90753ACB-0755-4E51-99FE-B07AF34C0C4F}" destId="{0DA6C1CF-9CAE-487F-AC97-FC7D0BAEA412}" srcOrd="0" destOrd="1" presId="urn:microsoft.com/office/officeart/2005/8/layout/vList5"/>
    <dgm:cxn modelId="{BB0880F6-7981-4A79-8E55-5A14F0757FAD}" type="presParOf" srcId="{58B37EC7-28DD-46C4-8689-DCF369B3BFF0}" destId="{16A20859-F4C6-4C4F-855E-E6539A2E7B80}" srcOrd="0" destOrd="0" presId="urn:microsoft.com/office/officeart/2005/8/layout/vList5"/>
    <dgm:cxn modelId="{FEA1E801-94DE-43AE-96D4-3BE41C8C2004}" type="presParOf" srcId="{16A20859-F4C6-4C4F-855E-E6539A2E7B80}" destId="{37DF28A7-FE82-4974-9F3E-B369EC7A3C6B}" srcOrd="0" destOrd="0" presId="urn:microsoft.com/office/officeart/2005/8/layout/vList5"/>
    <dgm:cxn modelId="{0286C4C1-E463-45C6-875E-1FCF6963CA58}" type="presParOf" srcId="{16A20859-F4C6-4C4F-855E-E6539A2E7B80}" destId="{A79663F8-B9DC-4754-AF44-FF58FE7068B2}" srcOrd="1" destOrd="0" presId="urn:microsoft.com/office/officeart/2005/8/layout/vList5"/>
    <dgm:cxn modelId="{71FF4DA0-EBB3-49B7-90D7-34EE8C5F8757}" type="presParOf" srcId="{58B37EC7-28DD-46C4-8689-DCF369B3BFF0}" destId="{CB9DC973-902F-487E-8BDE-E869AB18997E}" srcOrd="1" destOrd="0" presId="urn:microsoft.com/office/officeart/2005/8/layout/vList5"/>
    <dgm:cxn modelId="{16926D6F-2A55-43C2-AB0E-184757E8EAAB}" type="presParOf" srcId="{58B37EC7-28DD-46C4-8689-DCF369B3BFF0}" destId="{85AF2A26-3A90-444C-B2F4-B0F320D411A5}" srcOrd="2" destOrd="0" presId="urn:microsoft.com/office/officeart/2005/8/layout/vList5"/>
    <dgm:cxn modelId="{067053D5-F02B-4729-A849-E02334CA45E8}" type="presParOf" srcId="{85AF2A26-3A90-444C-B2F4-B0F320D411A5}" destId="{4C761ED8-923B-4DBD-B562-CE93F4DBE73C}" srcOrd="0" destOrd="0" presId="urn:microsoft.com/office/officeart/2005/8/layout/vList5"/>
    <dgm:cxn modelId="{AD1FC441-A352-4013-A4FF-BC851B99A91D}" type="presParOf" srcId="{85AF2A26-3A90-444C-B2F4-B0F320D411A5}" destId="{38F795D7-6DC3-4661-B56C-9AAA50D026DF}" srcOrd="1" destOrd="0" presId="urn:microsoft.com/office/officeart/2005/8/layout/vList5"/>
    <dgm:cxn modelId="{BFDCE04B-FE40-497B-B23E-FBE0F7413BAD}" type="presParOf" srcId="{58B37EC7-28DD-46C4-8689-DCF369B3BFF0}" destId="{8A4AF7A6-4BBD-4FD1-B740-EA391389A393}" srcOrd="3" destOrd="0" presId="urn:microsoft.com/office/officeart/2005/8/layout/vList5"/>
    <dgm:cxn modelId="{7379560D-95DD-4F46-B817-49C5BE589BBC}" type="presParOf" srcId="{58B37EC7-28DD-46C4-8689-DCF369B3BFF0}" destId="{B6D24D88-FDDF-4105-8D19-170952182C82}" srcOrd="4" destOrd="0" presId="urn:microsoft.com/office/officeart/2005/8/layout/vList5"/>
    <dgm:cxn modelId="{8C24D130-EBDF-43AE-843E-48694E069D72}" type="presParOf" srcId="{B6D24D88-FDDF-4105-8D19-170952182C82}" destId="{A0F89E7E-F5FD-455F-8F56-34B5D9F74031}" srcOrd="0" destOrd="0" presId="urn:microsoft.com/office/officeart/2005/8/layout/vList5"/>
    <dgm:cxn modelId="{DF87A539-3030-4A2E-8C86-C5F99F7C19B1}" type="presParOf" srcId="{B6D24D88-FDDF-4105-8D19-170952182C82}" destId="{B9E6DBF3-01C2-40A7-8C49-5B5F33C90299}" srcOrd="1" destOrd="0" presId="urn:microsoft.com/office/officeart/2005/8/layout/vList5"/>
    <dgm:cxn modelId="{9183E95C-CD26-4139-8CB7-30B17126568A}" type="presParOf" srcId="{58B37EC7-28DD-46C4-8689-DCF369B3BFF0}" destId="{B1E05016-4B7B-497D-88D7-A7E40B9524F6}" srcOrd="5" destOrd="0" presId="urn:microsoft.com/office/officeart/2005/8/layout/vList5"/>
    <dgm:cxn modelId="{37244454-F12B-498A-8A54-AF84B4DD75CB}" type="presParOf" srcId="{58B37EC7-28DD-46C4-8689-DCF369B3BFF0}" destId="{633FB20C-3619-451A-8255-B3E694D44C7C}" srcOrd="6" destOrd="0" presId="urn:microsoft.com/office/officeart/2005/8/layout/vList5"/>
    <dgm:cxn modelId="{D4918DB3-8728-46FE-9B17-F2A0FFCC1B7E}" type="presParOf" srcId="{633FB20C-3619-451A-8255-B3E694D44C7C}" destId="{C4B162DC-EA8B-4067-8F6B-4562BF56E228}" srcOrd="0" destOrd="0" presId="urn:microsoft.com/office/officeart/2005/8/layout/vList5"/>
    <dgm:cxn modelId="{6ADB8F5F-1288-4D8A-86B8-F1B51C538C82}" type="presParOf" srcId="{633FB20C-3619-451A-8255-B3E694D44C7C}" destId="{0DA6C1CF-9CAE-487F-AC97-FC7D0BAEA41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6544E2F-3286-465D-87AD-8FB232445663}"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215E4760-3FD6-4F12-8D92-FDDA9601E9FD}">
      <dgm:prSet custT="1"/>
      <dgm:spPr/>
      <dgm:t>
        <a:bodyPr anchor="ctr"/>
        <a:lstStyle/>
        <a:p>
          <a:pPr rtl="0"/>
          <a:r>
            <a:rPr lang="en-US" sz="2000">
              <a:solidFill>
                <a:schemeClr val="tx1"/>
              </a:solidFill>
              <a:latin typeface="Arial"/>
              <a:cs typeface="Arial"/>
            </a:rPr>
            <a:t> Individual Experiencing Psychosis</a:t>
          </a:r>
        </a:p>
      </dgm:t>
    </dgm:pt>
    <dgm:pt modelId="{28F1C0B9-76C9-4737-BCBA-BDEC24B53D1A}" type="parTrans" cxnId="{BD9F30F7-2451-4A7E-8F23-A582BB7B4A70}">
      <dgm:prSet/>
      <dgm:spPr/>
      <dgm:t>
        <a:bodyPr/>
        <a:lstStyle/>
        <a:p>
          <a:endParaRPr lang="en-US">
            <a:solidFill>
              <a:schemeClr val="tx1"/>
            </a:solidFill>
          </a:endParaRPr>
        </a:p>
      </dgm:t>
    </dgm:pt>
    <dgm:pt modelId="{79B252ED-E812-41BA-8ADD-CA6C685518D0}" type="sibTrans" cxnId="{BD9F30F7-2451-4A7E-8F23-A582BB7B4A70}">
      <dgm:prSet/>
      <dgm:spPr/>
      <dgm:t>
        <a:bodyPr/>
        <a:lstStyle/>
        <a:p>
          <a:endParaRPr lang="en-US">
            <a:solidFill>
              <a:schemeClr val="tx1"/>
            </a:solidFill>
          </a:endParaRPr>
        </a:p>
      </dgm:t>
    </dgm:pt>
    <dgm:pt modelId="{3799EC66-2826-478C-A310-49E6D2FD72F6}">
      <dgm:prSet custT="1"/>
      <dgm:spPr/>
      <dgm:t>
        <a:bodyPr/>
        <a:lstStyle/>
        <a:p>
          <a:pPr rtl="0">
            <a:buClr>
              <a:srgbClr val="E47225"/>
            </a:buClr>
            <a:buFont typeface="Arial" panose="020B0604020202020204" pitchFamily="34" charset="0"/>
            <a:buChar char="»"/>
          </a:pPr>
          <a:r>
            <a:rPr lang="en-US" sz="2000" kern="1200">
              <a:solidFill>
                <a:schemeClr val="tx1"/>
              </a:solidFill>
              <a:latin typeface="Arial"/>
              <a:cs typeface="Arial"/>
            </a:rPr>
            <a:t>May feel like a “burden” or “problem” and may need more help or support than they needed before (emotional, financial, housing, etc.). May be experiencing a loss of independence or may miss their “old self.” May worry that they can't still have the future they want. Concerned about their privacy, what people may think, or </a:t>
          </a:r>
          <a:r>
            <a:rPr lang="en-US" sz="2000" kern="1200">
              <a:solidFill>
                <a:schemeClr val="tx1"/>
              </a:solidFill>
              <a:latin typeface="Arial"/>
              <a:ea typeface="+mn-ea"/>
              <a:cs typeface="Arial"/>
            </a:rPr>
            <a:t>how they may react</a:t>
          </a:r>
          <a:r>
            <a:rPr lang="en-US" sz="2000" kern="1200">
              <a:solidFill>
                <a:schemeClr val="tx1"/>
              </a:solidFill>
              <a:latin typeface="Arial"/>
              <a:cs typeface="Arial"/>
            </a:rPr>
            <a:t>.</a:t>
          </a:r>
        </a:p>
      </dgm:t>
    </dgm:pt>
    <dgm:pt modelId="{2F5F6D65-5AD0-4F7B-9B47-232590F0B73E}" type="parTrans" cxnId="{D1139B75-363D-41B4-AD70-6B88739613AF}">
      <dgm:prSet/>
      <dgm:spPr/>
      <dgm:t>
        <a:bodyPr/>
        <a:lstStyle/>
        <a:p>
          <a:endParaRPr lang="en-US">
            <a:solidFill>
              <a:schemeClr val="tx1"/>
            </a:solidFill>
          </a:endParaRPr>
        </a:p>
      </dgm:t>
    </dgm:pt>
    <dgm:pt modelId="{6731A606-F193-4176-B9C9-4ABA9BDEB6AC}" type="sibTrans" cxnId="{D1139B75-363D-41B4-AD70-6B88739613AF}">
      <dgm:prSet/>
      <dgm:spPr/>
      <dgm:t>
        <a:bodyPr/>
        <a:lstStyle/>
        <a:p>
          <a:endParaRPr lang="en-US">
            <a:solidFill>
              <a:schemeClr val="tx1"/>
            </a:solidFill>
          </a:endParaRPr>
        </a:p>
      </dgm:t>
    </dgm:pt>
    <dgm:pt modelId="{FBCF2E77-1637-4829-BA0F-AE8A2244CDB3}">
      <dgm:prSet custT="1"/>
      <dgm:spPr>
        <a:solidFill>
          <a:srgbClr val="2D6E8D"/>
        </a:solidFill>
      </dgm:spPr>
      <dgm:t>
        <a:bodyPr anchor="ctr"/>
        <a:lstStyle/>
        <a:p>
          <a:r>
            <a:rPr lang="en-US" sz="2000">
              <a:solidFill>
                <a:schemeClr val="tx1"/>
              </a:solidFill>
              <a:latin typeface="Arial"/>
              <a:cs typeface="Arial"/>
            </a:rPr>
            <a:t>Partners</a:t>
          </a:r>
        </a:p>
      </dgm:t>
    </dgm:pt>
    <dgm:pt modelId="{18C4932D-60EE-43B1-AACB-326165ED0443}" type="parTrans" cxnId="{4A711CB0-5A9E-4F49-B659-C5EE58D318CD}">
      <dgm:prSet/>
      <dgm:spPr/>
      <dgm:t>
        <a:bodyPr/>
        <a:lstStyle/>
        <a:p>
          <a:endParaRPr lang="en-US">
            <a:solidFill>
              <a:schemeClr val="tx1"/>
            </a:solidFill>
          </a:endParaRPr>
        </a:p>
      </dgm:t>
    </dgm:pt>
    <dgm:pt modelId="{56A88B23-7B73-48EC-95D8-7747BB5D2299}" type="sibTrans" cxnId="{4A711CB0-5A9E-4F49-B659-C5EE58D318CD}">
      <dgm:prSet/>
      <dgm:spPr/>
      <dgm:t>
        <a:bodyPr/>
        <a:lstStyle/>
        <a:p>
          <a:endParaRPr lang="en-US">
            <a:solidFill>
              <a:schemeClr val="tx1"/>
            </a:solidFill>
          </a:endParaRPr>
        </a:p>
      </dgm:t>
    </dgm:pt>
    <dgm:pt modelId="{44B8DE58-B7C5-4E72-820C-EC0C8D003101}">
      <dgm:prSet custT="1"/>
      <dgm:spPr/>
      <dgm:t>
        <a:bodyPr/>
        <a:lstStyle/>
        <a:p>
          <a:pPr>
            <a:buClr>
              <a:srgbClr val="E47225"/>
            </a:buClr>
            <a:buFont typeface="Arial" panose="020B0604020202020204" pitchFamily="34" charset="0"/>
            <a:buChar char="»"/>
          </a:pPr>
          <a:r>
            <a:rPr lang="en-US" sz="2000">
              <a:solidFill>
                <a:schemeClr val="tx1"/>
              </a:solidFill>
              <a:latin typeface="Arial"/>
              <a:cs typeface="Arial"/>
            </a:rPr>
            <a:t>Couple’s intimacy may change. Childcare may look different. There may be changes in communication, financial responsibilities, or feelings of responsibility for their partner. Worry and uncertainty may cause emotional or physical exhaustion.</a:t>
          </a:r>
        </a:p>
      </dgm:t>
    </dgm:pt>
    <dgm:pt modelId="{0A232DA8-96FB-4632-9E85-9CB73AC0FA05}" type="parTrans" cxnId="{7BD8B411-1125-4986-86D7-72761D235824}">
      <dgm:prSet/>
      <dgm:spPr/>
      <dgm:t>
        <a:bodyPr/>
        <a:lstStyle/>
        <a:p>
          <a:endParaRPr lang="en-US">
            <a:solidFill>
              <a:schemeClr val="tx1"/>
            </a:solidFill>
          </a:endParaRPr>
        </a:p>
      </dgm:t>
    </dgm:pt>
    <dgm:pt modelId="{335350CF-0029-4E67-BB86-6C0E8AF8276F}" type="sibTrans" cxnId="{7BD8B411-1125-4986-86D7-72761D235824}">
      <dgm:prSet/>
      <dgm:spPr/>
      <dgm:t>
        <a:bodyPr/>
        <a:lstStyle/>
        <a:p>
          <a:endParaRPr lang="en-US">
            <a:solidFill>
              <a:schemeClr val="tx1"/>
            </a:solidFill>
          </a:endParaRPr>
        </a:p>
      </dgm:t>
    </dgm:pt>
    <dgm:pt modelId="{8FE51668-4E51-4ABD-A09F-11DE649DBC43}">
      <dgm:prSet custT="1"/>
      <dgm:spPr/>
      <dgm:t>
        <a:bodyPr anchor="ctr"/>
        <a:lstStyle/>
        <a:p>
          <a:r>
            <a:rPr lang="en-US" sz="2000">
              <a:solidFill>
                <a:schemeClr val="tx1"/>
              </a:solidFill>
              <a:latin typeface="Arial"/>
              <a:cs typeface="Arial"/>
            </a:rPr>
            <a:t>Parents/Caregiver</a:t>
          </a:r>
        </a:p>
      </dgm:t>
    </dgm:pt>
    <dgm:pt modelId="{A6DB7E33-2192-4544-84B8-A5B1E28EA7FD}" type="parTrans" cxnId="{1755A2AD-9E01-4701-933F-575489BD8631}">
      <dgm:prSet/>
      <dgm:spPr/>
      <dgm:t>
        <a:bodyPr/>
        <a:lstStyle/>
        <a:p>
          <a:endParaRPr lang="en-US">
            <a:solidFill>
              <a:schemeClr val="tx1"/>
            </a:solidFill>
          </a:endParaRPr>
        </a:p>
      </dgm:t>
    </dgm:pt>
    <dgm:pt modelId="{E41833DB-587F-4403-BE7C-40801E2E53B1}" type="sibTrans" cxnId="{1755A2AD-9E01-4701-933F-575489BD8631}">
      <dgm:prSet/>
      <dgm:spPr/>
      <dgm:t>
        <a:bodyPr/>
        <a:lstStyle/>
        <a:p>
          <a:endParaRPr lang="en-US">
            <a:solidFill>
              <a:schemeClr val="tx1"/>
            </a:solidFill>
          </a:endParaRPr>
        </a:p>
      </dgm:t>
    </dgm:pt>
    <dgm:pt modelId="{310CD57A-E90B-4C21-84F9-3355AEF7979B}">
      <dgm:prSet custT="1"/>
      <dgm:spPr/>
      <dgm:t>
        <a:bodyPr/>
        <a:lstStyle/>
        <a:p>
          <a:pPr rtl="0">
            <a:buClr>
              <a:srgbClr val="E47225"/>
            </a:buClr>
            <a:buFont typeface="Arial" panose="020B0604020202020204" pitchFamily="34" charset="0"/>
            <a:buChar char="»"/>
          </a:pPr>
          <a:r>
            <a:rPr lang="en-US" sz="2000">
              <a:solidFill>
                <a:schemeClr val="tx1"/>
              </a:solidFill>
              <a:latin typeface="Arial"/>
              <a:cs typeface="Arial"/>
            </a:rPr>
            <a:t>There may be anxiety about their loved one’s future, their future as a support person, or finances. Could be worried about their loved ones’ safety and how their community will respond. Could be concerned about navigating the health care system. </a:t>
          </a:r>
          <a:endParaRPr lang="en-US" sz="2000">
            <a:solidFill>
              <a:schemeClr val="tx1"/>
            </a:solidFill>
            <a:highlight>
              <a:srgbClr val="FFFF00"/>
            </a:highlight>
            <a:latin typeface="Arial"/>
            <a:cs typeface="Arial"/>
          </a:endParaRPr>
        </a:p>
      </dgm:t>
    </dgm:pt>
    <dgm:pt modelId="{61022812-799B-4C8E-B394-49EDA7E6050D}" type="parTrans" cxnId="{BE508901-DC4A-4382-89D7-0229FDA8D21E}">
      <dgm:prSet/>
      <dgm:spPr/>
      <dgm:t>
        <a:bodyPr/>
        <a:lstStyle/>
        <a:p>
          <a:endParaRPr lang="en-US">
            <a:solidFill>
              <a:schemeClr val="tx1"/>
            </a:solidFill>
          </a:endParaRPr>
        </a:p>
      </dgm:t>
    </dgm:pt>
    <dgm:pt modelId="{EAA28250-DEE5-4920-8841-5B336E4FBDA0}" type="sibTrans" cxnId="{BE508901-DC4A-4382-89D7-0229FDA8D21E}">
      <dgm:prSet/>
      <dgm:spPr/>
      <dgm:t>
        <a:bodyPr/>
        <a:lstStyle/>
        <a:p>
          <a:endParaRPr lang="en-US">
            <a:solidFill>
              <a:schemeClr val="tx1"/>
            </a:solidFill>
          </a:endParaRPr>
        </a:p>
      </dgm:t>
    </dgm:pt>
    <dgm:pt modelId="{C8D73480-7E63-4184-AE10-EC9C50B0DA35}" type="pres">
      <dgm:prSet presAssocID="{46544E2F-3286-465D-87AD-8FB232445663}" presName="linear" presStyleCnt="0">
        <dgm:presLayoutVars>
          <dgm:dir/>
          <dgm:animLvl val="lvl"/>
          <dgm:resizeHandles val="exact"/>
        </dgm:presLayoutVars>
      </dgm:prSet>
      <dgm:spPr/>
    </dgm:pt>
    <dgm:pt modelId="{AA0B26BD-F2DA-463B-9DAE-044DC4FAA68B}" type="pres">
      <dgm:prSet presAssocID="{215E4760-3FD6-4F12-8D92-FDDA9601E9FD}" presName="parentLin" presStyleCnt="0"/>
      <dgm:spPr/>
    </dgm:pt>
    <dgm:pt modelId="{3670BD0B-0922-4D18-81B6-B42DF96D0C20}" type="pres">
      <dgm:prSet presAssocID="{215E4760-3FD6-4F12-8D92-FDDA9601E9FD}" presName="parentLeftMargin" presStyleLbl="node1" presStyleIdx="0" presStyleCnt="3"/>
      <dgm:spPr/>
    </dgm:pt>
    <dgm:pt modelId="{CCFD9004-D98E-46EF-9C7F-9FF10365C6D6}" type="pres">
      <dgm:prSet presAssocID="{215E4760-3FD6-4F12-8D92-FDDA9601E9FD}" presName="parentText" presStyleLbl="node1" presStyleIdx="0" presStyleCnt="3">
        <dgm:presLayoutVars>
          <dgm:chMax val="0"/>
          <dgm:bulletEnabled val="1"/>
        </dgm:presLayoutVars>
      </dgm:prSet>
      <dgm:spPr/>
    </dgm:pt>
    <dgm:pt modelId="{0F1519A1-29F6-4F34-A19D-8114BA025352}" type="pres">
      <dgm:prSet presAssocID="{215E4760-3FD6-4F12-8D92-FDDA9601E9FD}" presName="negativeSpace" presStyleCnt="0"/>
      <dgm:spPr/>
    </dgm:pt>
    <dgm:pt modelId="{C5750C7B-FBEF-4FAF-B79F-520B0C9DCE0B}" type="pres">
      <dgm:prSet presAssocID="{215E4760-3FD6-4F12-8D92-FDDA9601E9FD}" presName="childText" presStyleLbl="conFgAcc1" presStyleIdx="0" presStyleCnt="3">
        <dgm:presLayoutVars>
          <dgm:bulletEnabled val="1"/>
        </dgm:presLayoutVars>
      </dgm:prSet>
      <dgm:spPr/>
    </dgm:pt>
    <dgm:pt modelId="{008F7D99-EFE8-41B9-9526-EE64C0DCDBB0}" type="pres">
      <dgm:prSet presAssocID="{79B252ED-E812-41BA-8ADD-CA6C685518D0}" presName="spaceBetweenRectangles" presStyleCnt="0"/>
      <dgm:spPr/>
    </dgm:pt>
    <dgm:pt modelId="{C7D56F8E-7415-43A9-9EA6-8DCD87460545}" type="pres">
      <dgm:prSet presAssocID="{FBCF2E77-1637-4829-BA0F-AE8A2244CDB3}" presName="parentLin" presStyleCnt="0"/>
      <dgm:spPr/>
    </dgm:pt>
    <dgm:pt modelId="{2FE6DDBE-4A3D-44E2-A970-C551E93198A4}" type="pres">
      <dgm:prSet presAssocID="{FBCF2E77-1637-4829-BA0F-AE8A2244CDB3}" presName="parentLeftMargin" presStyleLbl="node1" presStyleIdx="0" presStyleCnt="3"/>
      <dgm:spPr/>
    </dgm:pt>
    <dgm:pt modelId="{67E208CB-DDF2-498E-9B2F-69108466A0B7}" type="pres">
      <dgm:prSet presAssocID="{FBCF2E77-1637-4829-BA0F-AE8A2244CDB3}" presName="parentText" presStyleLbl="node1" presStyleIdx="1" presStyleCnt="3">
        <dgm:presLayoutVars>
          <dgm:chMax val="0"/>
          <dgm:bulletEnabled val="1"/>
        </dgm:presLayoutVars>
      </dgm:prSet>
      <dgm:spPr/>
    </dgm:pt>
    <dgm:pt modelId="{99702060-1AA0-47A8-905B-AFCBF227D64F}" type="pres">
      <dgm:prSet presAssocID="{FBCF2E77-1637-4829-BA0F-AE8A2244CDB3}" presName="negativeSpace" presStyleCnt="0"/>
      <dgm:spPr/>
    </dgm:pt>
    <dgm:pt modelId="{FCF235D1-A861-4C0C-B15C-8F250D3922CE}" type="pres">
      <dgm:prSet presAssocID="{FBCF2E77-1637-4829-BA0F-AE8A2244CDB3}" presName="childText" presStyleLbl="conFgAcc1" presStyleIdx="1" presStyleCnt="3">
        <dgm:presLayoutVars>
          <dgm:bulletEnabled val="1"/>
        </dgm:presLayoutVars>
      </dgm:prSet>
      <dgm:spPr/>
    </dgm:pt>
    <dgm:pt modelId="{B5AB43F7-15A9-4DC9-818E-3C299E35A1D3}" type="pres">
      <dgm:prSet presAssocID="{56A88B23-7B73-48EC-95D8-7747BB5D2299}" presName="spaceBetweenRectangles" presStyleCnt="0"/>
      <dgm:spPr/>
    </dgm:pt>
    <dgm:pt modelId="{1F5B0BB7-BDFA-4A8C-AEA7-ECE3B9AB8C9C}" type="pres">
      <dgm:prSet presAssocID="{8FE51668-4E51-4ABD-A09F-11DE649DBC43}" presName="parentLin" presStyleCnt="0"/>
      <dgm:spPr/>
    </dgm:pt>
    <dgm:pt modelId="{727E3316-DC41-46FE-AF7B-54D991A45D4D}" type="pres">
      <dgm:prSet presAssocID="{8FE51668-4E51-4ABD-A09F-11DE649DBC43}" presName="parentLeftMargin" presStyleLbl="node1" presStyleIdx="1" presStyleCnt="3"/>
      <dgm:spPr/>
    </dgm:pt>
    <dgm:pt modelId="{F0EC0BC1-4AFE-4B3C-9FD3-CAAC6BE40B0E}" type="pres">
      <dgm:prSet presAssocID="{8FE51668-4E51-4ABD-A09F-11DE649DBC43}" presName="parentText" presStyleLbl="node1" presStyleIdx="2" presStyleCnt="3">
        <dgm:presLayoutVars>
          <dgm:chMax val="0"/>
          <dgm:bulletEnabled val="1"/>
        </dgm:presLayoutVars>
      </dgm:prSet>
      <dgm:spPr/>
    </dgm:pt>
    <dgm:pt modelId="{1C02694D-3B8D-4B64-9EB4-D7A194CB1984}" type="pres">
      <dgm:prSet presAssocID="{8FE51668-4E51-4ABD-A09F-11DE649DBC43}" presName="negativeSpace" presStyleCnt="0"/>
      <dgm:spPr/>
    </dgm:pt>
    <dgm:pt modelId="{C864C3B0-E70B-40CF-BCEF-0FF44D013F95}" type="pres">
      <dgm:prSet presAssocID="{8FE51668-4E51-4ABD-A09F-11DE649DBC43}" presName="childText" presStyleLbl="conFgAcc1" presStyleIdx="2" presStyleCnt="3">
        <dgm:presLayoutVars>
          <dgm:bulletEnabled val="1"/>
        </dgm:presLayoutVars>
      </dgm:prSet>
      <dgm:spPr/>
    </dgm:pt>
  </dgm:ptLst>
  <dgm:cxnLst>
    <dgm:cxn modelId="{BE508901-DC4A-4382-89D7-0229FDA8D21E}" srcId="{8FE51668-4E51-4ABD-A09F-11DE649DBC43}" destId="{310CD57A-E90B-4C21-84F9-3355AEF7979B}" srcOrd="0" destOrd="0" parTransId="{61022812-799B-4C8E-B394-49EDA7E6050D}" sibTransId="{EAA28250-DEE5-4920-8841-5B336E4FBDA0}"/>
    <dgm:cxn modelId="{59620A10-A9A0-4862-873F-182A58B95226}" type="presOf" srcId="{8FE51668-4E51-4ABD-A09F-11DE649DBC43}" destId="{F0EC0BC1-4AFE-4B3C-9FD3-CAAC6BE40B0E}" srcOrd="1" destOrd="0" presId="urn:microsoft.com/office/officeart/2005/8/layout/list1"/>
    <dgm:cxn modelId="{1D8F3711-485B-49FC-AED8-BD3A4B06B07A}" type="presOf" srcId="{44B8DE58-B7C5-4E72-820C-EC0C8D003101}" destId="{FCF235D1-A861-4C0C-B15C-8F250D3922CE}" srcOrd="0" destOrd="0" presId="urn:microsoft.com/office/officeart/2005/8/layout/list1"/>
    <dgm:cxn modelId="{7BD8B411-1125-4986-86D7-72761D235824}" srcId="{FBCF2E77-1637-4829-BA0F-AE8A2244CDB3}" destId="{44B8DE58-B7C5-4E72-820C-EC0C8D003101}" srcOrd="0" destOrd="0" parTransId="{0A232DA8-96FB-4632-9E85-9CB73AC0FA05}" sibTransId="{335350CF-0029-4E67-BB86-6C0E8AF8276F}"/>
    <dgm:cxn modelId="{245E5A3C-1535-4373-B800-2929C79D5CCF}" type="presOf" srcId="{8FE51668-4E51-4ABD-A09F-11DE649DBC43}" destId="{727E3316-DC41-46FE-AF7B-54D991A45D4D}" srcOrd="0" destOrd="0" presId="urn:microsoft.com/office/officeart/2005/8/layout/list1"/>
    <dgm:cxn modelId="{D8758567-58AB-41B8-90D4-689BBEE16CF6}" type="presOf" srcId="{46544E2F-3286-465D-87AD-8FB232445663}" destId="{C8D73480-7E63-4184-AE10-EC9C50B0DA35}" srcOrd="0" destOrd="0" presId="urn:microsoft.com/office/officeart/2005/8/layout/list1"/>
    <dgm:cxn modelId="{B73B4E6C-8382-478A-9BE8-4C665B99C9C2}" type="presOf" srcId="{310CD57A-E90B-4C21-84F9-3355AEF7979B}" destId="{C864C3B0-E70B-40CF-BCEF-0FF44D013F95}" srcOrd="0" destOrd="0" presId="urn:microsoft.com/office/officeart/2005/8/layout/list1"/>
    <dgm:cxn modelId="{D1139B75-363D-41B4-AD70-6B88739613AF}" srcId="{215E4760-3FD6-4F12-8D92-FDDA9601E9FD}" destId="{3799EC66-2826-478C-A310-49E6D2FD72F6}" srcOrd="0" destOrd="0" parTransId="{2F5F6D65-5AD0-4F7B-9B47-232590F0B73E}" sibTransId="{6731A606-F193-4176-B9C9-4ABA9BDEB6AC}"/>
    <dgm:cxn modelId="{8FE88C59-394E-4186-9957-1A61756EED49}" type="presOf" srcId="{FBCF2E77-1637-4829-BA0F-AE8A2244CDB3}" destId="{67E208CB-DDF2-498E-9B2F-69108466A0B7}" srcOrd="1" destOrd="0" presId="urn:microsoft.com/office/officeart/2005/8/layout/list1"/>
    <dgm:cxn modelId="{93AC4892-08F5-4EA8-9FA9-D65E56CB7AF0}" type="presOf" srcId="{215E4760-3FD6-4F12-8D92-FDDA9601E9FD}" destId="{3670BD0B-0922-4D18-81B6-B42DF96D0C20}" srcOrd="0" destOrd="0" presId="urn:microsoft.com/office/officeart/2005/8/layout/list1"/>
    <dgm:cxn modelId="{24066BA1-967D-491F-B89B-5155F008AA4A}" type="presOf" srcId="{3799EC66-2826-478C-A310-49E6D2FD72F6}" destId="{C5750C7B-FBEF-4FAF-B79F-520B0C9DCE0B}" srcOrd="0" destOrd="0" presId="urn:microsoft.com/office/officeart/2005/8/layout/list1"/>
    <dgm:cxn modelId="{1755A2AD-9E01-4701-933F-575489BD8631}" srcId="{46544E2F-3286-465D-87AD-8FB232445663}" destId="{8FE51668-4E51-4ABD-A09F-11DE649DBC43}" srcOrd="2" destOrd="0" parTransId="{A6DB7E33-2192-4544-84B8-A5B1E28EA7FD}" sibTransId="{E41833DB-587F-4403-BE7C-40801E2E53B1}"/>
    <dgm:cxn modelId="{4A711CB0-5A9E-4F49-B659-C5EE58D318CD}" srcId="{46544E2F-3286-465D-87AD-8FB232445663}" destId="{FBCF2E77-1637-4829-BA0F-AE8A2244CDB3}" srcOrd="1" destOrd="0" parTransId="{18C4932D-60EE-43B1-AACB-326165ED0443}" sibTransId="{56A88B23-7B73-48EC-95D8-7747BB5D2299}"/>
    <dgm:cxn modelId="{EEF75BCF-5B04-44B8-9FFD-666F0E5E59B6}" type="presOf" srcId="{215E4760-3FD6-4F12-8D92-FDDA9601E9FD}" destId="{CCFD9004-D98E-46EF-9C7F-9FF10365C6D6}" srcOrd="1" destOrd="0" presId="urn:microsoft.com/office/officeart/2005/8/layout/list1"/>
    <dgm:cxn modelId="{AEF248DC-0739-484D-9F66-0526455D4D88}" type="presOf" srcId="{FBCF2E77-1637-4829-BA0F-AE8A2244CDB3}" destId="{2FE6DDBE-4A3D-44E2-A970-C551E93198A4}" srcOrd="0" destOrd="0" presId="urn:microsoft.com/office/officeart/2005/8/layout/list1"/>
    <dgm:cxn modelId="{BD9F30F7-2451-4A7E-8F23-A582BB7B4A70}" srcId="{46544E2F-3286-465D-87AD-8FB232445663}" destId="{215E4760-3FD6-4F12-8D92-FDDA9601E9FD}" srcOrd="0" destOrd="0" parTransId="{28F1C0B9-76C9-4737-BCBA-BDEC24B53D1A}" sibTransId="{79B252ED-E812-41BA-8ADD-CA6C685518D0}"/>
    <dgm:cxn modelId="{F2A2BE23-1705-4243-9781-154695D3C845}" type="presParOf" srcId="{C8D73480-7E63-4184-AE10-EC9C50B0DA35}" destId="{AA0B26BD-F2DA-463B-9DAE-044DC4FAA68B}" srcOrd="0" destOrd="0" presId="urn:microsoft.com/office/officeart/2005/8/layout/list1"/>
    <dgm:cxn modelId="{BD85E2D8-7CEB-44D7-8C78-ECDEF564CEE6}" type="presParOf" srcId="{AA0B26BD-F2DA-463B-9DAE-044DC4FAA68B}" destId="{3670BD0B-0922-4D18-81B6-B42DF96D0C20}" srcOrd="0" destOrd="0" presId="urn:microsoft.com/office/officeart/2005/8/layout/list1"/>
    <dgm:cxn modelId="{6576C963-1C7C-4349-9899-A04FBD0CA517}" type="presParOf" srcId="{AA0B26BD-F2DA-463B-9DAE-044DC4FAA68B}" destId="{CCFD9004-D98E-46EF-9C7F-9FF10365C6D6}" srcOrd="1" destOrd="0" presId="urn:microsoft.com/office/officeart/2005/8/layout/list1"/>
    <dgm:cxn modelId="{D6A7791D-CE1E-4168-9D68-0C38317B747A}" type="presParOf" srcId="{C8D73480-7E63-4184-AE10-EC9C50B0DA35}" destId="{0F1519A1-29F6-4F34-A19D-8114BA025352}" srcOrd="1" destOrd="0" presId="urn:microsoft.com/office/officeart/2005/8/layout/list1"/>
    <dgm:cxn modelId="{6C0FC444-72F7-4FB1-89EC-ACAC351313C0}" type="presParOf" srcId="{C8D73480-7E63-4184-AE10-EC9C50B0DA35}" destId="{C5750C7B-FBEF-4FAF-B79F-520B0C9DCE0B}" srcOrd="2" destOrd="0" presId="urn:microsoft.com/office/officeart/2005/8/layout/list1"/>
    <dgm:cxn modelId="{727C42EF-C419-44E1-94B1-90661C9F498F}" type="presParOf" srcId="{C8D73480-7E63-4184-AE10-EC9C50B0DA35}" destId="{008F7D99-EFE8-41B9-9526-EE64C0DCDBB0}" srcOrd="3" destOrd="0" presId="urn:microsoft.com/office/officeart/2005/8/layout/list1"/>
    <dgm:cxn modelId="{C2E62E43-E11F-4795-9B07-8102BFEBE8A3}" type="presParOf" srcId="{C8D73480-7E63-4184-AE10-EC9C50B0DA35}" destId="{C7D56F8E-7415-43A9-9EA6-8DCD87460545}" srcOrd="4" destOrd="0" presId="urn:microsoft.com/office/officeart/2005/8/layout/list1"/>
    <dgm:cxn modelId="{92F49BD3-DD0C-4601-8ACD-D70392035BFE}" type="presParOf" srcId="{C7D56F8E-7415-43A9-9EA6-8DCD87460545}" destId="{2FE6DDBE-4A3D-44E2-A970-C551E93198A4}" srcOrd="0" destOrd="0" presId="urn:microsoft.com/office/officeart/2005/8/layout/list1"/>
    <dgm:cxn modelId="{F2D63CCC-D3B0-4A6F-8D4C-0708FC574D44}" type="presParOf" srcId="{C7D56F8E-7415-43A9-9EA6-8DCD87460545}" destId="{67E208CB-DDF2-498E-9B2F-69108466A0B7}" srcOrd="1" destOrd="0" presId="urn:microsoft.com/office/officeart/2005/8/layout/list1"/>
    <dgm:cxn modelId="{BA4F0D01-4228-4919-AA2F-0F1FE6DBE5BC}" type="presParOf" srcId="{C8D73480-7E63-4184-AE10-EC9C50B0DA35}" destId="{99702060-1AA0-47A8-905B-AFCBF227D64F}" srcOrd="5" destOrd="0" presId="urn:microsoft.com/office/officeart/2005/8/layout/list1"/>
    <dgm:cxn modelId="{11B82720-41E4-4682-8B29-DEC86B33AD67}" type="presParOf" srcId="{C8D73480-7E63-4184-AE10-EC9C50B0DA35}" destId="{FCF235D1-A861-4C0C-B15C-8F250D3922CE}" srcOrd="6" destOrd="0" presId="urn:microsoft.com/office/officeart/2005/8/layout/list1"/>
    <dgm:cxn modelId="{58B5A9A2-6B94-4A92-A755-21DA30818E13}" type="presParOf" srcId="{C8D73480-7E63-4184-AE10-EC9C50B0DA35}" destId="{B5AB43F7-15A9-4DC9-818E-3C299E35A1D3}" srcOrd="7" destOrd="0" presId="urn:microsoft.com/office/officeart/2005/8/layout/list1"/>
    <dgm:cxn modelId="{358385CA-C8F8-4363-B6C4-1C5AA6FCB0BB}" type="presParOf" srcId="{C8D73480-7E63-4184-AE10-EC9C50B0DA35}" destId="{1F5B0BB7-BDFA-4A8C-AEA7-ECE3B9AB8C9C}" srcOrd="8" destOrd="0" presId="urn:microsoft.com/office/officeart/2005/8/layout/list1"/>
    <dgm:cxn modelId="{4BE83534-A466-4C46-BAC0-F7E687AFB83A}" type="presParOf" srcId="{1F5B0BB7-BDFA-4A8C-AEA7-ECE3B9AB8C9C}" destId="{727E3316-DC41-46FE-AF7B-54D991A45D4D}" srcOrd="0" destOrd="0" presId="urn:microsoft.com/office/officeart/2005/8/layout/list1"/>
    <dgm:cxn modelId="{A50EF301-33A6-438A-A82F-EC7389FCF4BE}" type="presParOf" srcId="{1F5B0BB7-BDFA-4A8C-AEA7-ECE3B9AB8C9C}" destId="{F0EC0BC1-4AFE-4B3C-9FD3-CAAC6BE40B0E}" srcOrd="1" destOrd="0" presId="urn:microsoft.com/office/officeart/2005/8/layout/list1"/>
    <dgm:cxn modelId="{E6F41057-BDC2-43E1-A3AD-125C21CF1C02}" type="presParOf" srcId="{C8D73480-7E63-4184-AE10-EC9C50B0DA35}" destId="{1C02694D-3B8D-4B64-9EB4-D7A194CB1984}" srcOrd="9" destOrd="0" presId="urn:microsoft.com/office/officeart/2005/8/layout/list1"/>
    <dgm:cxn modelId="{440F4DCF-7698-453C-AC6D-D2F679187CC1}" type="presParOf" srcId="{C8D73480-7E63-4184-AE10-EC9C50B0DA35}" destId="{C864C3B0-E70B-40CF-BCEF-0FF44D013F95}"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9663F8-B9DC-4754-AF44-FF58FE7068B2}">
      <dsp:nvSpPr>
        <dsp:cNvPr id="0" name=""/>
        <dsp:cNvSpPr/>
      </dsp:nvSpPr>
      <dsp:spPr>
        <a:xfrm rot="5400000">
          <a:off x="7190435" y="-2827677"/>
          <a:ext cx="1419962" cy="7435685"/>
        </a:xfrm>
        <a:prstGeom prst="round2SameRect">
          <a:avLst/>
        </a:prstGeom>
        <a:solidFill>
          <a:schemeClr val="bg1"/>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lr>
              <a:srgbClr val="E47225"/>
            </a:buClr>
            <a:buSzPct val="120000"/>
            <a:buFont typeface="Arial" panose="020B0604020202020204" pitchFamily="34" charset="0"/>
            <a:buChar char="»"/>
          </a:pPr>
          <a:r>
            <a:rPr lang="en-US" sz="2000" kern="1200">
              <a:latin typeface="Arial" panose="020B0604020202020204" pitchFamily="34" charset="0"/>
              <a:cs typeface="Arial" panose="020B0604020202020204" pitchFamily="34" charset="0"/>
            </a:rPr>
            <a:t>Seeing things other people cannot see</a:t>
          </a:r>
        </a:p>
        <a:p>
          <a:pPr marL="228600" lvl="1" indent="-228600" algn="l" defTabSz="889000">
            <a:lnSpc>
              <a:spcPct val="90000"/>
            </a:lnSpc>
            <a:spcBef>
              <a:spcPct val="0"/>
            </a:spcBef>
            <a:spcAft>
              <a:spcPct val="15000"/>
            </a:spcAft>
            <a:buClr>
              <a:srgbClr val="E47225"/>
            </a:buClr>
            <a:buSzPct val="120000"/>
            <a:buFont typeface="Arial" panose="020B0604020202020204" pitchFamily="34" charset="0"/>
            <a:buChar char="»"/>
          </a:pPr>
          <a:r>
            <a:rPr lang="en-US" sz="2000" kern="1200">
              <a:latin typeface="Arial" panose="020B0604020202020204" pitchFamily="34" charset="0"/>
              <a:cs typeface="Arial" panose="020B0604020202020204" pitchFamily="34" charset="0"/>
            </a:rPr>
            <a:t>Odd thoughts or beliefs that aren’t shared by others</a:t>
          </a:r>
        </a:p>
        <a:p>
          <a:pPr marL="228600" lvl="1" indent="-228600" algn="l" defTabSz="889000">
            <a:lnSpc>
              <a:spcPct val="90000"/>
            </a:lnSpc>
            <a:spcBef>
              <a:spcPct val="0"/>
            </a:spcBef>
            <a:spcAft>
              <a:spcPct val="15000"/>
            </a:spcAft>
            <a:buClr>
              <a:srgbClr val="E47225"/>
            </a:buClr>
            <a:buSzPct val="120000"/>
            <a:buFont typeface="Arial" panose="020B0604020202020204" pitchFamily="34" charset="0"/>
            <a:buChar char="»"/>
          </a:pPr>
          <a:r>
            <a:rPr lang="en-US" sz="2000" kern="1200">
              <a:latin typeface="Arial" panose="020B0604020202020204" pitchFamily="34" charset="0"/>
              <a:cs typeface="Arial" panose="020B0604020202020204" pitchFamily="34" charset="0"/>
            </a:rPr>
            <a:t>Communication or speech that is hard to follow</a:t>
          </a:r>
        </a:p>
        <a:p>
          <a:pPr marL="228600" lvl="1" indent="-228600" algn="l" defTabSz="889000">
            <a:lnSpc>
              <a:spcPct val="90000"/>
            </a:lnSpc>
            <a:spcBef>
              <a:spcPct val="0"/>
            </a:spcBef>
            <a:spcAft>
              <a:spcPct val="15000"/>
            </a:spcAft>
            <a:buClr>
              <a:srgbClr val="E47225"/>
            </a:buClr>
            <a:buSzPct val="120000"/>
            <a:buFont typeface="Arial" panose="020B0604020202020204" pitchFamily="34" charset="0"/>
            <a:buChar char="»"/>
          </a:pPr>
          <a:r>
            <a:rPr lang="en-US" sz="2000" kern="1200">
              <a:latin typeface="Arial" panose="020B0604020202020204" pitchFamily="34" charset="0"/>
              <a:cs typeface="Arial" panose="020B0604020202020204" pitchFamily="34" charset="0"/>
            </a:rPr>
            <a:t>Sometimes called “positive symptoms”</a:t>
          </a:r>
        </a:p>
      </dsp:txBody>
      <dsp:txXfrm rot="-5400000">
        <a:off x="4182574" y="249501"/>
        <a:ext cx="7366368" cy="1281328"/>
      </dsp:txXfrm>
    </dsp:sp>
    <dsp:sp modelId="{37DF28A7-FE82-4974-9F3E-B369EC7A3C6B}">
      <dsp:nvSpPr>
        <dsp:cNvPr id="0" name=""/>
        <dsp:cNvSpPr/>
      </dsp:nvSpPr>
      <dsp:spPr>
        <a:xfrm>
          <a:off x="0" y="2689"/>
          <a:ext cx="4182573" cy="1774952"/>
        </a:xfrm>
        <a:prstGeom prst="roundRect">
          <a:avLst/>
        </a:prstGeom>
        <a:solidFill>
          <a:srgbClr val="2D6E8D"/>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a:latin typeface="Arial" panose="020B0604020202020204" pitchFamily="34" charset="0"/>
              <a:cs typeface="Arial" panose="020B0604020202020204" pitchFamily="34" charset="0"/>
            </a:rPr>
            <a:t>Changes in perception, thinking, and communication</a:t>
          </a:r>
        </a:p>
      </dsp:txBody>
      <dsp:txXfrm>
        <a:off x="86646" y="89335"/>
        <a:ext cx="4009281" cy="1601660"/>
      </dsp:txXfrm>
    </dsp:sp>
    <dsp:sp modelId="{38F795D7-6DC3-4661-B56C-9AAA50D026DF}">
      <dsp:nvSpPr>
        <dsp:cNvPr id="0" name=""/>
        <dsp:cNvSpPr/>
      </dsp:nvSpPr>
      <dsp:spPr>
        <a:xfrm rot="5400000">
          <a:off x="7190435" y="-963976"/>
          <a:ext cx="1419962" cy="7435685"/>
        </a:xfrm>
        <a:prstGeom prst="round2SameRect">
          <a:avLst/>
        </a:prstGeom>
        <a:solidFill>
          <a:schemeClr val="bg1"/>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lr>
              <a:srgbClr val="E47225"/>
            </a:buClr>
            <a:buSzPct val="120000"/>
            <a:buFont typeface="Arial" panose="020B0604020202020204" pitchFamily="34" charset="0"/>
            <a:buChar char="»"/>
          </a:pPr>
          <a:r>
            <a:rPr lang="en-US" sz="2000" kern="1200">
              <a:latin typeface="Arial" panose="020B0604020202020204" pitchFamily="34" charset="0"/>
              <a:cs typeface="Arial" panose="020B0604020202020204" pitchFamily="34" charset="0"/>
            </a:rPr>
            <a:t>Change in motivation for daily activities</a:t>
          </a:r>
        </a:p>
        <a:p>
          <a:pPr marL="228600" lvl="1" indent="-228600" algn="l" defTabSz="889000">
            <a:lnSpc>
              <a:spcPct val="90000"/>
            </a:lnSpc>
            <a:spcBef>
              <a:spcPct val="0"/>
            </a:spcBef>
            <a:spcAft>
              <a:spcPct val="15000"/>
            </a:spcAft>
            <a:buClr>
              <a:srgbClr val="E47225"/>
            </a:buClr>
            <a:buSzPct val="120000"/>
            <a:buFont typeface="Arial" panose="020B0604020202020204" pitchFamily="34" charset="0"/>
            <a:buChar char="»"/>
          </a:pPr>
          <a:r>
            <a:rPr lang="en-US" sz="2000" kern="1200">
              <a:latin typeface="Arial" panose="020B0604020202020204" pitchFamily="34" charset="0"/>
              <a:cs typeface="Arial" panose="020B0604020202020204" pitchFamily="34" charset="0"/>
            </a:rPr>
            <a:t>Decreased verbal/bodily expressiveness</a:t>
          </a:r>
        </a:p>
        <a:p>
          <a:pPr marL="228600" lvl="1" indent="-228600" algn="l" defTabSz="889000">
            <a:lnSpc>
              <a:spcPct val="90000"/>
            </a:lnSpc>
            <a:spcBef>
              <a:spcPct val="0"/>
            </a:spcBef>
            <a:spcAft>
              <a:spcPct val="15000"/>
            </a:spcAft>
            <a:buClr>
              <a:srgbClr val="E47225"/>
            </a:buClr>
            <a:buSzPct val="120000"/>
            <a:buFont typeface="Arial" panose="020B0604020202020204" pitchFamily="34" charset="0"/>
            <a:buChar char="»"/>
          </a:pPr>
          <a:r>
            <a:rPr lang="en-US" sz="2000" kern="1200">
              <a:latin typeface="Arial" panose="020B0604020202020204" pitchFamily="34" charset="0"/>
              <a:cs typeface="Arial" panose="020B0604020202020204" pitchFamily="34" charset="0"/>
            </a:rPr>
            <a:t>Sometimes called “negative symptoms”</a:t>
          </a:r>
        </a:p>
      </dsp:txBody>
      <dsp:txXfrm rot="-5400000">
        <a:off x="4182574" y="2113202"/>
        <a:ext cx="7366368" cy="1281328"/>
      </dsp:txXfrm>
    </dsp:sp>
    <dsp:sp modelId="{4C761ED8-923B-4DBD-B562-CE93F4DBE73C}">
      <dsp:nvSpPr>
        <dsp:cNvPr id="0" name=""/>
        <dsp:cNvSpPr/>
      </dsp:nvSpPr>
      <dsp:spPr>
        <a:xfrm>
          <a:off x="0" y="1866389"/>
          <a:ext cx="4182573" cy="1774952"/>
        </a:xfrm>
        <a:prstGeom prst="roundRect">
          <a:avLst/>
        </a:prstGeom>
        <a:solidFill>
          <a:srgbClr val="2D6E8D"/>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a:latin typeface="Arial" panose="020B0604020202020204" pitchFamily="34" charset="0"/>
              <a:cs typeface="Arial" panose="020B0604020202020204" pitchFamily="34" charset="0"/>
            </a:rPr>
            <a:t>Changes in expression and motivation</a:t>
          </a:r>
        </a:p>
      </dsp:txBody>
      <dsp:txXfrm>
        <a:off x="86646" y="1953035"/>
        <a:ext cx="4009281" cy="1601660"/>
      </dsp:txXfrm>
    </dsp:sp>
    <dsp:sp modelId="{B9E6DBF3-01C2-40A7-8C49-5B5F33C90299}">
      <dsp:nvSpPr>
        <dsp:cNvPr id="0" name=""/>
        <dsp:cNvSpPr/>
      </dsp:nvSpPr>
      <dsp:spPr>
        <a:xfrm rot="5400000">
          <a:off x="7190435" y="899723"/>
          <a:ext cx="1419962" cy="7435685"/>
        </a:xfrm>
        <a:prstGeom prst="round2SameRect">
          <a:avLst/>
        </a:prstGeom>
        <a:solidFill>
          <a:schemeClr val="bg1"/>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lr>
              <a:srgbClr val="E47225"/>
            </a:buClr>
            <a:buSzPct val="120000"/>
            <a:buFont typeface="Arial" panose="020B0604020202020204" pitchFamily="34" charset="0"/>
            <a:buChar char="»"/>
          </a:pPr>
          <a:r>
            <a:rPr lang="en-US" sz="2000" kern="1200">
              <a:latin typeface="Arial" panose="020B0604020202020204" pitchFamily="34" charset="0"/>
              <a:cs typeface="Arial" panose="020B0604020202020204" pitchFamily="34" charset="0"/>
            </a:rPr>
            <a:t>Can impact areas such as attention, memory, and understanding new information</a:t>
          </a:r>
        </a:p>
        <a:p>
          <a:pPr marL="228600" lvl="1" indent="-228600" algn="l" defTabSz="889000">
            <a:lnSpc>
              <a:spcPct val="90000"/>
            </a:lnSpc>
            <a:spcBef>
              <a:spcPct val="0"/>
            </a:spcBef>
            <a:spcAft>
              <a:spcPct val="15000"/>
            </a:spcAft>
            <a:buClr>
              <a:srgbClr val="E47225"/>
            </a:buClr>
            <a:buSzPct val="120000"/>
            <a:buFont typeface="Arial" panose="020B0604020202020204" pitchFamily="34" charset="0"/>
            <a:buChar char="»"/>
          </a:pPr>
          <a:r>
            <a:rPr lang="en-US" sz="2000" kern="1200">
              <a:latin typeface="Arial" panose="020B0604020202020204" pitchFamily="34" charset="0"/>
              <a:cs typeface="Arial" panose="020B0604020202020204" pitchFamily="34" charset="0"/>
            </a:rPr>
            <a:t>Can impact the way social cues are interpreted</a:t>
          </a:r>
        </a:p>
      </dsp:txBody>
      <dsp:txXfrm rot="-5400000">
        <a:off x="4182574" y="3976902"/>
        <a:ext cx="7366368" cy="1281328"/>
      </dsp:txXfrm>
    </dsp:sp>
    <dsp:sp modelId="{A0F89E7E-F5FD-455F-8F56-34B5D9F74031}">
      <dsp:nvSpPr>
        <dsp:cNvPr id="0" name=""/>
        <dsp:cNvSpPr/>
      </dsp:nvSpPr>
      <dsp:spPr>
        <a:xfrm>
          <a:off x="0" y="3730089"/>
          <a:ext cx="4182573" cy="1774952"/>
        </a:xfrm>
        <a:prstGeom prst="roundRect">
          <a:avLst/>
        </a:prstGeom>
        <a:solidFill>
          <a:srgbClr val="2D6E8D"/>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a:latin typeface="Arial" panose="020B0604020202020204" pitchFamily="34" charset="0"/>
              <a:cs typeface="Arial" panose="020B0604020202020204" pitchFamily="34" charset="0"/>
            </a:rPr>
            <a:t>Cognitive changes</a:t>
          </a:r>
        </a:p>
      </dsp:txBody>
      <dsp:txXfrm>
        <a:off x="86646" y="3816735"/>
        <a:ext cx="4009281" cy="160166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9003D6-9658-4CEE-9EB1-DF32CF2D9D64}">
      <dsp:nvSpPr>
        <dsp:cNvPr id="0" name=""/>
        <dsp:cNvSpPr/>
      </dsp:nvSpPr>
      <dsp:spPr>
        <a:xfrm>
          <a:off x="0" y="168060"/>
          <a:ext cx="6900512" cy="169785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229108" rIns="535556" bIns="142240" numCol="1" spcCol="1270" anchor="t" anchorCtr="0">
          <a:noAutofit/>
        </a:bodyPr>
        <a:lstStyle/>
        <a:p>
          <a:pPr marL="228600" lvl="1" indent="-228600" algn="l" defTabSz="914400" rtl="0" eaLnBrk="1" latinLnBrk="0" hangingPunct="1">
            <a:lnSpc>
              <a:spcPct val="90000"/>
            </a:lnSpc>
            <a:spcBef>
              <a:spcPts val="1000"/>
            </a:spcBef>
            <a:spcAft>
              <a:spcPts val="1200"/>
            </a:spcAft>
            <a:buClr>
              <a:srgbClr val="E47225"/>
            </a:buClr>
            <a:buSzPct val="120000"/>
            <a:buFont typeface="Arial" panose="020B0604020202020204" pitchFamily="34" charset="0"/>
            <a:buChar char="»"/>
          </a:pPr>
          <a:r>
            <a:rPr lang="en-US" sz="2000" kern="1200">
              <a:solidFill>
                <a:schemeClr val="tx1"/>
              </a:solidFill>
              <a:latin typeface="Arial"/>
              <a:ea typeface="+mn-ea"/>
              <a:cs typeface="Arial"/>
            </a:rPr>
            <a:t>Younger children may feel overwhelmed. For example, there may be confusion, or there may be an adjustment period as caregivers’ attention shifts. Older children may take on and adjust to new roles. </a:t>
          </a:r>
        </a:p>
      </dsp:txBody>
      <dsp:txXfrm>
        <a:off x="0" y="168060"/>
        <a:ext cx="6900512" cy="1697850"/>
      </dsp:txXfrm>
    </dsp:sp>
    <dsp:sp modelId="{D5A1298B-B428-4DDF-BDF4-48FC7C722FEF}">
      <dsp:nvSpPr>
        <dsp:cNvPr id="0" name=""/>
        <dsp:cNvSpPr/>
      </dsp:nvSpPr>
      <dsp:spPr>
        <a:xfrm>
          <a:off x="345025" y="5700"/>
          <a:ext cx="4830358" cy="3247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889000" rtl="0">
            <a:lnSpc>
              <a:spcPct val="90000"/>
            </a:lnSpc>
            <a:spcBef>
              <a:spcPct val="0"/>
            </a:spcBef>
            <a:spcAft>
              <a:spcPct val="35000"/>
            </a:spcAft>
            <a:buNone/>
          </a:pPr>
          <a:r>
            <a:rPr lang="en-US" sz="2000" kern="1200">
              <a:solidFill>
                <a:schemeClr val="tx1"/>
              </a:solidFill>
              <a:latin typeface="Arial" panose="020B0604020202020204" pitchFamily="34" charset="0"/>
              <a:cs typeface="Arial" panose="020B0604020202020204" pitchFamily="34" charset="0"/>
            </a:rPr>
            <a:t>Siblings/Children</a:t>
          </a:r>
        </a:p>
      </dsp:txBody>
      <dsp:txXfrm>
        <a:off x="360877" y="21552"/>
        <a:ext cx="4798654" cy="293016"/>
      </dsp:txXfrm>
    </dsp:sp>
    <dsp:sp modelId="{C5750C7B-FBEF-4FAF-B79F-520B0C9DCE0B}">
      <dsp:nvSpPr>
        <dsp:cNvPr id="0" name=""/>
        <dsp:cNvSpPr/>
      </dsp:nvSpPr>
      <dsp:spPr>
        <a:xfrm>
          <a:off x="0" y="2087670"/>
          <a:ext cx="6900512" cy="1178100"/>
        </a:xfrm>
        <a:prstGeom prst="rect">
          <a:avLst/>
        </a:prstGeom>
        <a:solidFill>
          <a:schemeClr val="lt1">
            <a:alpha val="90000"/>
            <a:hueOff val="0"/>
            <a:satOff val="0"/>
            <a:lumOff val="0"/>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229108" rIns="535556" bIns="142240" numCol="1" spcCol="1270" anchor="t" anchorCtr="0">
          <a:noAutofit/>
        </a:bodyPr>
        <a:lstStyle/>
        <a:p>
          <a:pPr marL="228600" lvl="1" indent="-228600" algn="l" defTabSz="914400" rtl="0" eaLnBrk="1" latinLnBrk="0" hangingPunct="1">
            <a:lnSpc>
              <a:spcPct val="90000"/>
            </a:lnSpc>
            <a:spcBef>
              <a:spcPts val="1000"/>
            </a:spcBef>
            <a:spcAft>
              <a:spcPts val="1200"/>
            </a:spcAft>
            <a:buClr>
              <a:srgbClr val="E47225"/>
            </a:buClr>
            <a:buSzPct val="120000"/>
            <a:buFont typeface="Arial" panose="020B0604020202020204" pitchFamily="34" charset="0"/>
            <a:buChar char="»"/>
          </a:pPr>
          <a:r>
            <a:rPr lang="en-US" sz="2000" kern="1200">
              <a:solidFill>
                <a:schemeClr val="tx1"/>
              </a:solidFill>
              <a:latin typeface="Arial"/>
              <a:ea typeface="+mn-ea"/>
              <a:cs typeface="Arial"/>
            </a:rPr>
            <a:t>Each person will have their own unique learning curve and journey. They may be curious, concerned, or unsure what to do next.</a:t>
          </a:r>
        </a:p>
      </dsp:txBody>
      <dsp:txXfrm>
        <a:off x="0" y="2087670"/>
        <a:ext cx="6900512" cy="1178100"/>
      </dsp:txXfrm>
    </dsp:sp>
    <dsp:sp modelId="{CCFD9004-D98E-46EF-9C7F-9FF10365C6D6}">
      <dsp:nvSpPr>
        <dsp:cNvPr id="0" name=""/>
        <dsp:cNvSpPr/>
      </dsp:nvSpPr>
      <dsp:spPr>
        <a:xfrm>
          <a:off x="345025" y="1925310"/>
          <a:ext cx="4830358" cy="324720"/>
        </a:xfrm>
        <a:prstGeom prst="roundRect">
          <a:avLst/>
        </a:prstGeom>
        <a:solidFill>
          <a:srgbClr val="15315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bg2"/>
              </a:solidFill>
              <a:latin typeface="Arial" panose="020B0604020202020204" pitchFamily="34" charset="0"/>
              <a:cs typeface="Arial" panose="020B0604020202020204" pitchFamily="34" charset="0"/>
            </a:rPr>
            <a:t>Friends/Extended Family</a:t>
          </a:r>
        </a:p>
      </dsp:txBody>
      <dsp:txXfrm>
        <a:off x="360877" y="1941162"/>
        <a:ext cx="4798654" cy="293016"/>
      </dsp:txXfrm>
    </dsp:sp>
    <dsp:sp modelId="{FCF235D1-A861-4C0C-B15C-8F250D3922CE}">
      <dsp:nvSpPr>
        <dsp:cNvPr id="0" name=""/>
        <dsp:cNvSpPr/>
      </dsp:nvSpPr>
      <dsp:spPr>
        <a:xfrm>
          <a:off x="0" y="3487530"/>
          <a:ext cx="6900512" cy="900900"/>
        </a:xfrm>
        <a:prstGeom prst="rect">
          <a:avLst/>
        </a:prstGeom>
        <a:solidFill>
          <a:schemeClr val="lt1">
            <a:alpha val="90000"/>
            <a:hueOff val="0"/>
            <a:satOff val="0"/>
            <a:lumOff val="0"/>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229108" rIns="535556" bIns="142240" numCol="1" spcCol="1270" anchor="t" anchorCtr="0">
          <a:noAutofit/>
        </a:bodyPr>
        <a:lstStyle/>
        <a:p>
          <a:pPr marL="228600" lvl="1" indent="-228600" algn="l" defTabSz="914400" rtl="0" eaLnBrk="1" latinLnBrk="0" hangingPunct="1">
            <a:lnSpc>
              <a:spcPct val="90000"/>
            </a:lnSpc>
            <a:spcBef>
              <a:spcPts val="1000"/>
            </a:spcBef>
            <a:spcAft>
              <a:spcPts val="1200"/>
            </a:spcAft>
            <a:buClr>
              <a:srgbClr val="E47225"/>
            </a:buClr>
            <a:buSzPct val="120000"/>
            <a:buFont typeface="Arial" panose="020B0604020202020204" pitchFamily="34" charset="0"/>
            <a:buChar char="»"/>
          </a:pPr>
          <a:r>
            <a:rPr lang="en-US" sz="2000" kern="1200">
              <a:solidFill>
                <a:schemeClr val="tx1"/>
              </a:solidFill>
              <a:latin typeface="Arial"/>
              <a:ea typeface="+mn-ea"/>
              <a:cs typeface="Arial"/>
            </a:rPr>
            <a:t>May notice changes in activities and need to provide accommodations.</a:t>
          </a:r>
        </a:p>
      </dsp:txBody>
      <dsp:txXfrm>
        <a:off x="0" y="3487530"/>
        <a:ext cx="6900512" cy="900900"/>
      </dsp:txXfrm>
    </dsp:sp>
    <dsp:sp modelId="{67E208CB-DDF2-498E-9B2F-69108466A0B7}">
      <dsp:nvSpPr>
        <dsp:cNvPr id="0" name=""/>
        <dsp:cNvSpPr/>
      </dsp:nvSpPr>
      <dsp:spPr>
        <a:xfrm>
          <a:off x="345025" y="3325170"/>
          <a:ext cx="4830358" cy="324720"/>
        </a:xfrm>
        <a:prstGeom prst="roundRect">
          <a:avLst/>
        </a:prstGeom>
        <a:solidFill>
          <a:srgbClr val="2D6E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latin typeface="Arial" panose="020B0604020202020204" pitchFamily="34" charset="0"/>
              <a:cs typeface="Arial" panose="020B0604020202020204" pitchFamily="34" charset="0"/>
            </a:rPr>
            <a:t>Employers/Teachers</a:t>
          </a:r>
        </a:p>
      </dsp:txBody>
      <dsp:txXfrm>
        <a:off x="360877" y="3341022"/>
        <a:ext cx="4798654" cy="293016"/>
      </dsp:txXfrm>
    </dsp:sp>
    <dsp:sp modelId="{C864C3B0-E70B-40CF-BCEF-0FF44D013F95}">
      <dsp:nvSpPr>
        <dsp:cNvPr id="0" name=""/>
        <dsp:cNvSpPr/>
      </dsp:nvSpPr>
      <dsp:spPr>
        <a:xfrm>
          <a:off x="0" y="4610190"/>
          <a:ext cx="6900512" cy="1455300"/>
        </a:xfrm>
        <a:prstGeom prst="rect">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229108" rIns="535556" bIns="142240" numCol="1" spcCol="1270" anchor="t" anchorCtr="0">
          <a:noAutofit/>
        </a:bodyPr>
        <a:lstStyle/>
        <a:p>
          <a:pPr marL="228600" lvl="1" indent="-228600" algn="l" defTabSz="914400" rtl="0" eaLnBrk="1" latinLnBrk="0" hangingPunct="1">
            <a:lnSpc>
              <a:spcPct val="90000"/>
            </a:lnSpc>
            <a:spcBef>
              <a:spcPts val="1000"/>
            </a:spcBef>
            <a:spcAft>
              <a:spcPts val="1200"/>
            </a:spcAft>
            <a:buClr>
              <a:srgbClr val="E47225"/>
            </a:buClr>
            <a:buSzPct val="120000"/>
            <a:buFont typeface="Arial" panose="020B0604020202020204" pitchFamily="34" charset="0"/>
            <a:buChar char="»"/>
          </a:pPr>
          <a:r>
            <a:rPr lang="en-US" sz="2000" kern="1200">
              <a:solidFill>
                <a:schemeClr val="tx1"/>
              </a:solidFill>
              <a:latin typeface="Arial"/>
              <a:ea typeface="+mn-ea"/>
              <a:cs typeface="Arial"/>
            </a:rPr>
            <a:t>Community looks different for everyone (e.g. religious communities, sports communities, gaming communities), and their roles and relationships with communities may shift.</a:t>
          </a:r>
        </a:p>
      </dsp:txBody>
      <dsp:txXfrm>
        <a:off x="0" y="4610190"/>
        <a:ext cx="6900512" cy="1455300"/>
      </dsp:txXfrm>
    </dsp:sp>
    <dsp:sp modelId="{F0EC0BC1-4AFE-4B3C-9FD3-CAAC6BE40B0E}">
      <dsp:nvSpPr>
        <dsp:cNvPr id="0" name=""/>
        <dsp:cNvSpPr/>
      </dsp:nvSpPr>
      <dsp:spPr>
        <a:xfrm>
          <a:off x="345025" y="4447830"/>
          <a:ext cx="4830358" cy="32472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1"/>
              </a:solidFill>
              <a:latin typeface="Arial" panose="020B0604020202020204" pitchFamily="34" charset="0"/>
              <a:cs typeface="Arial" panose="020B0604020202020204" pitchFamily="34" charset="0"/>
            </a:rPr>
            <a:t>Community Members</a:t>
          </a:r>
        </a:p>
      </dsp:txBody>
      <dsp:txXfrm>
        <a:off x="360877" y="4463682"/>
        <a:ext cx="4798654" cy="29301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84802A-3D27-48FE-88DD-FB64D18AD0FE}">
      <dsp:nvSpPr>
        <dsp:cNvPr id="0" name=""/>
        <dsp:cNvSpPr/>
      </dsp:nvSpPr>
      <dsp:spPr>
        <a:xfrm>
          <a:off x="0" y="830037"/>
          <a:ext cx="5181600" cy="25137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2150" tIns="166624" rIns="402150" bIns="142240" numCol="1" spcCol="1270" anchor="t" anchorCtr="0">
          <a:noAutofit/>
        </a:bodyPr>
        <a:lstStyle/>
        <a:p>
          <a:pPr marL="228600" lvl="1" indent="-228600" algn="l" defTabSz="914400" rtl="0" eaLnBrk="1" latinLnBrk="0" hangingPunct="1">
            <a:lnSpc>
              <a:spcPct val="100000"/>
            </a:lnSpc>
            <a:spcBef>
              <a:spcPts val="0"/>
            </a:spcBef>
            <a:spcAft>
              <a:spcPts val="0"/>
            </a:spcAft>
            <a:buClr>
              <a:srgbClr val="E47225"/>
            </a:buClr>
            <a:buSzPct val="120000"/>
            <a:buFont typeface="Arial" panose="020B0604020202020204" pitchFamily="34" charset="0"/>
            <a:buChar char="»"/>
          </a:pPr>
          <a:r>
            <a:rPr lang="en-US" sz="2000" kern="1200">
              <a:solidFill>
                <a:prstClr val="black"/>
              </a:solidFill>
              <a:latin typeface="Arial"/>
              <a:ea typeface="+mn-ea"/>
              <a:cs typeface="Arial"/>
            </a:rPr>
            <a:t>Prenatal Factors</a:t>
          </a:r>
        </a:p>
        <a:p>
          <a:pPr marL="228600" lvl="1" indent="-228600" algn="l" defTabSz="914400" rtl="0" eaLnBrk="1" latinLnBrk="0" hangingPunct="1">
            <a:lnSpc>
              <a:spcPct val="100000"/>
            </a:lnSpc>
            <a:spcBef>
              <a:spcPts val="0"/>
            </a:spcBef>
            <a:spcAft>
              <a:spcPts val="0"/>
            </a:spcAft>
            <a:buClr>
              <a:srgbClr val="E47225"/>
            </a:buClr>
            <a:buSzPct val="120000"/>
            <a:buFont typeface="Arial" panose="020B0604020202020204" pitchFamily="34" charset="0"/>
            <a:buChar char="»"/>
          </a:pPr>
          <a:r>
            <a:rPr lang="en-US" sz="2000" kern="1200">
              <a:solidFill>
                <a:prstClr val="black"/>
              </a:solidFill>
              <a:latin typeface="Arial"/>
              <a:ea typeface="+mn-ea"/>
              <a:cs typeface="Arial"/>
            </a:rPr>
            <a:t>Social / Family Stress </a:t>
          </a:r>
        </a:p>
        <a:p>
          <a:pPr marL="228600" lvl="1" indent="-228600" algn="l" defTabSz="914400" rtl="0" eaLnBrk="1" latinLnBrk="0" hangingPunct="1">
            <a:lnSpc>
              <a:spcPct val="100000"/>
            </a:lnSpc>
            <a:spcBef>
              <a:spcPts val="0"/>
            </a:spcBef>
            <a:spcAft>
              <a:spcPts val="0"/>
            </a:spcAft>
            <a:buClr>
              <a:srgbClr val="E47225"/>
            </a:buClr>
            <a:buSzPct val="120000"/>
            <a:buFont typeface="Arial" panose="020B0604020202020204" pitchFamily="34" charset="0"/>
            <a:buChar char="»"/>
          </a:pPr>
          <a:r>
            <a:rPr lang="en-US" sz="2000" kern="1200">
              <a:solidFill>
                <a:prstClr val="black"/>
              </a:solidFill>
              <a:latin typeface="Arial"/>
              <a:ea typeface="+mn-ea"/>
              <a:cs typeface="Arial"/>
            </a:rPr>
            <a:t>Academic/Work Stress</a:t>
          </a:r>
        </a:p>
        <a:p>
          <a:pPr marL="228600" lvl="1" indent="-228600" algn="l" defTabSz="914400" rtl="0" eaLnBrk="1" latinLnBrk="0" hangingPunct="1">
            <a:lnSpc>
              <a:spcPct val="100000"/>
            </a:lnSpc>
            <a:spcBef>
              <a:spcPts val="0"/>
            </a:spcBef>
            <a:spcAft>
              <a:spcPts val="0"/>
            </a:spcAft>
            <a:buClr>
              <a:srgbClr val="E47225"/>
            </a:buClr>
            <a:buSzPct val="120000"/>
            <a:buFont typeface="Arial" panose="020B0604020202020204" pitchFamily="34" charset="0"/>
            <a:buChar char="»"/>
          </a:pPr>
          <a:r>
            <a:rPr lang="en-US" sz="2000" kern="1200">
              <a:solidFill>
                <a:prstClr val="black"/>
              </a:solidFill>
              <a:latin typeface="Arial"/>
              <a:ea typeface="+mn-ea"/>
              <a:cs typeface="Arial"/>
            </a:rPr>
            <a:t>Community Stress</a:t>
          </a:r>
        </a:p>
        <a:p>
          <a:pPr marL="228600" lvl="1" indent="-228600" algn="l" defTabSz="914400" rtl="0" eaLnBrk="1" latinLnBrk="0" hangingPunct="1">
            <a:lnSpc>
              <a:spcPct val="100000"/>
            </a:lnSpc>
            <a:spcBef>
              <a:spcPts val="0"/>
            </a:spcBef>
            <a:spcAft>
              <a:spcPts val="0"/>
            </a:spcAft>
            <a:buClr>
              <a:srgbClr val="E47225"/>
            </a:buClr>
            <a:buSzPct val="120000"/>
            <a:buFont typeface="Arial" panose="020B0604020202020204" pitchFamily="34" charset="0"/>
            <a:buChar char="»"/>
          </a:pPr>
          <a:r>
            <a:rPr lang="en-US" sz="2000" kern="1200">
              <a:solidFill>
                <a:prstClr val="black"/>
              </a:solidFill>
              <a:latin typeface="Arial"/>
              <a:ea typeface="+mn-ea"/>
              <a:cs typeface="Arial"/>
            </a:rPr>
            <a:t>Substance Use</a:t>
          </a:r>
        </a:p>
        <a:p>
          <a:pPr marL="228600" lvl="1" indent="-228600" algn="l" defTabSz="914400" rtl="0" eaLnBrk="1" latinLnBrk="0" hangingPunct="1">
            <a:lnSpc>
              <a:spcPct val="100000"/>
            </a:lnSpc>
            <a:spcBef>
              <a:spcPts val="0"/>
            </a:spcBef>
            <a:spcAft>
              <a:spcPts val="0"/>
            </a:spcAft>
            <a:buClr>
              <a:srgbClr val="E47225"/>
            </a:buClr>
            <a:buSzPct val="120000"/>
            <a:buFont typeface="Arial" panose="020B0604020202020204" pitchFamily="34" charset="0"/>
            <a:buChar char="»"/>
          </a:pPr>
          <a:r>
            <a:rPr lang="en-US" sz="2000" kern="1200">
              <a:solidFill>
                <a:prstClr val="black"/>
              </a:solidFill>
              <a:latin typeface="Arial"/>
              <a:ea typeface="+mn-ea"/>
              <a:cs typeface="Arial"/>
            </a:rPr>
            <a:t>Trauma (Individual, Structural, Collective)</a:t>
          </a:r>
        </a:p>
      </dsp:txBody>
      <dsp:txXfrm>
        <a:off x="0" y="830037"/>
        <a:ext cx="5181600" cy="2513700"/>
      </dsp:txXfrm>
    </dsp:sp>
    <dsp:sp modelId="{AE3AF771-FF0C-4157-B5E1-062162CE430B}">
      <dsp:nvSpPr>
        <dsp:cNvPr id="0" name=""/>
        <dsp:cNvSpPr/>
      </dsp:nvSpPr>
      <dsp:spPr>
        <a:xfrm>
          <a:off x="259080" y="52256"/>
          <a:ext cx="3627120" cy="832102"/>
        </a:xfrm>
        <a:prstGeom prst="roundRect">
          <a:avLst/>
        </a:prstGeom>
        <a:solidFill>
          <a:srgbClr val="2D6E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097" tIns="0" rIns="137097" bIns="0" numCol="1" spcCol="1270" anchor="ctr" anchorCtr="0">
          <a:noAutofit/>
        </a:bodyPr>
        <a:lstStyle/>
        <a:p>
          <a:pPr marL="0" lvl="0" indent="0" algn="l" defTabSz="889000" rtl="0">
            <a:lnSpc>
              <a:spcPct val="90000"/>
            </a:lnSpc>
            <a:spcBef>
              <a:spcPct val="0"/>
            </a:spcBef>
            <a:spcAft>
              <a:spcPct val="35000"/>
            </a:spcAft>
            <a:buNone/>
          </a:pPr>
          <a:r>
            <a:rPr lang="en-US" sz="2000" kern="1200">
              <a:solidFill>
                <a:schemeClr val="bg1"/>
              </a:solidFill>
              <a:latin typeface="Arial"/>
              <a:ea typeface="Calibri"/>
              <a:cs typeface="Arial"/>
            </a:rPr>
            <a:t>Environment</a:t>
          </a:r>
        </a:p>
      </dsp:txBody>
      <dsp:txXfrm>
        <a:off x="299700" y="92876"/>
        <a:ext cx="3545880" cy="750862"/>
      </dsp:txXfrm>
    </dsp:sp>
    <dsp:sp modelId="{6DB7C82D-A951-4086-8895-97DE67D8397C}">
      <dsp:nvSpPr>
        <dsp:cNvPr id="0" name=""/>
        <dsp:cNvSpPr/>
      </dsp:nvSpPr>
      <dsp:spPr>
        <a:xfrm>
          <a:off x="0" y="3941435"/>
          <a:ext cx="5181600" cy="1489546"/>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2150" tIns="166624" rIns="402150" bIns="142240" numCol="1" spcCol="1270" anchor="t" anchorCtr="0">
          <a:noAutofit/>
        </a:bodyPr>
        <a:lstStyle/>
        <a:p>
          <a:pPr marL="228600" lvl="1" indent="-228600" algn="l" defTabSz="914400" rtl="0" eaLnBrk="1" latinLnBrk="0" hangingPunct="1">
            <a:lnSpc>
              <a:spcPct val="100000"/>
            </a:lnSpc>
            <a:spcBef>
              <a:spcPts val="0"/>
            </a:spcBef>
            <a:spcAft>
              <a:spcPts val="0"/>
            </a:spcAft>
            <a:buClr>
              <a:srgbClr val="E47225"/>
            </a:buClr>
            <a:buSzPct val="120000"/>
            <a:buFont typeface="Arial" panose="020B0604020202020204" pitchFamily="34" charset="0"/>
            <a:buChar char="»"/>
          </a:pPr>
          <a:r>
            <a:rPr lang="en-US" sz="2000" kern="1200">
              <a:solidFill>
                <a:prstClr val="black"/>
              </a:solidFill>
              <a:latin typeface="Arial"/>
              <a:ea typeface="+mn-ea"/>
              <a:cs typeface="Arial"/>
            </a:rPr>
            <a:t>Genetics</a:t>
          </a:r>
        </a:p>
        <a:p>
          <a:pPr marL="228600" lvl="1" indent="-228600" algn="l" defTabSz="914400" rtl="0" eaLnBrk="1" latinLnBrk="0" hangingPunct="1">
            <a:lnSpc>
              <a:spcPct val="100000"/>
            </a:lnSpc>
            <a:spcBef>
              <a:spcPts val="0"/>
            </a:spcBef>
            <a:spcAft>
              <a:spcPts val="0"/>
            </a:spcAft>
            <a:buClr>
              <a:srgbClr val="E47225"/>
            </a:buClr>
            <a:buSzPct val="120000"/>
            <a:buFont typeface="Arial" panose="020B0604020202020204" pitchFamily="34" charset="0"/>
            <a:buChar char="»"/>
          </a:pPr>
          <a:r>
            <a:rPr lang="en-US" sz="2000" kern="1200">
              <a:solidFill>
                <a:prstClr val="black"/>
              </a:solidFill>
              <a:latin typeface="Arial"/>
              <a:ea typeface="+mn-ea"/>
              <a:cs typeface="Arial"/>
            </a:rPr>
            <a:t>Brain Changes</a:t>
          </a:r>
        </a:p>
        <a:p>
          <a:pPr marL="228600" lvl="1" indent="-228600" algn="l" defTabSz="914400" rtl="0" eaLnBrk="1" latinLnBrk="0" hangingPunct="1">
            <a:lnSpc>
              <a:spcPct val="100000"/>
            </a:lnSpc>
            <a:spcBef>
              <a:spcPts val="0"/>
            </a:spcBef>
            <a:spcAft>
              <a:spcPts val="0"/>
            </a:spcAft>
            <a:buClr>
              <a:srgbClr val="E47225"/>
            </a:buClr>
            <a:buSzPct val="120000"/>
            <a:buFont typeface="Arial" panose="020B0604020202020204" pitchFamily="34" charset="0"/>
            <a:buChar char="»"/>
          </a:pPr>
          <a:r>
            <a:rPr lang="en-US" sz="2000" kern="1200">
              <a:solidFill>
                <a:prstClr val="black"/>
              </a:solidFill>
              <a:latin typeface="Arial"/>
              <a:ea typeface="+mn-ea"/>
              <a:cs typeface="Arial"/>
            </a:rPr>
            <a:t>Medical Conditions</a:t>
          </a:r>
        </a:p>
        <a:p>
          <a:pPr marL="228600" lvl="1" indent="-228600" algn="l" defTabSz="914400" rtl="0" eaLnBrk="1" latinLnBrk="0" hangingPunct="1">
            <a:lnSpc>
              <a:spcPct val="100000"/>
            </a:lnSpc>
            <a:spcBef>
              <a:spcPts val="0"/>
            </a:spcBef>
            <a:spcAft>
              <a:spcPts val="0"/>
            </a:spcAft>
            <a:buClr>
              <a:srgbClr val="E47225"/>
            </a:buClr>
            <a:buSzPct val="120000"/>
            <a:buFont typeface="Arial" panose="020B0604020202020204" pitchFamily="34" charset="0"/>
            <a:buChar char="»"/>
          </a:pPr>
          <a:r>
            <a:rPr lang="en-US" sz="2000" kern="1200">
              <a:solidFill>
                <a:prstClr val="black"/>
              </a:solidFill>
              <a:latin typeface="Arial"/>
              <a:ea typeface="+mn-ea"/>
              <a:cs typeface="Arial"/>
            </a:rPr>
            <a:t>Medications</a:t>
          </a:r>
        </a:p>
      </dsp:txBody>
      <dsp:txXfrm>
        <a:off x="0" y="3941435"/>
        <a:ext cx="5181600" cy="1489546"/>
      </dsp:txXfrm>
    </dsp:sp>
    <dsp:sp modelId="{94A68B92-2033-4E2D-B6C0-9AA6AFC86788}">
      <dsp:nvSpPr>
        <dsp:cNvPr id="0" name=""/>
        <dsp:cNvSpPr/>
      </dsp:nvSpPr>
      <dsp:spPr>
        <a:xfrm>
          <a:off x="259080" y="3267018"/>
          <a:ext cx="3627120" cy="828799"/>
        </a:xfrm>
        <a:prstGeom prst="roundRect">
          <a:avLst/>
        </a:prstGeom>
        <a:solidFill>
          <a:srgbClr val="2D6E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097" tIns="0" rIns="137097" bIns="0" numCol="1" spcCol="1270" anchor="ctr" anchorCtr="0">
          <a:noAutofit/>
        </a:bodyPr>
        <a:lstStyle/>
        <a:p>
          <a:pPr marL="0" lvl="0" indent="0" algn="l" defTabSz="889000">
            <a:lnSpc>
              <a:spcPct val="90000"/>
            </a:lnSpc>
            <a:spcBef>
              <a:spcPct val="0"/>
            </a:spcBef>
            <a:spcAft>
              <a:spcPct val="35000"/>
            </a:spcAft>
            <a:buNone/>
          </a:pPr>
          <a:r>
            <a:rPr lang="en-US" sz="2000" kern="1200">
              <a:latin typeface="Arial"/>
              <a:cs typeface="Arial"/>
            </a:rPr>
            <a:t>Biology</a:t>
          </a:r>
        </a:p>
      </dsp:txBody>
      <dsp:txXfrm>
        <a:off x="299539" y="3307477"/>
        <a:ext cx="3546202" cy="74788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281FA6-0694-49F2-929B-326B0B8B3F4B}">
      <dsp:nvSpPr>
        <dsp:cNvPr id="0" name=""/>
        <dsp:cNvSpPr/>
      </dsp:nvSpPr>
      <dsp:spPr>
        <a:xfrm>
          <a:off x="448674" y="524878"/>
          <a:ext cx="734062" cy="7340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rgbClr val="15315A"/>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063064-C2CA-42B0-A154-C9B3942AAB4E}">
      <dsp:nvSpPr>
        <dsp:cNvPr id="0" name=""/>
        <dsp:cNvSpPr/>
      </dsp:nvSpPr>
      <dsp:spPr>
        <a:xfrm>
          <a:off x="80" y="1626100"/>
          <a:ext cx="1631250" cy="1345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a:latin typeface="Arial" panose="020B0604020202020204" pitchFamily="34" charset="0"/>
              <a:cs typeface="Arial" panose="020B0604020202020204" pitchFamily="34" charset="0"/>
            </a:rPr>
            <a:t>Not just about controlling symptoms (often with medications)</a:t>
          </a:r>
        </a:p>
      </dsp:txBody>
      <dsp:txXfrm>
        <a:off x="80" y="1626100"/>
        <a:ext cx="1631250" cy="1345781"/>
      </dsp:txXfrm>
    </dsp:sp>
    <dsp:sp modelId="{F743454C-5E7A-42C6-BA99-FF64CF715C0E}">
      <dsp:nvSpPr>
        <dsp:cNvPr id="0" name=""/>
        <dsp:cNvSpPr/>
      </dsp:nvSpPr>
      <dsp:spPr>
        <a:xfrm>
          <a:off x="2365392" y="524878"/>
          <a:ext cx="734062" cy="7340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rgbClr val="15315A"/>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90D275-3FA9-4829-B1EA-7BFDC3ECBF8E}">
      <dsp:nvSpPr>
        <dsp:cNvPr id="0" name=""/>
        <dsp:cNvSpPr/>
      </dsp:nvSpPr>
      <dsp:spPr>
        <a:xfrm>
          <a:off x="1916799" y="1626100"/>
          <a:ext cx="1631250" cy="1345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a:latin typeface="Arial" panose="020B0604020202020204" pitchFamily="34" charset="0"/>
              <a:cs typeface="Arial" panose="020B0604020202020204" pitchFamily="34" charset="0"/>
            </a:rPr>
            <a:t>Focus on wellness, as defined by those receiving services</a:t>
          </a:r>
        </a:p>
      </dsp:txBody>
      <dsp:txXfrm>
        <a:off x="1916799" y="1626100"/>
        <a:ext cx="1631250" cy="1345781"/>
      </dsp:txXfrm>
    </dsp:sp>
    <dsp:sp modelId="{0FE0DCE6-B25F-4FDE-B0F5-C7AAA8569FBD}">
      <dsp:nvSpPr>
        <dsp:cNvPr id="0" name=""/>
        <dsp:cNvSpPr/>
      </dsp:nvSpPr>
      <dsp:spPr>
        <a:xfrm>
          <a:off x="4282111" y="524878"/>
          <a:ext cx="734062" cy="7340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rgbClr val="15315A"/>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FE1FC7-A92C-4B0B-82C6-62862932FB4E}">
      <dsp:nvSpPr>
        <dsp:cNvPr id="0" name=""/>
        <dsp:cNvSpPr/>
      </dsp:nvSpPr>
      <dsp:spPr>
        <a:xfrm>
          <a:off x="3833517" y="1626100"/>
          <a:ext cx="1631250" cy="1345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a:latin typeface="Arial" panose="020B0604020202020204" pitchFamily="34" charset="0"/>
              <a:cs typeface="Arial" panose="020B0604020202020204" pitchFamily="34" charset="0"/>
            </a:rPr>
            <a:t>Encourage involving support persons in recovery</a:t>
          </a:r>
        </a:p>
      </dsp:txBody>
      <dsp:txXfrm>
        <a:off x="3833517" y="1626100"/>
        <a:ext cx="1631250" cy="13457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03F06F-423F-49E2-B31F-AA7DDC5F2BE8}">
      <dsp:nvSpPr>
        <dsp:cNvPr id="0" name=""/>
        <dsp:cNvSpPr/>
      </dsp:nvSpPr>
      <dsp:spPr>
        <a:xfrm>
          <a:off x="0" y="2257"/>
          <a:ext cx="10515600" cy="12651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3EDD75-13AE-4A4A-A04A-E3F8A99EEFA8}">
      <dsp:nvSpPr>
        <dsp:cNvPr id="0" name=""/>
        <dsp:cNvSpPr/>
      </dsp:nvSpPr>
      <dsp:spPr>
        <a:xfrm>
          <a:off x="382711" y="286918"/>
          <a:ext cx="696518" cy="69583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rgbClr val="2D6E8D"/>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D7E0DC-29CE-48F5-BF84-40601B223742}">
      <dsp:nvSpPr>
        <dsp:cNvPr id="0" name=""/>
        <dsp:cNvSpPr/>
      </dsp:nvSpPr>
      <dsp:spPr>
        <a:xfrm>
          <a:off x="1461940" y="2257"/>
          <a:ext cx="8918526" cy="1266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027" tIns="134027" rIns="134027" bIns="134027" numCol="1" spcCol="1270" anchor="ctr" anchorCtr="0">
          <a:noAutofit/>
        </a:bodyPr>
        <a:lstStyle/>
        <a:p>
          <a:pPr marL="0" lvl="0" indent="0" algn="l" defTabSz="889000">
            <a:lnSpc>
              <a:spcPct val="100000"/>
            </a:lnSpc>
            <a:spcBef>
              <a:spcPct val="0"/>
            </a:spcBef>
            <a:spcAft>
              <a:spcPct val="35000"/>
            </a:spcAft>
            <a:buNone/>
          </a:pPr>
          <a:r>
            <a:rPr lang="en-US" sz="2000" kern="1200">
              <a:latin typeface="Arial"/>
              <a:cs typeface="Arial"/>
            </a:rPr>
            <a:t>Changes in what people see, hear, feel, smell, or taste that others do not notice; changes in how people experience time; or a sense of feeling a presence. Highly distressing/impactful experiences are sometimes called hallucinations.</a:t>
          </a:r>
        </a:p>
      </dsp:txBody>
      <dsp:txXfrm>
        <a:off x="1461940" y="2257"/>
        <a:ext cx="8918526" cy="1266397"/>
      </dsp:txXfrm>
    </dsp:sp>
    <dsp:sp modelId="{A8B8B6B0-508A-4D8A-88E6-1F0D31A142DF}">
      <dsp:nvSpPr>
        <dsp:cNvPr id="0" name=""/>
        <dsp:cNvSpPr/>
      </dsp:nvSpPr>
      <dsp:spPr>
        <a:xfrm>
          <a:off x="0" y="1542470"/>
          <a:ext cx="10515600" cy="12651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584991-FA58-427A-9F98-77EF5AFF1E3D}">
      <dsp:nvSpPr>
        <dsp:cNvPr id="0" name=""/>
        <dsp:cNvSpPr/>
      </dsp:nvSpPr>
      <dsp:spPr>
        <a:xfrm>
          <a:off x="382711" y="1827131"/>
          <a:ext cx="696518" cy="69583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rgbClr val="2D6E8D"/>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0494A1-F3D0-4747-9E1C-0F0C7CF5F8E5}">
      <dsp:nvSpPr>
        <dsp:cNvPr id="0" name=""/>
        <dsp:cNvSpPr/>
      </dsp:nvSpPr>
      <dsp:spPr>
        <a:xfrm>
          <a:off x="1461940" y="1542470"/>
          <a:ext cx="8918526" cy="1266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027" tIns="134027" rIns="134027" bIns="134027" numCol="1" spcCol="1270" anchor="ctr" anchorCtr="0">
          <a:noAutofit/>
        </a:bodyPr>
        <a:lstStyle/>
        <a:p>
          <a:pPr marL="0" lvl="0" indent="0" algn="l" defTabSz="889000">
            <a:lnSpc>
              <a:spcPct val="100000"/>
            </a:lnSpc>
            <a:spcBef>
              <a:spcPct val="0"/>
            </a:spcBef>
            <a:spcAft>
              <a:spcPct val="35000"/>
            </a:spcAft>
            <a:buNone/>
          </a:pPr>
          <a:r>
            <a:rPr lang="en-US" sz="2000" kern="1200">
              <a:latin typeface="Arial"/>
              <a:cs typeface="Arial"/>
            </a:rPr>
            <a:t>Unusual thoughts or odd beliefs that are not shared by others in a person’s community or family</a:t>
          </a:r>
          <a:r>
            <a:rPr lang="en-US" sz="2000" kern="1200">
              <a:solidFill>
                <a:srgbClr val="000000"/>
              </a:solidFill>
              <a:latin typeface="Arial"/>
              <a:ea typeface="Calibri"/>
              <a:cs typeface="Arial"/>
            </a:rPr>
            <a:t>. Highly distressing/impactful experiences are sometimes called delusions.</a:t>
          </a:r>
        </a:p>
      </dsp:txBody>
      <dsp:txXfrm>
        <a:off x="1461940" y="1542470"/>
        <a:ext cx="8918526" cy="1266397"/>
      </dsp:txXfrm>
    </dsp:sp>
    <dsp:sp modelId="{F2F9DC1B-85CD-4F48-8ACE-E157DCA2B4C0}">
      <dsp:nvSpPr>
        <dsp:cNvPr id="0" name=""/>
        <dsp:cNvSpPr/>
      </dsp:nvSpPr>
      <dsp:spPr>
        <a:xfrm>
          <a:off x="0" y="3082683"/>
          <a:ext cx="10515600" cy="12651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497753-67F1-4476-A38D-3445E20EED95}">
      <dsp:nvSpPr>
        <dsp:cNvPr id="0" name=""/>
        <dsp:cNvSpPr/>
      </dsp:nvSpPr>
      <dsp:spPr>
        <a:xfrm>
          <a:off x="382711" y="3367344"/>
          <a:ext cx="696518" cy="69583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rgbClr val="2D6E8D"/>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5369FE-CF04-4380-A47C-3F29D3A1D9ED}">
      <dsp:nvSpPr>
        <dsp:cNvPr id="0" name=""/>
        <dsp:cNvSpPr/>
      </dsp:nvSpPr>
      <dsp:spPr>
        <a:xfrm>
          <a:off x="1461940" y="3082683"/>
          <a:ext cx="8918526" cy="1266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027" tIns="134027" rIns="134027" bIns="134027" numCol="1" spcCol="1270" anchor="ctr" anchorCtr="0">
          <a:noAutofit/>
        </a:bodyPr>
        <a:lstStyle/>
        <a:p>
          <a:pPr marL="0" lvl="0" indent="0" algn="l" defTabSz="889000">
            <a:lnSpc>
              <a:spcPct val="100000"/>
            </a:lnSpc>
            <a:spcBef>
              <a:spcPct val="0"/>
            </a:spcBef>
            <a:spcAft>
              <a:spcPct val="35000"/>
            </a:spcAft>
            <a:buNone/>
          </a:pPr>
          <a:r>
            <a:rPr lang="en-US" sz="2000" kern="1200">
              <a:latin typeface="Arial" panose="020B0604020202020204" pitchFamily="34" charset="0"/>
              <a:cs typeface="Arial" panose="020B0604020202020204" pitchFamily="34" charset="0"/>
            </a:rPr>
            <a:t>Changes in communication that make a person more difficult to understand than before.</a:t>
          </a:r>
        </a:p>
      </dsp:txBody>
      <dsp:txXfrm>
        <a:off x="1461940" y="3082683"/>
        <a:ext cx="8918526" cy="12663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AB975-A4AB-4349-95FC-CD726A26C145}">
      <dsp:nvSpPr>
        <dsp:cNvPr id="0" name=""/>
        <dsp:cNvSpPr/>
      </dsp:nvSpPr>
      <dsp:spPr>
        <a:xfrm>
          <a:off x="0" y="4986"/>
          <a:ext cx="6732366" cy="106206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C5C533-EC89-47C4-8BCE-1024659E485D}">
      <dsp:nvSpPr>
        <dsp:cNvPr id="0" name=""/>
        <dsp:cNvSpPr/>
      </dsp:nvSpPr>
      <dsp:spPr>
        <a:xfrm>
          <a:off x="321274" y="243950"/>
          <a:ext cx="584135" cy="58413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9D135D9-F4B8-467A-922A-56609ADF7222}">
      <dsp:nvSpPr>
        <dsp:cNvPr id="0" name=""/>
        <dsp:cNvSpPr/>
      </dsp:nvSpPr>
      <dsp:spPr>
        <a:xfrm>
          <a:off x="1226683" y="0"/>
          <a:ext cx="5505682" cy="1062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402" tIns="112402" rIns="112402" bIns="112402" numCol="1" spcCol="1270" anchor="ctr" anchorCtr="0">
          <a:noAutofit/>
        </a:bodyPr>
        <a:lstStyle/>
        <a:p>
          <a:pPr marL="0" lvl="0" indent="0" algn="l" defTabSz="889000">
            <a:lnSpc>
              <a:spcPct val="100000"/>
            </a:lnSpc>
            <a:spcBef>
              <a:spcPct val="0"/>
            </a:spcBef>
            <a:spcAft>
              <a:spcPct val="35000"/>
            </a:spcAft>
            <a:buNone/>
          </a:pPr>
          <a:r>
            <a:rPr lang="en-US" sz="2000" kern="1200">
              <a:latin typeface="Arial" panose="020B0604020202020204" pitchFamily="34" charset="0"/>
              <a:cs typeface="Arial" panose="020B0604020202020204" pitchFamily="34" charset="0"/>
            </a:rPr>
            <a:t>Not feeling as much happiness from the things usually enjoyed (Anhedonia)</a:t>
          </a:r>
        </a:p>
      </dsp:txBody>
      <dsp:txXfrm>
        <a:off x="1226683" y="0"/>
        <a:ext cx="5505682" cy="1062063"/>
      </dsp:txXfrm>
    </dsp:sp>
    <dsp:sp modelId="{B3B4A206-AF0B-4136-8D0F-8130BAF094DE}">
      <dsp:nvSpPr>
        <dsp:cNvPr id="0" name=""/>
        <dsp:cNvSpPr/>
      </dsp:nvSpPr>
      <dsp:spPr>
        <a:xfrm>
          <a:off x="0" y="1332565"/>
          <a:ext cx="6732366" cy="106206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C73C35-7E7D-43CA-827C-6D56CC31CDA8}">
      <dsp:nvSpPr>
        <dsp:cNvPr id="0" name=""/>
        <dsp:cNvSpPr/>
      </dsp:nvSpPr>
      <dsp:spPr>
        <a:xfrm>
          <a:off x="321274" y="1571530"/>
          <a:ext cx="584135" cy="58413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35EBCBF-0768-4430-B897-9C4516D87F4F}">
      <dsp:nvSpPr>
        <dsp:cNvPr id="0" name=""/>
        <dsp:cNvSpPr/>
      </dsp:nvSpPr>
      <dsp:spPr>
        <a:xfrm>
          <a:off x="1226683" y="1251456"/>
          <a:ext cx="5505682" cy="1062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402" tIns="112402" rIns="112402" bIns="112402" numCol="1" spcCol="1270" anchor="ctr" anchorCtr="0">
          <a:noAutofit/>
        </a:bodyPr>
        <a:lstStyle/>
        <a:p>
          <a:pPr marL="0" lvl="0" indent="0" algn="l" defTabSz="889000">
            <a:lnSpc>
              <a:spcPct val="100000"/>
            </a:lnSpc>
            <a:spcBef>
              <a:spcPct val="0"/>
            </a:spcBef>
            <a:spcAft>
              <a:spcPct val="35000"/>
            </a:spcAft>
            <a:buNone/>
          </a:pPr>
          <a:r>
            <a:rPr lang="en-US" sz="2000" kern="1200">
              <a:latin typeface="Arial" panose="020B0604020202020204" pitchFamily="34" charset="0"/>
              <a:cs typeface="Arial" panose="020B0604020202020204" pitchFamily="34" charset="0"/>
            </a:rPr>
            <a:t>Not wanting to participate in as many social activities (Asociality)</a:t>
          </a:r>
        </a:p>
      </dsp:txBody>
      <dsp:txXfrm>
        <a:off x="1226683" y="1251456"/>
        <a:ext cx="5505682" cy="1062063"/>
      </dsp:txXfrm>
    </dsp:sp>
    <dsp:sp modelId="{F1ADAF58-712E-4EFF-BAE3-6B2EF2276CD8}">
      <dsp:nvSpPr>
        <dsp:cNvPr id="0" name=""/>
        <dsp:cNvSpPr/>
      </dsp:nvSpPr>
      <dsp:spPr>
        <a:xfrm>
          <a:off x="0" y="2660145"/>
          <a:ext cx="6732366" cy="106206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34DD99-7CE8-49BA-A661-F504E4757A3A}">
      <dsp:nvSpPr>
        <dsp:cNvPr id="0" name=""/>
        <dsp:cNvSpPr/>
      </dsp:nvSpPr>
      <dsp:spPr>
        <a:xfrm>
          <a:off x="321274" y="2899109"/>
          <a:ext cx="584135" cy="584135"/>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7E455CB-6683-4610-AFC0-B73EFC4E2035}">
      <dsp:nvSpPr>
        <dsp:cNvPr id="0" name=""/>
        <dsp:cNvSpPr/>
      </dsp:nvSpPr>
      <dsp:spPr>
        <a:xfrm>
          <a:off x="1226683" y="2567448"/>
          <a:ext cx="5505682" cy="1062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402" tIns="112402" rIns="112402" bIns="112402" numCol="1" spcCol="1270" anchor="ctr" anchorCtr="0">
          <a:noAutofit/>
        </a:bodyPr>
        <a:lstStyle/>
        <a:p>
          <a:pPr marL="0" lvl="0" indent="0" algn="l" defTabSz="889000">
            <a:lnSpc>
              <a:spcPct val="100000"/>
            </a:lnSpc>
            <a:spcBef>
              <a:spcPct val="0"/>
            </a:spcBef>
            <a:spcAft>
              <a:spcPct val="35000"/>
            </a:spcAft>
            <a:buNone/>
          </a:pPr>
          <a:r>
            <a:rPr lang="en-US" sz="2000" kern="1200">
              <a:latin typeface="Arial" panose="020B0604020202020204" pitchFamily="34" charset="0"/>
              <a:cs typeface="Arial" panose="020B0604020202020204" pitchFamily="34" charset="0"/>
            </a:rPr>
            <a:t>Doing less at school, work, or around home than usual (Avolition)</a:t>
          </a:r>
        </a:p>
      </dsp:txBody>
      <dsp:txXfrm>
        <a:off x="1226683" y="2567448"/>
        <a:ext cx="5505682" cy="1062063"/>
      </dsp:txXfrm>
    </dsp:sp>
    <dsp:sp modelId="{5D256B25-744B-4FDF-91E4-1D07D2110C28}">
      <dsp:nvSpPr>
        <dsp:cNvPr id="0" name=""/>
        <dsp:cNvSpPr/>
      </dsp:nvSpPr>
      <dsp:spPr>
        <a:xfrm>
          <a:off x="0" y="3987725"/>
          <a:ext cx="6732366" cy="106206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7B2A1B-8615-4D7B-8189-435750C4262A}">
      <dsp:nvSpPr>
        <dsp:cNvPr id="0" name=""/>
        <dsp:cNvSpPr/>
      </dsp:nvSpPr>
      <dsp:spPr>
        <a:xfrm>
          <a:off x="321274" y="4226689"/>
          <a:ext cx="584135" cy="584135"/>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1F40B8-48E6-4F28-A07F-D2A196ADB09D}">
      <dsp:nvSpPr>
        <dsp:cNvPr id="0" name=""/>
        <dsp:cNvSpPr/>
      </dsp:nvSpPr>
      <dsp:spPr>
        <a:xfrm>
          <a:off x="1226683" y="3987725"/>
          <a:ext cx="5505682" cy="1062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402" tIns="112402" rIns="112402" bIns="112402" numCol="1" spcCol="1270" anchor="ctr" anchorCtr="0">
          <a:noAutofit/>
        </a:bodyPr>
        <a:lstStyle/>
        <a:p>
          <a:pPr marL="0" lvl="0" indent="0" algn="l" defTabSz="889000">
            <a:lnSpc>
              <a:spcPct val="100000"/>
            </a:lnSpc>
            <a:spcBef>
              <a:spcPct val="0"/>
            </a:spcBef>
            <a:spcAft>
              <a:spcPct val="35000"/>
            </a:spcAft>
            <a:buNone/>
          </a:pPr>
          <a:r>
            <a:rPr lang="en-US" sz="2000" kern="1200">
              <a:latin typeface="Arial" panose="020B0604020202020204" pitchFamily="34" charset="0"/>
              <a:cs typeface="Arial" panose="020B0604020202020204" pitchFamily="34" charset="0"/>
            </a:rPr>
            <a:t>Not talking as much, or talking more slowly than usual (Alogia)</a:t>
          </a:r>
        </a:p>
      </dsp:txBody>
      <dsp:txXfrm>
        <a:off x="1226683" y="3987725"/>
        <a:ext cx="5505682" cy="1062063"/>
      </dsp:txXfrm>
    </dsp:sp>
    <dsp:sp modelId="{51E80903-9985-4615-9C01-8E4850DC1F45}">
      <dsp:nvSpPr>
        <dsp:cNvPr id="0" name=""/>
        <dsp:cNvSpPr/>
      </dsp:nvSpPr>
      <dsp:spPr>
        <a:xfrm>
          <a:off x="0" y="5315305"/>
          <a:ext cx="6732366" cy="106206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B0CEAC-735A-4FB9-AF23-E88A916F3AD4}">
      <dsp:nvSpPr>
        <dsp:cNvPr id="0" name=""/>
        <dsp:cNvSpPr/>
      </dsp:nvSpPr>
      <dsp:spPr>
        <a:xfrm>
          <a:off x="321274" y="5554269"/>
          <a:ext cx="584135" cy="584135"/>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19D87F-7E2D-4F14-B799-C5CFB2287F9E}">
      <dsp:nvSpPr>
        <dsp:cNvPr id="0" name=""/>
        <dsp:cNvSpPr/>
      </dsp:nvSpPr>
      <dsp:spPr>
        <a:xfrm>
          <a:off x="1226683" y="5245782"/>
          <a:ext cx="5505682" cy="1062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402" tIns="112402" rIns="112402" bIns="112402" numCol="1" spcCol="1270" anchor="ctr" anchorCtr="0">
          <a:noAutofit/>
        </a:bodyPr>
        <a:lstStyle/>
        <a:p>
          <a:pPr marL="0" lvl="0" indent="0" algn="l" defTabSz="889000">
            <a:lnSpc>
              <a:spcPct val="100000"/>
            </a:lnSpc>
            <a:spcBef>
              <a:spcPct val="0"/>
            </a:spcBef>
            <a:spcAft>
              <a:spcPct val="35000"/>
            </a:spcAft>
            <a:buNone/>
          </a:pPr>
          <a:r>
            <a:rPr lang="en-US" sz="2000" kern="1200">
              <a:latin typeface="Arial" panose="020B0604020202020204" pitchFamily="34" charset="0"/>
              <a:cs typeface="Arial" panose="020B0604020202020204" pitchFamily="34" charset="0"/>
            </a:rPr>
            <a:t>Using fewer facial expressions or body gestures than usual (Flat Affect)</a:t>
          </a:r>
        </a:p>
      </dsp:txBody>
      <dsp:txXfrm>
        <a:off x="1226683" y="5245782"/>
        <a:ext cx="5505682" cy="10620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E0CD39-3FDB-4713-9519-5F23C7020214}">
      <dsp:nvSpPr>
        <dsp:cNvPr id="0" name=""/>
        <dsp:cNvSpPr/>
      </dsp:nvSpPr>
      <dsp:spPr>
        <a:xfrm>
          <a:off x="219391" y="1881"/>
          <a:ext cx="3373151" cy="2023891"/>
        </a:xfrm>
        <a:prstGeom prst="rect">
          <a:avLst/>
        </a:prstGeom>
        <a:solidFill>
          <a:srgbClr val="2D6E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b="1" kern="1200">
              <a:solidFill>
                <a:schemeClr val="bg1"/>
              </a:solidFill>
              <a:latin typeface="Arial"/>
              <a:cs typeface="Arial"/>
            </a:rPr>
            <a:t>              ATTENTION</a:t>
          </a:r>
          <a:endParaRPr lang="en-US" sz="2000" b="0" kern="1200">
            <a:solidFill>
              <a:schemeClr val="bg1"/>
            </a:solidFill>
            <a:latin typeface="Arial"/>
            <a:cs typeface="Arial"/>
          </a:endParaRPr>
        </a:p>
        <a:p>
          <a:pPr marL="0" lvl="0" indent="0" algn="l" defTabSz="889000">
            <a:lnSpc>
              <a:spcPct val="90000"/>
            </a:lnSpc>
            <a:spcBef>
              <a:spcPct val="0"/>
            </a:spcBef>
            <a:spcAft>
              <a:spcPct val="35000"/>
            </a:spcAft>
            <a:buNone/>
          </a:pPr>
          <a:r>
            <a:rPr lang="en-US" sz="2000" b="0" kern="1200">
              <a:solidFill>
                <a:schemeClr val="bg1"/>
              </a:solidFill>
              <a:latin typeface="Arial"/>
              <a:cs typeface="Arial"/>
            </a:rPr>
            <a:t>Hard-to-follow conversations </a:t>
          </a:r>
        </a:p>
        <a:p>
          <a:pPr marL="0" lvl="0" indent="0" algn="l" defTabSz="889000">
            <a:lnSpc>
              <a:spcPct val="90000"/>
            </a:lnSpc>
            <a:spcBef>
              <a:spcPct val="0"/>
            </a:spcBef>
            <a:spcAft>
              <a:spcPct val="35000"/>
            </a:spcAft>
            <a:buNone/>
          </a:pPr>
          <a:r>
            <a:rPr lang="en-US" sz="2000" b="0" kern="1200">
              <a:solidFill>
                <a:schemeClr val="bg1"/>
              </a:solidFill>
              <a:latin typeface="Arial"/>
              <a:cs typeface="Arial"/>
            </a:rPr>
            <a:t>Hard to focus on tasks (e.g., reading)</a:t>
          </a:r>
        </a:p>
        <a:p>
          <a:pPr marL="0" lvl="0" indent="0" algn="ctr" defTabSz="889000">
            <a:lnSpc>
              <a:spcPct val="90000"/>
            </a:lnSpc>
            <a:spcBef>
              <a:spcPct val="0"/>
            </a:spcBef>
            <a:spcAft>
              <a:spcPct val="35000"/>
            </a:spcAft>
            <a:buNone/>
          </a:pPr>
          <a:endParaRPr lang="en-US" sz="2000" b="1" kern="1200">
            <a:solidFill>
              <a:schemeClr val="bg1"/>
            </a:solidFill>
            <a:latin typeface="Segoe UI"/>
            <a:cs typeface="Segoe UI"/>
          </a:endParaRPr>
        </a:p>
      </dsp:txBody>
      <dsp:txXfrm>
        <a:off x="219391" y="1881"/>
        <a:ext cx="3373151" cy="2023891"/>
      </dsp:txXfrm>
    </dsp:sp>
    <dsp:sp modelId="{82A33F2E-E660-4533-A749-E7A14EBFAD5F}">
      <dsp:nvSpPr>
        <dsp:cNvPr id="0" name=""/>
        <dsp:cNvSpPr/>
      </dsp:nvSpPr>
      <dsp:spPr>
        <a:xfrm>
          <a:off x="3929859" y="1881"/>
          <a:ext cx="3373151" cy="2023891"/>
        </a:xfrm>
        <a:prstGeom prst="rect">
          <a:avLst/>
        </a:prstGeom>
        <a:solidFill>
          <a:srgbClr val="2D6E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b="1" kern="1200">
              <a:latin typeface="Arial"/>
              <a:cs typeface="Arial"/>
            </a:rPr>
            <a:t>       WORKING MEMORY</a:t>
          </a:r>
          <a:endParaRPr lang="en-US" sz="2000" b="0" kern="1200">
            <a:latin typeface="Arial"/>
            <a:cs typeface="Arial"/>
          </a:endParaRPr>
        </a:p>
        <a:p>
          <a:pPr marL="0" lvl="0" indent="0" algn="l" defTabSz="889000">
            <a:lnSpc>
              <a:spcPct val="90000"/>
            </a:lnSpc>
            <a:spcBef>
              <a:spcPct val="0"/>
            </a:spcBef>
            <a:spcAft>
              <a:spcPct val="35000"/>
            </a:spcAft>
            <a:buNone/>
          </a:pPr>
          <a:r>
            <a:rPr lang="en-US" sz="2000" b="0" kern="1200">
              <a:latin typeface="Arial"/>
              <a:cs typeface="Arial"/>
            </a:rPr>
            <a:t>Hard to recall information just learned</a:t>
          </a:r>
          <a:endParaRPr lang="en-US" sz="2000" b="0" kern="1200">
            <a:latin typeface="Arial" panose="020B0604020202020204" pitchFamily="34" charset="0"/>
            <a:cs typeface="Arial" panose="020B0604020202020204" pitchFamily="34" charset="0"/>
          </a:endParaRPr>
        </a:p>
        <a:p>
          <a:pPr marL="0" lvl="0" indent="0" algn="l" defTabSz="889000">
            <a:lnSpc>
              <a:spcPct val="90000"/>
            </a:lnSpc>
            <a:spcBef>
              <a:spcPct val="0"/>
            </a:spcBef>
            <a:spcAft>
              <a:spcPct val="35000"/>
            </a:spcAft>
            <a:buNone/>
          </a:pPr>
          <a:r>
            <a:rPr lang="en-US" sz="2000" b="0" kern="1200">
              <a:latin typeface="Arial"/>
              <a:cs typeface="Arial"/>
            </a:rPr>
            <a:t>Hard to keep multiple things in mind, especially when there are distractions</a:t>
          </a:r>
        </a:p>
      </dsp:txBody>
      <dsp:txXfrm>
        <a:off x="3929859" y="1881"/>
        <a:ext cx="3373151" cy="2023891"/>
      </dsp:txXfrm>
    </dsp:sp>
    <dsp:sp modelId="{79038BDC-DFC3-4A6E-9CF4-AB322963E4B3}">
      <dsp:nvSpPr>
        <dsp:cNvPr id="0" name=""/>
        <dsp:cNvSpPr/>
      </dsp:nvSpPr>
      <dsp:spPr>
        <a:xfrm>
          <a:off x="7640326" y="1881"/>
          <a:ext cx="3373151" cy="2023891"/>
        </a:xfrm>
        <a:prstGeom prst="rect">
          <a:avLst/>
        </a:prstGeom>
        <a:solidFill>
          <a:srgbClr val="2D6E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b="1" kern="1200">
              <a:latin typeface="Arial"/>
              <a:cs typeface="Arial"/>
            </a:rPr>
            <a:t>       PROBLEM-SOLVING</a:t>
          </a:r>
          <a:endParaRPr lang="en-US" sz="2000" b="0" kern="1200">
            <a:latin typeface="Arial"/>
            <a:cs typeface="Arial"/>
          </a:endParaRPr>
        </a:p>
        <a:p>
          <a:pPr marL="0" lvl="0" indent="0" algn="l" defTabSz="889000">
            <a:lnSpc>
              <a:spcPct val="90000"/>
            </a:lnSpc>
            <a:spcBef>
              <a:spcPct val="0"/>
            </a:spcBef>
            <a:spcAft>
              <a:spcPct val="35000"/>
            </a:spcAft>
            <a:buNone/>
          </a:pPr>
          <a:r>
            <a:rPr lang="en-US" sz="2000" b="0" kern="1200">
              <a:latin typeface="Arial"/>
              <a:cs typeface="Arial"/>
            </a:rPr>
            <a:t>Hard to think through the components of the problem</a:t>
          </a:r>
          <a:endParaRPr lang="en-US" sz="2000" b="0" kern="1200">
            <a:latin typeface="Arial" panose="020B0604020202020204" pitchFamily="34" charset="0"/>
            <a:cs typeface="Arial" panose="020B0604020202020204" pitchFamily="34" charset="0"/>
          </a:endParaRPr>
        </a:p>
        <a:p>
          <a:pPr marL="0" lvl="0" indent="0" algn="l" defTabSz="889000">
            <a:lnSpc>
              <a:spcPct val="90000"/>
            </a:lnSpc>
            <a:spcBef>
              <a:spcPct val="0"/>
            </a:spcBef>
            <a:spcAft>
              <a:spcPct val="35000"/>
            </a:spcAft>
            <a:buNone/>
          </a:pPr>
          <a:r>
            <a:rPr lang="en-US" sz="2000" b="0" kern="1200">
              <a:latin typeface="Arial"/>
              <a:cs typeface="Arial"/>
            </a:rPr>
            <a:t>Hard to choose a solution and enact it</a:t>
          </a:r>
          <a:endParaRPr lang="en-US" sz="2000" b="1" kern="1200">
            <a:latin typeface="Arial"/>
            <a:cs typeface="Arial"/>
          </a:endParaRPr>
        </a:p>
      </dsp:txBody>
      <dsp:txXfrm>
        <a:off x="7640326" y="1881"/>
        <a:ext cx="3373151" cy="2023891"/>
      </dsp:txXfrm>
    </dsp:sp>
    <dsp:sp modelId="{2336CB7E-7CEA-4BA8-A27F-0BEEDEB31C7D}">
      <dsp:nvSpPr>
        <dsp:cNvPr id="0" name=""/>
        <dsp:cNvSpPr/>
      </dsp:nvSpPr>
      <dsp:spPr>
        <a:xfrm>
          <a:off x="2074625" y="2363088"/>
          <a:ext cx="3373151" cy="2023891"/>
        </a:xfrm>
        <a:prstGeom prst="rect">
          <a:avLst/>
        </a:prstGeom>
        <a:solidFill>
          <a:srgbClr val="2D6E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b="1" kern="1200">
              <a:latin typeface="Arial"/>
              <a:cs typeface="Arial"/>
            </a:rPr>
            <a:t>     COGNITIVE CONTROL</a:t>
          </a:r>
          <a:endParaRPr lang="en-US" sz="2000" b="0" kern="1200">
            <a:latin typeface="Arial"/>
            <a:cs typeface="Arial"/>
          </a:endParaRPr>
        </a:p>
        <a:p>
          <a:pPr marL="0" lvl="0" indent="0" algn="l" defTabSz="889000">
            <a:lnSpc>
              <a:spcPct val="90000"/>
            </a:lnSpc>
            <a:spcBef>
              <a:spcPct val="0"/>
            </a:spcBef>
            <a:spcAft>
              <a:spcPct val="35000"/>
            </a:spcAft>
            <a:buNone/>
          </a:pPr>
          <a:r>
            <a:rPr lang="en-US" sz="2000" b="0" kern="1200">
              <a:latin typeface="Arial"/>
              <a:cs typeface="Arial"/>
            </a:rPr>
            <a:t>Hard to follow rules to guide behavior</a:t>
          </a:r>
          <a:endParaRPr lang="en-US" sz="2000" b="0" kern="1200">
            <a:latin typeface="Arial" panose="020B0604020202020204" pitchFamily="34" charset="0"/>
            <a:cs typeface="Arial" panose="020B0604020202020204" pitchFamily="34" charset="0"/>
          </a:endParaRPr>
        </a:p>
        <a:p>
          <a:pPr marL="0" lvl="0" indent="0" algn="l" defTabSz="889000">
            <a:lnSpc>
              <a:spcPct val="90000"/>
            </a:lnSpc>
            <a:spcBef>
              <a:spcPct val="0"/>
            </a:spcBef>
            <a:spcAft>
              <a:spcPct val="35000"/>
            </a:spcAft>
            <a:buNone/>
          </a:pPr>
          <a:r>
            <a:rPr lang="en-US" sz="2000" b="0" kern="1200">
              <a:latin typeface="Arial"/>
              <a:cs typeface="Arial"/>
            </a:rPr>
            <a:t>Hard to manage behavior, especially when emotions are intense</a:t>
          </a:r>
          <a:endParaRPr lang="en-US" sz="2000" b="1" kern="1200">
            <a:latin typeface="Arial"/>
            <a:cs typeface="Arial"/>
          </a:endParaRPr>
        </a:p>
      </dsp:txBody>
      <dsp:txXfrm>
        <a:off x="2074625" y="2363088"/>
        <a:ext cx="3373151" cy="2023891"/>
      </dsp:txXfrm>
    </dsp:sp>
    <dsp:sp modelId="{850F21D6-91E3-4E17-9580-A817FB0889B5}">
      <dsp:nvSpPr>
        <dsp:cNvPr id="0" name=""/>
        <dsp:cNvSpPr/>
      </dsp:nvSpPr>
      <dsp:spPr>
        <a:xfrm>
          <a:off x="5785092" y="2363088"/>
          <a:ext cx="3373151" cy="2023891"/>
        </a:xfrm>
        <a:prstGeom prst="rect">
          <a:avLst/>
        </a:prstGeom>
        <a:solidFill>
          <a:srgbClr val="2D6E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b="1" kern="1200">
              <a:latin typeface="Arial"/>
              <a:cs typeface="Arial"/>
            </a:rPr>
            <a:t>       SOCIAL COGNITION</a:t>
          </a:r>
          <a:endParaRPr lang="en-US" sz="2000" b="0" kern="1200">
            <a:latin typeface="Arial"/>
            <a:cs typeface="Arial"/>
          </a:endParaRPr>
        </a:p>
        <a:p>
          <a:pPr marL="0" lvl="0" indent="0" algn="l" defTabSz="889000" rtl="0">
            <a:lnSpc>
              <a:spcPct val="90000"/>
            </a:lnSpc>
            <a:spcBef>
              <a:spcPct val="0"/>
            </a:spcBef>
            <a:spcAft>
              <a:spcPct val="35000"/>
            </a:spcAft>
            <a:buNone/>
          </a:pPr>
          <a:r>
            <a:rPr lang="en-US" sz="2000" b="0" kern="1200">
              <a:latin typeface="Arial"/>
              <a:cs typeface="Arial"/>
            </a:rPr>
            <a:t>Difficulty identifying how others are feeling</a:t>
          </a:r>
          <a:endParaRPr lang="en-US" sz="2000" b="0" kern="1200">
            <a:solidFill>
              <a:schemeClr val="bg1"/>
            </a:solidFill>
            <a:latin typeface="Arial" panose="020B0604020202020204" pitchFamily="34" charset="0"/>
            <a:cs typeface="Arial" panose="020B0604020202020204" pitchFamily="34" charset="0"/>
          </a:endParaRPr>
        </a:p>
        <a:p>
          <a:pPr marL="0" lvl="0" indent="0" algn="l" defTabSz="889000">
            <a:lnSpc>
              <a:spcPct val="90000"/>
            </a:lnSpc>
            <a:spcBef>
              <a:spcPct val="0"/>
            </a:spcBef>
            <a:spcAft>
              <a:spcPct val="35000"/>
            </a:spcAft>
            <a:buNone/>
          </a:pPr>
          <a:r>
            <a:rPr lang="en-US" sz="2000" b="0" kern="1200">
              <a:solidFill>
                <a:schemeClr val="bg1"/>
              </a:solidFill>
              <a:latin typeface="Arial"/>
              <a:cs typeface="Arial"/>
            </a:rPr>
            <a:t>Responses may not "fit“ situation or others' expectations</a:t>
          </a:r>
        </a:p>
      </dsp:txBody>
      <dsp:txXfrm>
        <a:off x="5785092" y="2363088"/>
        <a:ext cx="3373151" cy="202389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AB975-A4AB-4349-95FC-CD726A26C145}">
      <dsp:nvSpPr>
        <dsp:cNvPr id="0" name=""/>
        <dsp:cNvSpPr/>
      </dsp:nvSpPr>
      <dsp:spPr>
        <a:xfrm>
          <a:off x="0" y="3580"/>
          <a:ext cx="8029393" cy="479012"/>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A9C5C533-EC89-47C4-8BCE-1024659E485D}">
      <dsp:nvSpPr>
        <dsp:cNvPr id="0" name=""/>
        <dsp:cNvSpPr/>
      </dsp:nvSpPr>
      <dsp:spPr>
        <a:xfrm>
          <a:off x="134413" y="217183"/>
          <a:ext cx="263714" cy="26345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9D135D9-F4B8-467A-922A-56609ADF7222}">
      <dsp:nvSpPr>
        <dsp:cNvPr id="0" name=""/>
        <dsp:cNvSpPr/>
      </dsp:nvSpPr>
      <dsp:spPr>
        <a:xfrm>
          <a:off x="562172" y="0"/>
          <a:ext cx="7335494" cy="733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627" tIns="77627" rIns="77627" bIns="77627" numCol="1" spcCol="1270" anchor="ctr" anchorCtr="0">
          <a:noAutofit/>
        </a:bodyPr>
        <a:lstStyle/>
        <a:p>
          <a:pPr marL="0" lvl="0" indent="0" algn="l" defTabSz="889000">
            <a:lnSpc>
              <a:spcPct val="100000"/>
            </a:lnSpc>
            <a:spcBef>
              <a:spcPct val="0"/>
            </a:spcBef>
            <a:spcAft>
              <a:spcPct val="35000"/>
            </a:spcAft>
            <a:buNone/>
          </a:pPr>
          <a:r>
            <a:rPr lang="en-US" sz="2000" kern="1200" baseline="0">
              <a:latin typeface="Arial" panose="020B0604020202020204" pitchFamily="34" charset="0"/>
              <a:cs typeface="Arial" panose="020B0604020202020204" pitchFamily="34" charset="0"/>
            </a:rPr>
            <a:t>Changes in social motivation and engagement in social activities with friends / family. May be withdrawn or self-isolating. Could be irritable or angry.</a:t>
          </a:r>
        </a:p>
      </dsp:txBody>
      <dsp:txXfrm>
        <a:off x="562172" y="0"/>
        <a:ext cx="7335494" cy="733487"/>
      </dsp:txXfrm>
    </dsp:sp>
    <dsp:sp modelId="{01BB27B2-E1D2-4F19-9E1F-D183E517BE90}">
      <dsp:nvSpPr>
        <dsp:cNvPr id="0" name=""/>
        <dsp:cNvSpPr/>
      </dsp:nvSpPr>
      <dsp:spPr>
        <a:xfrm>
          <a:off x="0" y="920439"/>
          <a:ext cx="8029393" cy="479012"/>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BEC5E25D-AA30-47C8-AA64-DE6CB40BCB33}">
      <dsp:nvSpPr>
        <dsp:cNvPr id="0" name=""/>
        <dsp:cNvSpPr/>
      </dsp:nvSpPr>
      <dsp:spPr>
        <a:xfrm>
          <a:off x="155389" y="1164569"/>
          <a:ext cx="263714" cy="26345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439068-2B0F-4DED-B11B-DE84B5496D82}">
      <dsp:nvSpPr>
        <dsp:cNvPr id="0" name=""/>
        <dsp:cNvSpPr/>
      </dsp:nvSpPr>
      <dsp:spPr>
        <a:xfrm>
          <a:off x="553516" y="920439"/>
          <a:ext cx="7335494" cy="733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627" tIns="77627" rIns="77627" bIns="77627" numCol="1" spcCol="1270" anchor="ctr" anchorCtr="0">
          <a:noAutofit/>
        </a:bodyPr>
        <a:lstStyle/>
        <a:p>
          <a:pPr marL="0" lvl="0" indent="0" algn="l" defTabSz="889000">
            <a:lnSpc>
              <a:spcPct val="100000"/>
            </a:lnSpc>
            <a:spcBef>
              <a:spcPct val="0"/>
            </a:spcBef>
            <a:spcAft>
              <a:spcPct val="35000"/>
            </a:spcAft>
            <a:buNone/>
          </a:pPr>
          <a:r>
            <a:rPr lang="en-US" sz="2000" kern="1200" baseline="0">
              <a:latin typeface="Arial" panose="020B0604020202020204" pitchFamily="34" charset="0"/>
              <a:cs typeface="Arial" panose="020B0604020202020204" pitchFamily="34" charset="0"/>
            </a:rPr>
            <a:t>Changes in school performance – grades, behavior in class.</a:t>
          </a:r>
        </a:p>
      </dsp:txBody>
      <dsp:txXfrm>
        <a:off x="553516" y="920439"/>
        <a:ext cx="7335494" cy="733487"/>
      </dsp:txXfrm>
    </dsp:sp>
    <dsp:sp modelId="{CE52AE9A-5700-49B3-ABEB-D17BE0709B00}">
      <dsp:nvSpPr>
        <dsp:cNvPr id="0" name=""/>
        <dsp:cNvSpPr/>
      </dsp:nvSpPr>
      <dsp:spPr>
        <a:xfrm>
          <a:off x="0" y="1837299"/>
          <a:ext cx="8029393" cy="479012"/>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77A6A86B-E497-4795-A858-1997C4446969}">
      <dsp:nvSpPr>
        <dsp:cNvPr id="0" name=""/>
        <dsp:cNvSpPr/>
      </dsp:nvSpPr>
      <dsp:spPr>
        <a:xfrm>
          <a:off x="165877" y="2055196"/>
          <a:ext cx="263714" cy="263456"/>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CBEA22-BEF9-4274-B2FD-802982AF01EB}">
      <dsp:nvSpPr>
        <dsp:cNvPr id="0" name=""/>
        <dsp:cNvSpPr/>
      </dsp:nvSpPr>
      <dsp:spPr>
        <a:xfrm>
          <a:off x="553516" y="1837299"/>
          <a:ext cx="7335494" cy="733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627" tIns="77627" rIns="77627" bIns="77627" numCol="1" spcCol="1270" anchor="ctr" anchorCtr="0">
          <a:noAutofit/>
        </a:bodyPr>
        <a:lstStyle/>
        <a:p>
          <a:pPr marL="0" lvl="0" indent="0" algn="l" defTabSz="889000">
            <a:lnSpc>
              <a:spcPct val="100000"/>
            </a:lnSpc>
            <a:spcBef>
              <a:spcPct val="0"/>
            </a:spcBef>
            <a:spcAft>
              <a:spcPct val="35000"/>
            </a:spcAft>
            <a:buNone/>
          </a:pPr>
          <a:r>
            <a:rPr lang="en-US" sz="2000" kern="1200" baseline="0">
              <a:latin typeface="Arial" panose="020B0604020202020204" pitchFamily="34" charset="0"/>
              <a:cs typeface="Arial" panose="020B0604020202020204" pitchFamily="34" charset="0"/>
            </a:rPr>
            <a:t>Doing fewer activities at home – such as chores, cooking.</a:t>
          </a:r>
        </a:p>
      </dsp:txBody>
      <dsp:txXfrm>
        <a:off x="553516" y="1837299"/>
        <a:ext cx="7335494" cy="733487"/>
      </dsp:txXfrm>
    </dsp:sp>
    <dsp:sp modelId="{10D0CBED-9298-41D4-9CBF-1558A82208F1}">
      <dsp:nvSpPr>
        <dsp:cNvPr id="0" name=""/>
        <dsp:cNvSpPr/>
      </dsp:nvSpPr>
      <dsp:spPr>
        <a:xfrm>
          <a:off x="0" y="2754158"/>
          <a:ext cx="8029393" cy="479012"/>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6582BB5E-1125-4B5E-8642-0191C769037E}">
      <dsp:nvSpPr>
        <dsp:cNvPr id="0" name=""/>
        <dsp:cNvSpPr/>
      </dsp:nvSpPr>
      <dsp:spPr>
        <a:xfrm>
          <a:off x="144901" y="2996657"/>
          <a:ext cx="263714" cy="263456"/>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2B9C50-F450-451B-927E-3C8892052480}">
      <dsp:nvSpPr>
        <dsp:cNvPr id="0" name=""/>
        <dsp:cNvSpPr/>
      </dsp:nvSpPr>
      <dsp:spPr>
        <a:xfrm>
          <a:off x="553516" y="2754158"/>
          <a:ext cx="7335494" cy="733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627" tIns="77627" rIns="77627" bIns="77627" numCol="1" spcCol="1270" anchor="ctr" anchorCtr="0">
          <a:noAutofit/>
        </a:bodyPr>
        <a:lstStyle/>
        <a:p>
          <a:pPr marL="0" lvl="0" indent="0" algn="l" defTabSz="889000">
            <a:lnSpc>
              <a:spcPct val="100000"/>
            </a:lnSpc>
            <a:spcBef>
              <a:spcPct val="0"/>
            </a:spcBef>
            <a:spcAft>
              <a:spcPct val="35000"/>
            </a:spcAft>
            <a:buNone/>
          </a:pPr>
          <a:r>
            <a:rPr lang="en-US" sz="2000" kern="1200" baseline="0">
              <a:latin typeface="Arial" panose="020B0604020202020204" pitchFamily="34" charset="0"/>
              <a:cs typeface="Arial" panose="020B0604020202020204" pitchFamily="34" charset="0"/>
            </a:rPr>
            <a:t>Not engaging in as many hobbies or activities or playing with pets.</a:t>
          </a:r>
        </a:p>
      </dsp:txBody>
      <dsp:txXfrm>
        <a:off x="553516" y="2754158"/>
        <a:ext cx="7335494" cy="733487"/>
      </dsp:txXfrm>
    </dsp:sp>
    <dsp:sp modelId="{A5C63DB0-A844-4906-A003-0A335A160E49}">
      <dsp:nvSpPr>
        <dsp:cNvPr id="0" name=""/>
        <dsp:cNvSpPr/>
      </dsp:nvSpPr>
      <dsp:spPr>
        <a:xfrm>
          <a:off x="0" y="3671018"/>
          <a:ext cx="8029393" cy="479012"/>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763E54CC-4762-42E4-BE38-6159266C98E6}">
      <dsp:nvSpPr>
        <dsp:cNvPr id="0" name=""/>
        <dsp:cNvSpPr/>
      </dsp:nvSpPr>
      <dsp:spPr>
        <a:xfrm>
          <a:off x="144901" y="3894171"/>
          <a:ext cx="263714" cy="263456"/>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9F9158-B5B6-4239-BD99-5F63B454320B}">
      <dsp:nvSpPr>
        <dsp:cNvPr id="0" name=""/>
        <dsp:cNvSpPr/>
      </dsp:nvSpPr>
      <dsp:spPr>
        <a:xfrm>
          <a:off x="553516" y="3671018"/>
          <a:ext cx="7335494" cy="733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627" tIns="77627" rIns="77627" bIns="77627" numCol="1" spcCol="1270" anchor="ctr" anchorCtr="0">
          <a:noAutofit/>
        </a:bodyPr>
        <a:lstStyle/>
        <a:p>
          <a:pPr marL="0" lvl="0" indent="0" algn="l" defTabSz="889000">
            <a:lnSpc>
              <a:spcPct val="100000"/>
            </a:lnSpc>
            <a:spcBef>
              <a:spcPct val="0"/>
            </a:spcBef>
            <a:spcAft>
              <a:spcPct val="35000"/>
            </a:spcAft>
            <a:buNone/>
          </a:pPr>
          <a:r>
            <a:rPr lang="en-US" sz="2000" kern="1200" baseline="0">
              <a:latin typeface="Arial" panose="020B0604020202020204" pitchFamily="34" charset="0"/>
              <a:cs typeface="Arial" panose="020B0604020202020204" pitchFamily="34" charset="0"/>
            </a:rPr>
            <a:t>Changes in work performance – missing deadlines, struggling to complete tasks.</a:t>
          </a:r>
        </a:p>
      </dsp:txBody>
      <dsp:txXfrm>
        <a:off x="553516" y="3671018"/>
        <a:ext cx="7335494" cy="733487"/>
      </dsp:txXfrm>
    </dsp:sp>
    <dsp:sp modelId="{5F67E262-C0CE-4D1C-9BDD-4722270DF27C}">
      <dsp:nvSpPr>
        <dsp:cNvPr id="0" name=""/>
        <dsp:cNvSpPr/>
      </dsp:nvSpPr>
      <dsp:spPr>
        <a:xfrm>
          <a:off x="0" y="4587877"/>
          <a:ext cx="8029393" cy="479012"/>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5CFAD9C4-D611-4FB5-9602-38EB06C1AAB0}">
      <dsp:nvSpPr>
        <dsp:cNvPr id="0" name=""/>
        <dsp:cNvSpPr/>
      </dsp:nvSpPr>
      <dsp:spPr>
        <a:xfrm>
          <a:off x="186855" y="4852983"/>
          <a:ext cx="263714" cy="263456"/>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F4EFA3-C9D5-47EA-BE73-9C62A502A1BF}">
      <dsp:nvSpPr>
        <dsp:cNvPr id="0" name=""/>
        <dsp:cNvSpPr/>
      </dsp:nvSpPr>
      <dsp:spPr>
        <a:xfrm>
          <a:off x="553516" y="4587877"/>
          <a:ext cx="7335494" cy="733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627" tIns="77627" rIns="77627" bIns="77627" numCol="1" spcCol="1270" anchor="ctr" anchorCtr="0">
          <a:noAutofit/>
        </a:bodyPr>
        <a:lstStyle/>
        <a:p>
          <a:pPr marL="0" lvl="0" indent="0" algn="l" defTabSz="889000">
            <a:lnSpc>
              <a:spcPct val="100000"/>
            </a:lnSpc>
            <a:spcBef>
              <a:spcPct val="0"/>
            </a:spcBef>
            <a:spcAft>
              <a:spcPct val="35000"/>
            </a:spcAft>
            <a:buNone/>
          </a:pPr>
          <a:r>
            <a:rPr lang="en-US" sz="2000" kern="1200" baseline="0">
              <a:latin typeface="Arial" panose="020B0604020202020204" pitchFamily="34" charset="0"/>
              <a:cs typeface="Arial" panose="020B0604020202020204" pitchFamily="34" charset="0"/>
            </a:rPr>
            <a:t>Changes in eating, exercise, and dressing/bathing. </a:t>
          </a:r>
        </a:p>
      </dsp:txBody>
      <dsp:txXfrm>
        <a:off x="553516" y="4587877"/>
        <a:ext cx="7335494" cy="733487"/>
      </dsp:txXfrm>
    </dsp:sp>
    <dsp:sp modelId="{81B3F376-F33F-4CB5-9DEC-C6A7D7BCEA2D}">
      <dsp:nvSpPr>
        <dsp:cNvPr id="0" name=""/>
        <dsp:cNvSpPr/>
      </dsp:nvSpPr>
      <dsp:spPr>
        <a:xfrm>
          <a:off x="0" y="5504736"/>
          <a:ext cx="8029393" cy="479012"/>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8B390A50-3280-4793-8EAA-D98D1ECEB354}">
      <dsp:nvSpPr>
        <dsp:cNvPr id="0" name=""/>
        <dsp:cNvSpPr/>
      </dsp:nvSpPr>
      <dsp:spPr>
        <a:xfrm>
          <a:off x="176367" y="5759354"/>
          <a:ext cx="263714" cy="263456"/>
        </a:xfrm>
        <a:prstGeom prst="rect">
          <a:avLst/>
        </a:prstGeom>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1BC9DA-E91F-4C66-9ED2-D2D33DC40047}">
      <dsp:nvSpPr>
        <dsp:cNvPr id="0" name=""/>
        <dsp:cNvSpPr/>
      </dsp:nvSpPr>
      <dsp:spPr>
        <a:xfrm>
          <a:off x="553516" y="5504736"/>
          <a:ext cx="7335494" cy="733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627" tIns="77627" rIns="77627" bIns="77627" numCol="1" spcCol="1270" anchor="ctr" anchorCtr="0">
          <a:noAutofit/>
        </a:bodyPr>
        <a:lstStyle/>
        <a:p>
          <a:pPr marL="0" lvl="0" indent="0" algn="l" defTabSz="889000">
            <a:lnSpc>
              <a:spcPct val="100000"/>
            </a:lnSpc>
            <a:spcBef>
              <a:spcPct val="0"/>
            </a:spcBef>
            <a:spcAft>
              <a:spcPct val="35000"/>
            </a:spcAft>
            <a:buNone/>
          </a:pPr>
          <a:r>
            <a:rPr lang="en-US" sz="2000" kern="1200" baseline="0">
              <a:latin typeface="Arial" panose="020B0604020202020204" pitchFamily="34" charset="0"/>
              <a:cs typeface="Arial" panose="020B0604020202020204" pitchFamily="34" charset="0"/>
            </a:rPr>
            <a:t>Changes in sleep – trouble falling asleep, staying asleep, or waking up.</a:t>
          </a:r>
        </a:p>
      </dsp:txBody>
      <dsp:txXfrm>
        <a:off x="553516" y="5504736"/>
        <a:ext cx="7335494" cy="73348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062DCC-52DA-4A30-85D2-BD231AF7046A}">
      <dsp:nvSpPr>
        <dsp:cNvPr id="0" name=""/>
        <dsp:cNvSpPr/>
      </dsp:nvSpPr>
      <dsp:spPr>
        <a:xfrm>
          <a:off x="1757337" y="258"/>
          <a:ext cx="2127958" cy="1351253"/>
        </a:xfrm>
        <a:prstGeom prst="roundRect">
          <a:avLst>
            <a:gd name="adj" fmla="val 10000"/>
          </a:avLst>
        </a:prstGeom>
        <a:solidFill>
          <a:srgbClr val="2D6E8D"/>
        </a:solidFill>
        <a:ln>
          <a:solidFill>
            <a:srgbClr val="17315A"/>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5E8AD3F-C4E2-4948-AB6E-6D8F16075D86}">
      <dsp:nvSpPr>
        <dsp:cNvPr id="0" name=""/>
        <dsp:cNvSpPr/>
      </dsp:nvSpPr>
      <dsp:spPr>
        <a:xfrm>
          <a:off x="1993777" y="224876"/>
          <a:ext cx="2127958" cy="135125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You may see and hear all kinds of diagnoses.</a:t>
          </a:r>
        </a:p>
      </dsp:txBody>
      <dsp:txXfrm>
        <a:off x="2033354" y="264453"/>
        <a:ext cx="2048804" cy="1272099"/>
      </dsp:txXfrm>
    </dsp:sp>
    <dsp:sp modelId="{71154A5D-E73A-4DBD-BCE6-D430E708D528}">
      <dsp:nvSpPr>
        <dsp:cNvPr id="0" name=""/>
        <dsp:cNvSpPr/>
      </dsp:nvSpPr>
      <dsp:spPr>
        <a:xfrm>
          <a:off x="4358175" y="258"/>
          <a:ext cx="2127958" cy="1351253"/>
        </a:xfrm>
        <a:prstGeom prst="roundRect">
          <a:avLst>
            <a:gd name="adj" fmla="val 10000"/>
          </a:avLst>
        </a:prstGeom>
        <a:solidFill>
          <a:srgbClr val="2D6E8D"/>
        </a:solidFill>
        <a:ln>
          <a:solidFill>
            <a:srgbClr val="17315A"/>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E5A0A36-2ACD-474C-B9EA-341E4B4EA28B}">
      <dsp:nvSpPr>
        <dsp:cNvPr id="0" name=""/>
        <dsp:cNvSpPr/>
      </dsp:nvSpPr>
      <dsp:spPr>
        <a:xfrm>
          <a:off x="4594615" y="224876"/>
          <a:ext cx="2127958" cy="135125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Diagnoses can change over time.</a:t>
          </a:r>
        </a:p>
      </dsp:txBody>
      <dsp:txXfrm>
        <a:off x="4634192" y="264453"/>
        <a:ext cx="2048804" cy="1272099"/>
      </dsp:txXfrm>
    </dsp:sp>
    <dsp:sp modelId="{24168CE5-39B2-4F46-A5B1-76EA3013489B}">
      <dsp:nvSpPr>
        <dsp:cNvPr id="0" name=""/>
        <dsp:cNvSpPr/>
      </dsp:nvSpPr>
      <dsp:spPr>
        <a:xfrm>
          <a:off x="6959013" y="258"/>
          <a:ext cx="2127958" cy="1351253"/>
        </a:xfrm>
        <a:prstGeom prst="roundRect">
          <a:avLst>
            <a:gd name="adj" fmla="val 10000"/>
          </a:avLst>
        </a:prstGeom>
        <a:solidFill>
          <a:srgbClr val="2D6E8D"/>
        </a:solidFill>
        <a:ln>
          <a:solidFill>
            <a:srgbClr val="17315A"/>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E93C819-D6C4-441A-82BF-BBBD0698B9D7}">
      <dsp:nvSpPr>
        <dsp:cNvPr id="0" name=""/>
        <dsp:cNvSpPr/>
      </dsp:nvSpPr>
      <dsp:spPr>
        <a:xfrm>
          <a:off x="7195453" y="224876"/>
          <a:ext cx="2127958" cy="135125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Diagnoses do not define an individual. </a:t>
          </a:r>
        </a:p>
      </dsp:txBody>
      <dsp:txXfrm>
        <a:off x="7235030" y="264453"/>
        <a:ext cx="2048804" cy="127209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B7C82D-A951-4086-8895-97DE67D8397C}">
      <dsp:nvSpPr>
        <dsp:cNvPr id="0" name=""/>
        <dsp:cNvSpPr/>
      </dsp:nvSpPr>
      <dsp:spPr>
        <a:xfrm>
          <a:off x="0" y="322962"/>
          <a:ext cx="5670550" cy="3320814"/>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40098" tIns="583184" rIns="440098" bIns="142240" numCol="1" spcCol="1270" anchor="t" anchorCtr="0">
          <a:noAutofit/>
        </a:bodyPr>
        <a:lstStyle/>
        <a:p>
          <a:pPr marL="320040" lvl="1" indent="-228600" algn="l" defTabSz="889000">
            <a:lnSpc>
              <a:spcPct val="90000"/>
            </a:lnSpc>
            <a:spcBef>
              <a:spcPct val="0"/>
            </a:spcBef>
            <a:spcAft>
              <a:spcPct val="15000"/>
            </a:spcAft>
            <a:buClr>
              <a:srgbClr val="E47225"/>
            </a:buClr>
            <a:buSzPct val="120000"/>
            <a:buFont typeface="Arial" panose="020B0604020202020204" pitchFamily="34" charset="0"/>
            <a:buChar char="»"/>
          </a:pPr>
          <a:r>
            <a:rPr lang="en-US" sz="2000" kern="1200">
              <a:latin typeface="Arial" panose="020B0604020202020204" pitchFamily="34" charset="0"/>
              <a:cs typeface="Arial" panose="020B0604020202020204" pitchFamily="34" charset="0"/>
            </a:rPr>
            <a:t>Depression or anxiety</a:t>
          </a:r>
        </a:p>
        <a:p>
          <a:pPr marL="320040" lvl="1" indent="-228600" algn="l" defTabSz="889000">
            <a:lnSpc>
              <a:spcPct val="90000"/>
            </a:lnSpc>
            <a:spcBef>
              <a:spcPct val="0"/>
            </a:spcBef>
            <a:spcAft>
              <a:spcPct val="15000"/>
            </a:spcAft>
            <a:buClr>
              <a:srgbClr val="E47225"/>
            </a:buClr>
            <a:buSzPct val="120000"/>
            <a:buFont typeface="Arial" panose="020B0604020202020204" pitchFamily="34" charset="0"/>
            <a:buChar char="»"/>
          </a:pPr>
          <a:r>
            <a:rPr lang="en-US" sz="2000" kern="1200">
              <a:latin typeface="Arial" panose="020B0604020202020204" pitchFamily="34" charset="0"/>
              <a:cs typeface="Arial" panose="020B0604020202020204" pitchFamily="34" charset="0"/>
            </a:rPr>
            <a:t>Substance use</a:t>
          </a:r>
        </a:p>
        <a:p>
          <a:pPr marL="320040" lvl="1" indent="-228600" algn="l" defTabSz="889000">
            <a:lnSpc>
              <a:spcPct val="90000"/>
            </a:lnSpc>
            <a:spcBef>
              <a:spcPct val="0"/>
            </a:spcBef>
            <a:spcAft>
              <a:spcPct val="15000"/>
            </a:spcAft>
            <a:buClr>
              <a:srgbClr val="E47225"/>
            </a:buClr>
            <a:buSzPct val="120000"/>
            <a:buFont typeface="Arial" panose="020B0604020202020204" pitchFamily="34" charset="0"/>
            <a:buChar char="»"/>
          </a:pPr>
          <a:r>
            <a:rPr lang="en-US" sz="2000" kern="1200">
              <a:latin typeface="Arial" panose="020B0604020202020204" pitchFamily="34" charset="0"/>
              <a:cs typeface="Arial" panose="020B0604020202020204" pitchFamily="34" charset="0"/>
            </a:rPr>
            <a:t>Reaction to abuse/trauma, family stress</a:t>
          </a:r>
        </a:p>
        <a:p>
          <a:pPr marL="320040" lvl="1" indent="-228600" algn="l" defTabSz="889000">
            <a:lnSpc>
              <a:spcPct val="90000"/>
            </a:lnSpc>
            <a:spcBef>
              <a:spcPct val="0"/>
            </a:spcBef>
            <a:spcAft>
              <a:spcPct val="15000"/>
            </a:spcAft>
            <a:buClr>
              <a:srgbClr val="E47225"/>
            </a:buClr>
            <a:buSzPct val="120000"/>
            <a:buFont typeface="Arial" panose="020B0604020202020204" pitchFamily="34" charset="0"/>
            <a:buChar char="»"/>
          </a:pPr>
          <a:r>
            <a:rPr lang="en-US" sz="2000" kern="1200">
              <a:latin typeface="Arial" panose="020B0604020202020204" pitchFamily="34" charset="0"/>
              <a:cs typeface="Arial" panose="020B0604020202020204" pitchFamily="34" charset="0"/>
            </a:rPr>
            <a:t>Medical conditions</a:t>
          </a:r>
        </a:p>
        <a:p>
          <a:pPr marL="320040" lvl="1" indent="-228600" algn="l" defTabSz="889000">
            <a:lnSpc>
              <a:spcPct val="90000"/>
            </a:lnSpc>
            <a:spcBef>
              <a:spcPct val="0"/>
            </a:spcBef>
            <a:spcAft>
              <a:spcPct val="15000"/>
            </a:spcAft>
            <a:buClr>
              <a:srgbClr val="E47225"/>
            </a:buClr>
            <a:buSzPct val="120000"/>
            <a:buFont typeface="Arial" panose="020B0604020202020204" pitchFamily="34" charset="0"/>
            <a:buChar char="»"/>
          </a:pPr>
          <a:r>
            <a:rPr lang="en-US" sz="2000" kern="1200">
              <a:latin typeface="Arial" panose="020B0604020202020204" pitchFamily="34" charset="0"/>
              <a:cs typeface="Arial" panose="020B0604020202020204" pitchFamily="34" charset="0"/>
            </a:rPr>
            <a:t>Learning disabilities</a:t>
          </a:r>
        </a:p>
        <a:p>
          <a:pPr marL="320040" lvl="1" indent="-228600" algn="l" defTabSz="889000">
            <a:lnSpc>
              <a:spcPct val="90000"/>
            </a:lnSpc>
            <a:spcBef>
              <a:spcPct val="0"/>
            </a:spcBef>
            <a:spcAft>
              <a:spcPct val="15000"/>
            </a:spcAft>
            <a:buClr>
              <a:srgbClr val="E47225"/>
            </a:buClr>
            <a:buSzPct val="120000"/>
            <a:buFont typeface="Arial" panose="020B0604020202020204" pitchFamily="34" charset="0"/>
            <a:buChar char="»"/>
          </a:pPr>
          <a:r>
            <a:rPr lang="en-US" sz="2000" kern="1200">
              <a:latin typeface="Arial" panose="020B0604020202020204" pitchFamily="34" charset="0"/>
              <a:cs typeface="Arial" panose="020B0604020202020204" pitchFamily="34" charset="0"/>
            </a:rPr>
            <a:t>Developmental disorders</a:t>
          </a:r>
        </a:p>
        <a:p>
          <a:pPr marL="320040" lvl="1" indent="-228600" algn="l" defTabSz="889000">
            <a:lnSpc>
              <a:spcPct val="90000"/>
            </a:lnSpc>
            <a:spcBef>
              <a:spcPct val="0"/>
            </a:spcBef>
            <a:spcAft>
              <a:spcPct val="15000"/>
            </a:spcAft>
            <a:buClr>
              <a:srgbClr val="E47225"/>
            </a:buClr>
            <a:buSzPct val="120000"/>
            <a:buFont typeface="Arial" panose="020B0604020202020204" pitchFamily="34" charset="0"/>
            <a:buChar char="»"/>
          </a:pPr>
          <a:r>
            <a:rPr lang="en-US" sz="2000" kern="1200">
              <a:latin typeface="Arial" panose="020B0604020202020204" pitchFamily="34" charset="0"/>
              <a:cs typeface="Arial" panose="020B0604020202020204" pitchFamily="34" charset="0"/>
            </a:rPr>
            <a:t>Autism spectrum disorder</a:t>
          </a:r>
        </a:p>
        <a:p>
          <a:pPr marL="320040" lvl="1" indent="-228600" algn="l" defTabSz="889000">
            <a:lnSpc>
              <a:spcPct val="90000"/>
            </a:lnSpc>
            <a:spcBef>
              <a:spcPct val="0"/>
            </a:spcBef>
            <a:spcAft>
              <a:spcPct val="15000"/>
            </a:spcAft>
            <a:buClr>
              <a:srgbClr val="E47225"/>
            </a:buClr>
            <a:buSzPct val="120000"/>
            <a:buFont typeface="Arial" panose="020B0604020202020204" pitchFamily="34" charset="0"/>
            <a:buChar char="»"/>
          </a:pPr>
          <a:r>
            <a:rPr lang="en-US" sz="2000" kern="1200">
              <a:latin typeface="Arial" panose="020B0604020202020204" pitchFamily="34" charset="0"/>
              <a:cs typeface="Arial" panose="020B0604020202020204" pitchFamily="34" charset="0"/>
            </a:rPr>
            <a:t>Obsessive compulsive disorder</a:t>
          </a:r>
        </a:p>
      </dsp:txBody>
      <dsp:txXfrm>
        <a:off x="0" y="322962"/>
        <a:ext cx="5670550" cy="3320814"/>
      </dsp:txXfrm>
    </dsp:sp>
    <dsp:sp modelId="{94A68B92-2033-4E2D-B6C0-9AA6AFC86788}">
      <dsp:nvSpPr>
        <dsp:cNvPr id="0" name=""/>
        <dsp:cNvSpPr/>
      </dsp:nvSpPr>
      <dsp:spPr>
        <a:xfrm>
          <a:off x="320048" y="0"/>
          <a:ext cx="4882224" cy="826560"/>
        </a:xfrm>
        <a:prstGeom prst="roundRect">
          <a:avLst/>
        </a:prstGeom>
        <a:solidFill>
          <a:srgbClr val="2D6E8D"/>
        </a:solidFill>
        <a:ln w="12700" cap="flat" cmpd="sng" algn="ctr">
          <a:solidFill>
            <a:srgbClr val="2D6E8D"/>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0033" tIns="0" rIns="150033" bIns="0" numCol="1" spcCol="1270" anchor="ctr" anchorCtr="0">
          <a:noAutofit/>
        </a:bodyPr>
        <a:lstStyle/>
        <a:p>
          <a:pPr marL="0" lvl="0" indent="0" algn="l" defTabSz="889000" rtl="0">
            <a:lnSpc>
              <a:spcPct val="90000"/>
            </a:lnSpc>
            <a:spcBef>
              <a:spcPct val="0"/>
            </a:spcBef>
            <a:spcAft>
              <a:spcPct val="35000"/>
            </a:spcAft>
            <a:buNone/>
          </a:pPr>
          <a:r>
            <a:rPr lang="en-US" altLang="en-US" sz="2000" b="1" kern="1200">
              <a:latin typeface="Arial" panose="020B0604020202020204" pitchFamily="34" charset="0"/>
              <a:ea typeface="+mj-ea"/>
              <a:cs typeface="Arial" panose="020B0604020202020204" pitchFamily="34" charset="0"/>
            </a:rPr>
            <a:t>Psychosis </a:t>
          </a:r>
          <a:r>
            <a:rPr lang="en-US" altLang="en-US" sz="2000" b="1" i="1" kern="1200">
              <a:latin typeface="Arial" panose="020B0604020202020204" pitchFamily="34" charset="0"/>
              <a:ea typeface="+mj-ea"/>
              <a:cs typeface="Arial" panose="020B0604020202020204" pitchFamily="34" charset="0"/>
            </a:rPr>
            <a:t>CAN</a:t>
          </a:r>
          <a:r>
            <a:rPr lang="en-US" altLang="en-US" sz="2000" b="1" kern="1200">
              <a:latin typeface="Arial" panose="020B0604020202020204" pitchFamily="34" charset="0"/>
              <a:ea typeface="+mj-ea"/>
              <a:cs typeface="Arial" panose="020B0604020202020204" pitchFamily="34" charset="0"/>
            </a:rPr>
            <a:t> look similar to (and can co-occur with)…</a:t>
          </a:r>
          <a:endParaRPr lang="en-US" sz="2000" b="1" kern="1200">
            <a:latin typeface="Arial" panose="020B0604020202020204" pitchFamily="34" charset="0"/>
            <a:ea typeface="Calibri Light"/>
            <a:cs typeface="Arial" panose="020B0604020202020204" pitchFamily="34" charset="0"/>
          </a:endParaRPr>
        </a:p>
      </dsp:txBody>
      <dsp:txXfrm>
        <a:off x="360397" y="40349"/>
        <a:ext cx="4801526" cy="74586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9663F8-B9DC-4754-AF44-FF58FE7068B2}">
      <dsp:nvSpPr>
        <dsp:cNvPr id="0" name=""/>
        <dsp:cNvSpPr/>
      </dsp:nvSpPr>
      <dsp:spPr>
        <a:xfrm rot="5400000">
          <a:off x="7440191" y="-3216366"/>
          <a:ext cx="1242072" cy="7674805"/>
        </a:xfrm>
        <a:prstGeom prst="round2SameRect">
          <a:avLst/>
        </a:prstGeom>
        <a:no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lr>
              <a:srgbClr val="E47225"/>
            </a:buClr>
            <a:buFont typeface="Arial" panose="020B0604020202020204" pitchFamily="34" charset="0"/>
            <a:buChar char="»"/>
          </a:pPr>
          <a:r>
            <a:rPr lang="en-US" sz="2000" kern="1200">
              <a:latin typeface="Arial"/>
              <a:cs typeface="Arial"/>
            </a:rPr>
            <a:t>Metacognition (thinking about your thinking) is hard for young children </a:t>
          </a:r>
          <a:r>
            <a:rPr lang="en-US" sz="2000" kern="1200">
              <a:latin typeface="Arial"/>
              <a:cs typeface="Arial"/>
              <a:sym typeface="Wingdings" panose="05000000000000000000" pitchFamily="2" charset="2"/>
            </a:rPr>
            <a:t></a:t>
          </a:r>
          <a:r>
            <a:rPr lang="en-US" sz="2000" kern="1200">
              <a:latin typeface="Arial"/>
              <a:cs typeface="Arial"/>
            </a:rPr>
            <a:t> need to be specific in your questions, look at effect on behavior. Some behaviors are common for younger children but not adolescents (e.g., imaginary friends)</a:t>
          </a:r>
        </a:p>
      </dsp:txBody>
      <dsp:txXfrm rot="-5400000">
        <a:off x="4223825" y="60633"/>
        <a:ext cx="7614172" cy="1120806"/>
      </dsp:txXfrm>
    </dsp:sp>
    <dsp:sp modelId="{37DF28A7-FE82-4974-9F3E-B369EC7A3C6B}">
      <dsp:nvSpPr>
        <dsp:cNvPr id="0" name=""/>
        <dsp:cNvSpPr/>
      </dsp:nvSpPr>
      <dsp:spPr>
        <a:xfrm>
          <a:off x="0" y="55154"/>
          <a:ext cx="4220760" cy="1137237"/>
        </a:xfrm>
        <a:prstGeom prst="roundRect">
          <a:avLst/>
        </a:prstGeom>
        <a:solidFill>
          <a:srgbClr val="2D6E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a:latin typeface="Arial"/>
              <a:cs typeface="Arial"/>
            </a:rPr>
            <a:t>Developmental Norms</a:t>
          </a:r>
          <a:endParaRPr lang="en-US" sz="3200" kern="1200">
            <a:latin typeface="Arial"/>
            <a:cs typeface="Arial"/>
          </a:endParaRPr>
        </a:p>
      </dsp:txBody>
      <dsp:txXfrm>
        <a:off x="55515" y="110669"/>
        <a:ext cx="4109730" cy="1026207"/>
      </dsp:txXfrm>
    </dsp:sp>
    <dsp:sp modelId="{38F795D7-6DC3-4661-B56C-9AAA50D026DF}">
      <dsp:nvSpPr>
        <dsp:cNvPr id="0" name=""/>
        <dsp:cNvSpPr/>
      </dsp:nvSpPr>
      <dsp:spPr>
        <a:xfrm rot="5400000">
          <a:off x="7636173" y="-1961781"/>
          <a:ext cx="909790" cy="7615123"/>
        </a:xfrm>
        <a:prstGeom prst="round2SameRect">
          <a:avLst/>
        </a:prstGeom>
        <a:no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rtl="0">
            <a:lnSpc>
              <a:spcPct val="90000"/>
            </a:lnSpc>
            <a:spcBef>
              <a:spcPct val="0"/>
            </a:spcBef>
            <a:spcAft>
              <a:spcPct val="15000"/>
            </a:spcAft>
            <a:buClr>
              <a:srgbClr val="E47225"/>
            </a:buClr>
            <a:buFont typeface="Arial" panose="020B0604020202020204" pitchFamily="34" charset="0"/>
            <a:buChar char="»"/>
          </a:pPr>
          <a:r>
            <a:rPr lang="en-US" sz="2000" kern="1200">
              <a:solidFill>
                <a:prstClr val="black">
                  <a:hueOff val="0"/>
                  <a:satOff val="0"/>
                  <a:lumOff val="0"/>
                  <a:alphaOff val="0"/>
                </a:prstClr>
              </a:solidFill>
              <a:latin typeface="Arial"/>
              <a:ea typeface="+mn-ea"/>
              <a:cs typeface="Arial"/>
            </a:rPr>
            <a:t>e.g., belief in ghosts by the family, or religious experiences  </a:t>
          </a:r>
        </a:p>
        <a:p>
          <a:pPr marL="171450" lvl="1" indent="-171450" algn="l" defTabSz="800100" rtl="0">
            <a:lnSpc>
              <a:spcPct val="90000"/>
            </a:lnSpc>
            <a:spcBef>
              <a:spcPct val="0"/>
            </a:spcBef>
            <a:spcAft>
              <a:spcPct val="15000"/>
            </a:spcAft>
            <a:buClr>
              <a:srgbClr val="E47225"/>
            </a:buClr>
            <a:buFont typeface="Arial" panose="020B0604020202020204" pitchFamily="34" charset="0"/>
            <a:buChar char="»"/>
          </a:pPr>
          <a:r>
            <a:rPr lang="en-US" sz="2000" kern="1200">
              <a:solidFill>
                <a:prstClr val="black">
                  <a:hueOff val="0"/>
                  <a:satOff val="0"/>
                  <a:lumOff val="0"/>
                  <a:alphaOff val="0"/>
                </a:prstClr>
              </a:solidFill>
              <a:latin typeface="Arial"/>
              <a:ea typeface="+mn-ea"/>
              <a:cs typeface="Arial"/>
            </a:rPr>
            <a:t>Groups that have experienced ongoing discrimination</a:t>
          </a:r>
        </a:p>
      </dsp:txBody>
      <dsp:txXfrm rot="-5400000">
        <a:off x="4283507" y="1435297"/>
        <a:ext cx="7570711" cy="820966"/>
      </dsp:txXfrm>
    </dsp:sp>
    <dsp:sp modelId="{4C761ED8-923B-4DBD-B562-CE93F4DBE73C}">
      <dsp:nvSpPr>
        <dsp:cNvPr id="0" name=""/>
        <dsp:cNvSpPr/>
      </dsp:nvSpPr>
      <dsp:spPr>
        <a:xfrm>
          <a:off x="0" y="1301671"/>
          <a:ext cx="4283506" cy="1137237"/>
        </a:xfrm>
        <a:prstGeom prst="roundRect">
          <a:avLst/>
        </a:prstGeom>
        <a:solidFill>
          <a:srgbClr val="2D6E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a:latin typeface="Arial"/>
              <a:cs typeface="Arial"/>
            </a:rPr>
            <a:t>Cultural or Familial Context of the Experience </a:t>
          </a:r>
          <a:endParaRPr lang="en-US" sz="3200" kern="1200">
            <a:latin typeface="Arial"/>
            <a:cs typeface="Arial"/>
          </a:endParaRPr>
        </a:p>
      </dsp:txBody>
      <dsp:txXfrm>
        <a:off x="55515" y="1357186"/>
        <a:ext cx="4172476" cy="1026207"/>
      </dsp:txXfrm>
    </dsp:sp>
    <dsp:sp modelId="{B9E6DBF3-01C2-40A7-8C49-5B5F33C90299}">
      <dsp:nvSpPr>
        <dsp:cNvPr id="0" name=""/>
        <dsp:cNvSpPr/>
      </dsp:nvSpPr>
      <dsp:spPr>
        <a:xfrm rot="5400000">
          <a:off x="7079231" y="-304137"/>
          <a:ext cx="1961616" cy="7561431"/>
        </a:xfrm>
        <a:prstGeom prst="round2SameRect">
          <a:avLst/>
        </a:prstGeom>
        <a:no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rtl="0">
            <a:lnSpc>
              <a:spcPct val="90000"/>
            </a:lnSpc>
            <a:spcBef>
              <a:spcPct val="0"/>
            </a:spcBef>
            <a:spcAft>
              <a:spcPct val="15000"/>
            </a:spcAft>
            <a:buClr>
              <a:srgbClr val="E47225"/>
            </a:buClr>
            <a:buFont typeface="Arial" panose="020B0604020202020204" pitchFamily="34" charset="0"/>
            <a:buChar char="»"/>
          </a:pPr>
          <a:r>
            <a:rPr lang="en-US" sz="2000" kern="1200">
              <a:latin typeface="Arial"/>
              <a:cs typeface="Arial"/>
            </a:rPr>
            <a:t>If someone feels unsafe, are they experiencing bullying at school, or live in an unsafe home or neighborhood? Do these experiences occur outside of these unsafe contexts, like at the grocery store?</a:t>
          </a:r>
        </a:p>
        <a:p>
          <a:pPr marL="228600" lvl="1" indent="-228600" algn="l" defTabSz="889000">
            <a:lnSpc>
              <a:spcPct val="90000"/>
            </a:lnSpc>
            <a:spcBef>
              <a:spcPct val="0"/>
            </a:spcBef>
            <a:spcAft>
              <a:spcPct val="15000"/>
            </a:spcAft>
            <a:buClr>
              <a:srgbClr val="E47225"/>
            </a:buClr>
            <a:buFont typeface="Arial" panose="020B0604020202020204" pitchFamily="34" charset="0"/>
            <a:buChar char="»"/>
          </a:pPr>
          <a:r>
            <a:rPr lang="en-US" sz="2000" kern="1200">
              <a:solidFill>
                <a:schemeClr val="tx1"/>
              </a:solidFill>
              <a:latin typeface="Arial"/>
              <a:cs typeface="Arial"/>
            </a:rPr>
            <a:t>Societal factors, such as belonging to a marginalized group with history of being targeted structurally / medically / economically</a:t>
          </a:r>
        </a:p>
      </dsp:txBody>
      <dsp:txXfrm rot="-5400000">
        <a:off x="4279324" y="2591528"/>
        <a:ext cx="7465673" cy="1770100"/>
      </dsp:txXfrm>
    </dsp:sp>
    <dsp:sp modelId="{A0F89E7E-F5FD-455F-8F56-34B5D9F74031}">
      <dsp:nvSpPr>
        <dsp:cNvPr id="0" name=""/>
        <dsp:cNvSpPr/>
      </dsp:nvSpPr>
      <dsp:spPr>
        <a:xfrm>
          <a:off x="0" y="2764122"/>
          <a:ext cx="4279323" cy="1424913"/>
        </a:xfrm>
        <a:prstGeom prst="roundRect">
          <a:avLst/>
        </a:prstGeom>
        <a:solidFill>
          <a:srgbClr val="2D6E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rtl="0">
            <a:lnSpc>
              <a:spcPct val="90000"/>
            </a:lnSpc>
            <a:spcBef>
              <a:spcPct val="0"/>
            </a:spcBef>
            <a:spcAft>
              <a:spcPct val="35000"/>
            </a:spcAft>
            <a:buNone/>
          </a:pPr>
          <a:r>
            <a:rPr lang="en-US" sz="3200" b="1" kern="1200">
              <a:latin typeface="Arial"/>
              <a:cs typeface="Arial"/>
            </a:rPr>
            <a:t>Environment/ Trauma Exposure </a:t>
          </a:r>
          <a:endParaRPr lang="en-US" sz="3200" kern="1200">
            <a:latin typeface="Arial"/>
            <a:cs typeface="Arial"/>
          </a:endParaRPr>
        </a:p>
      </dsp:txBody>
      <dsp:txXfrm>
        <a:off x="69559" y="2833681"/>
        <a:ext cx="4140205" cy="1285795"/>
      </dsp:txXfrm>
    </dsp:sp>
    <dsp:sp modelId="{0DA6C1CF-9CAE-487F-AC97-FC7D0BAEA412}">
      <dsp:nvSpPr>
        <dsp:cNvPr id="0" name=""/>
        <dsp:cNvSpPr/>
      </dsp:nvSpPr>
      <dsp:spPr>
        <a:xfrm rot="5400000">
          <a:off x="7415796" y="1377776"/>
          <a:ext cx="1255164" cy="7528110"/>
        </a:xfrm>
        <a:prstGeom prst="round2SameRect">
          <a:avLst/>
        </a:prstGeom>
        <a:no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lr>
              <a:srgbClr val="E47225"/>
            </a:buClr>
            <a:buFont typeface="Arial" panose="020B0604020202020204" pitchFamily="34" charset="0"/>
            <a:buChar char="»"/>
          </a:pPr>
          <a:r>
            <a:rPr lang="en-US" sz="2000" kern="1200">
              <a:latin typeface="Arial"/>
              <a:cs typeface="Arial"/>
            </a:rPr>
            <a:t>Psychosis during substance use is often related to future full psychosis, even if substance use is stopped.</a:t>
          </a:r>
        </a:p>
        <a:p>
          <a:pPr marL="228600" lvl="1" indent="-228600" algn="l" defTabSz="889000">
            <a:lnSpc>
              <a:spcPct val="90000"/>
            </a:lnSpc>
            <a:spcBef>
              <a:spcPct val="0"/>
            </a:spcBef>
            <a:spcAft>
              <a:spcPct val="15000"/>
            </a:spcAft>
            <a:buClr>
              <a:srgbClr val="E47225"/>
            </a:buClr>
            <a:buFont typeface="Arial" panose="020B0604020202020204" pitchFamily="34" charset="0"/>
            <a:buChar char="»"/>
          </a:pPr>
          <a:r>
            <a:rPr lang="en-US" sz="2000" kern="1200">
              <a:solidFill>
                <a:prstClr val="black">
                  <a:hueOff val="0"/>
                  <a:satOff val="0"/>
                  <a:lumOff val="0"/>
                  <a:alphaOff val="0"/>
                </a:prstClr>
              </a:solidFill>
              <a:latin typeface="Arial"/>
              <a:ea typeface="+mn-ea"/>
              <a:cs typeface="Arial"/>
            </a:rPr>
            <a:t>Heavy </a:t>
          </a:r>
          <a:r>
            <a:rPr lang="en-US" sz="2000" kern="1200">
              <a:latin typeface="Arial"/>
              <a:cs typeface="Arial"/>
            </a:rPr>
            <a:t>substance use may require a specialty substance program.</a:t>
          </a:r>
        </a:p>
      </dsp:txBody>
      <dsp:txXfrm rot="-5400000">
        <a:off x="4279323" y="4575521"/>
        <a:ext cx="7466838" cy="1132620"/>
      </dsp:txXfrm>
    </dsp:sp>
    <dsp:sp modelId="{C4B162DC-EA8B-4067-8F6B-4562BF56E228}">
      <dsp:nvSpPr>
        <dsp:cNvPr id="0" name=""/>
        <dsp:cNvSpPr/>
      </dsp:nvSpPr>
      <dsp:spPr>
        <a:xfrm>
          <a:off x="0" y="4573212"/>
          <a:ext cx="4279323" cy="1137237"/>
        </a:xfrm>
        <a:prstGeom prst="roundRect">
          <a:avLst/>
        </a:prstGeom>
        <a:solidFill>
          <a:srgbClr val="2D6E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a:latin typeface="Arial"/>
              <a:cs typeface="Arial"/>
            </a:rPr>
            <a:t>Substance</a:t>
          </a:r>
          <a:r>
            <a:rPr lang="en-US" sz="2400" b="1" kern="1200">
              <a:latin typeface="Arial"/>
              <a:cs typeface="Arial"/>
            </a:rPr>
            <a:t> </a:t>
          </a:r>
          <a:r>
            <a:rPr lang="en-US" sz="3200" b="1" kern="1200">
              <a:latin typeface="Arial"/>
              <a:cs typeface="Arial"/>
            </a:rPr>
            <a:t>Use</a:t>
          </a:r>
          <a:endParaRPr lang="en-US" sz="2400" kern="1200">
            <a:latin typeface="Arial"/>
            <a:cs typeface="Arial"/>
          </a:endParaRPr>
        </a:p>
      </dsp:txBody>
      <dsp:txXfrm>
        <a:off x="55515" y="4628727"/>
        <a:ext cx="4168293" cy="102620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750C7B-FBEF-4FAF-B79F-520B0C9DCE0B}">
      <dsp:nvSpPr>
        <dsp:cNvPr id="0" name=""/>
        <dsp:cNvSpPr/>
      </dsp:nvSpPr>
      <dsp:spPr>
        <a:xfrm>
          <a:off x="0" y="192172"/>
          <a:ext cx="7372446" cy="22176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2184" tIns="229108" rIns="572184" bIns="142240" numCol="1" spcCol="1270" anchor="t" anchorCtr="0">
          <a:noAutofit/>
        </a:bodyPr>
        <a:lstStyle/>
        <a:p>
          <a:pPr marL="228600" lvl="1" indent="-228600" algn="l" defTabSz="889000" rtl="0">
            <a:lnSpc>
              <a:spcPct val="90000"/>
            </a:lnSpc>
            <a:spcBef>
              <a:spcPct val="0"/>
            </a:spcBef>
            <a:spcAft>
              <a:spcPct val="15000"/>
            </a:spcAft>
            <a:buClr>
              <a:srgbClr val="E47225"/>
            </a:buClr>
            <a:buFont typeface="Arial" panose="020B0604020202020204" pitchFamily="34" charset="0"/>
            <a:buChar char="»"/>
          </a:pPr>
          <a:r>
            <a:rPr lang="en-US" sz="2000" kern="1200">
              <a:solidFill>
                <a:schemeClr val="tx1"/>
              </a:solidFill>
              <a:latin typeface="Arial"/>
              <a:cs typeface="Arial"/>
            </a:rPr>
            <a:t>May feel like a “burden” or “problem” and may need more help or support than they needed before (emotional, financial, housing, etc.). May be experiencing a loss of independence or may miss their “old self.” May worry that they can't still have the future they want. Concerned about their privacy, what people may think, or </a:t>
          </a:r>
          <a:r>
            <a:rPr lang="en-US" sz="2000" kern="1200">
              <a:solidFill>
                <a:schemeClr val="tx1"/>
              </a:solidFill>
              <a:latin typeface="Arial"/>
              <a:ea typeface="+mn-ea"/>
              <a:cs typeface="Arial"/>
            </a:rPr>
            <a:t>how they may react</a:t>
          </a:r>
          <a:r>
            <a:rPr lang="en-US" sz="2000" kern="1200">
              <a:solidFill>
                <a:schemeClr val="tx1"/>
              </a:solidFill>
              <a:latin typeface="Arial"/>
              <a:cs typeface="Arial"/>
            </a:rPr>
            <a:t>.</a:t>
          </a:r>
        </a:p>
      </dsp:txBody>
      <dsp:txXfrm>
        <a:off x="0" y="192172"/>
        <a:ext cx="7372446" cy="2217600"/>
      </dsp:txXfrm>
    </dsp:sp>
    <dsp:sp modelId="{CCFD9004-D98E-46EF-9C7F-9FF10365C6D6}">
      <dsp:nvSpPr>
        <dsp:cNvPr id="0" name=""/>
        <dsp:cNvSpPr/>
      </dsp:nvSpPr>
      <dsp:spPr>
        <a:xfrm>
          <a:off x="368622" y="29812"/>
          <a:ext cx="5160712" cy="3247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5063" tIns="0" rIns="195063" bIns="0" numCol="1" spcCol="1270" anchor="ctr" anchorCtr="0">
          <a:noAutofit/>
        </a:bodyPr>
        <a:lstStyle/>
        <a:p>
          <a:pPr marL="0" lvl="0" indent="0" algn="l" defTabSz="889000" rtl="0">
            <a:lnSpc>
              <a:spcPct val="90000"/>
            </a:lnSpc>
            <a:spcBef>
              <a:spcPct val="0"/>
            </a:spcBef>
            <a:spcAft>
              <a:spcPct val="35000"/>
            </a:spcAft>
            <a:buNone/>
          </a:pPr>
          <a:r>
            <a:rPr lang="en-US" sz="2000" kern="1200">
              <a:solidFill>
                <a:schemeClr val="tx1"/>
              </a:solidFill>
              <a:latin typeface="Arial"/>
              <a:cs typeface="Arial"/>
            </a:rPr>
            <a:t> Individual Experiencing Psychosis</a:t>
          </a:r>
        </a:p>
      </dsp:txBody>
      <dsp:txXfrm>
        <a:off x="384474" y="45664"/>
        <a:ext cx="5129008" cy="293016"/>
      </dsp:txXfrm>
    </dsp:sp>
    <dsp:sp modelId="{FCF235D1-A861-4C0C-B15C-8F250D3922CE}">
      <dsp:nvSpPr>
        <dsp:cNvPr id="0" name=""/>
        <dsp:cNvSpPr/>
      </dsp:nvSpPr>
      <dsp:spPr>
        <a:xfrm>
          <a:off x="0" y="2631532"/>
          <a:ext cx="7372446" cy="1697850"/>
        </a:xfrm>
        <a:prstGeom prst="rect">
          <a:avLst/>
        </a:prstGeom>
        <a:solidFill>
          <a:schemeClr val="lt1">
            <a:alpha val="90000"/>
            <a:hueOff val="0"/>
            <a:satOff val="0"/>
            <a:lumOff val="0"/>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2184" tIns="229108" rIns="572184" bIns="142240" numCol="1" spcCol="1270" anchor="t" anchorCtr="0">
          <a:noAutofit/>
        </a:bodyPr>
        <a:lstStyle/>
        <a:p>
          <a:pPr marL="228600" lvl="1" indent="-228600" algn="l" defTabSz="889000">
            <a:lnSpc>
              <a:spcPct val="90000"/>
            </a:lnSpc>
            <a:spcBef>
              <a:spcPct val="0"/>
            </a:spcBef>
            <a:spcAft>
              <a:spcPct val="15000"/>
            </a:spcAft>
            <a:buClr>
              <a:srgbClr val="E47225"/>
            </a:buClr>
            <a:buFont typeface="Arial" panose="020B0604020202020204" pitchFamily="34" charset="0"/>
            <a:buChar char="»"/>
          </a:pPr>
          <a:r>
            <a:rPr lang="en-US" sz="2000" kern="1200">
              <a:solidFill>
                <a:schemeClr val="tx1"/>
              </a:solidFill>
              <a:latin typeface="Arial"/>
              <a:cs typeface="Arial"/>
            </a:rPr>
            <a:t>Couple’s intimacy may change. Childcare may look different. There may be changes in communication, financial responsibilities, or feelings of responsibility for their partner. Worry and uncertainty may cause emotional or physical exhaustion.</a:t>
          </a:r>
        </a:p>
      </dsp:txBody>
      <dsp:txXfrm>
        <a:off x="0" y="2631532"/>
        <a:ext cx="7372446" cy="1697850"/>
      </dsp:txXfrm>
    </dsp:sp>
    <dsp:sp modelId="{67E208CB-DDF2-498E-9B2F-69108466A0B7}">
      <dsp:nvSpPr>
        <dsp:cNvPr id="0" name=""/>
        <dsp:cNvSpPr/>
      </dsp:nvSpPr>
      <dsp:spPr>
        <a:xfrm>
          <a:off x="368622" y="2469172"/>
          <a:ext cx="5160712" cy="324720"/>
        </a:xfrm>
        <a:prstGeom prst="roundRect">
          <a:avLst/>
        </a:prstGeom>
        <a:solidFill>
          <a:srgbClr val="2D6E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5063" tIns="0" rIns="195063" bIns="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1"/>
              </a:solidFill>
              <a:latin typeface="Arial"/>
              <a:cs typeface="Arial"/>
            </a:rPr>
            <a:t>Partners</a:t>
          </a:r>
        </a:p>
      </dsp:txBody>
      <dsp:txXfrm>
        <a:off x="384474" y="2485024"/>
        <a:ext cx="5129008" cy="293016"/>
      </dsp:txXfrm>
    </dsp:sp>
    <dsp:sp modelId="{C864C3B0-E70B-40CF-BCEF-0FF44D013F95}">
      <dsp:nvSpPr>
        <dsp:cNvPr id="0" name=""/>
        <dsp:cNvSpPr/>
      </dsp:nvSpPr>
      <dsp:spPr>
        <a:xfrm>
          <a:off x="0" y="4551142"/>
          <a:ext cx="7372446" cy="1697850"/>
        </a:xfrm>
        <a:prstGeom prst="rect">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2184" tIns="229108" rIns="572184" bIns="142240" numCol="1" spcCol="1270" anchor="t" anchorCtr="0">
          <a:noAutofit/>
        </a:bodyPr>
        <a:lstStyle/>
        <a:p>
          <a:pPr marL="228600" lvl="1" indent="-228600" algn="l" defTabSz="889000" rtl="0">
            <a:lnSpc>
              <a:spcPct val="90000"/>
            </a:lnSpc>
            <a:spcBef>
              <a:spcPct val="0"/>
            </a:spcBef>
            <a:spcAft>
              <a:spcPct val="15000"/>
            </a:spcAft>
            <a:buClr>
              <a:srgbClr val="E47225"/>
            </a:buClr>
            <a:buFont typeface="Arial" panose="020B0604020202020204" pitchFamily="34" charset="0"/>
            <a:buChar char="»"/>
          </a:pPr>
          <a:r>
            <a:rPr lang="en-US" sz="2000" kern="1200">
              <a:solidFill>
                <a:schemeClr val="tx1"/>
              </a:solidFill>
              <a:latin typeface="Arial"/>
              <a:cs typeface="Arial"/>
            </a:rPr>
            <a:t>There may be anxiety about their loved one’s future, their future as a support person, or finances. Could be worried about their loved ones’ safety and how their community will respond. Could be concerned about navigating the health care system. </a:t>
          </a:r>
          <a:endParaRPr lang="en-US" sz="2000" kern="1200">
            <a:solidFill>
              <a:schemeClr val="tx1"/>
            </a:solidFill>
            <a:highlight>
              <a:srgbClr val="FFFF00"/>
            </a:highlight>
            <a:latin typeface="Arial"/>
            <a:cs typeface="Arial"/>
          </a:endParaRPr>
        </a:p>
      </dsp:txBody>
      <dsp:txXfrm>
        <a:off x="0" y="4551142"/>
        <a:ext cx="7372446" cy="1697850"/>
      </dsp:txXfrm>
    </dsp:sp>
    <dsp:sp modelId="{F0EC0BC1-4AFE-4B3C-9FD3-CAAC6BE40B0E}">
      <dsp:nvSpPr>
        <dsp:cNvPr id="0" name=""/>
        <dsp:cNvSpPr/>
      </dsp:nvSpPr>
      <dsp:spPr>
        <a:xfrm>
          <a:off x="368622" y="4388782"/>
          <a:ext cx="5160712" cy="32472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5063" tIns="0" rIns="195063" bIns="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1"/>
              </a:solidFill>
              <a:latin typeface="Arial"/>
              <a:cs typeface="Arial"/>
            </a:rPr>
            <a:t>Parents/Caregiver</a:t>
          </a:r>
        </a:p>
      </dsp:txBody>
      <dsp:txXfrm>
        <a:off x="384474" y="4404634"/>
        <a:ext cx="5129008" cy="29301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1F2DA42-336C-8EC4-9B9B-355C4FEE8AB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latin typeface="Arial" panose="020B0604020202020204" pitchFamily="34" charset="0"/>
            </a:endParaRPr>
          </a:p>
        </p:txBody>
      </p:sp>
      <p:sp>
        <p:nvSpPr>
          <p:cNvPr id="3" name="Date Placeholder 2">
            <a:extLst>
              <a:ext uri="{FF2B5EF4-FFF2-40B4-BE49-F238E27FC236}">
                <a16:creationId xmlns:a16="http://schemas.microsoft.com/office/drawing/2014/main" id="{2141B409-11B4-F6CB-EEF2-661C82AEF8D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305863-39A7-49A4-A10F-4CB4F583BEC2}" type="datetimeFigureOut">
              <a:rPr lang="en-IN" smtClean="0">
                <a:latin typeface="Arial" panose="020B0604020202020204" pitchFamily="34" charset="0"/>
              </a:rPr>
              <a:t>23-05-2025</a:t>
            </a:fld>
            <a:endParaRPr lang="en-IN">
              <a:latin typeface="Arial" panose="020B0604020202020204" pitchFamily="34" charset="0"/>
            </a:endParaRPr>
          </a:p>
        </p:txBody>
      </p:sp>
      <p:sp>
        <p:nvSpPr>
          <p:cNvPr id="4" name="Footer Placeholder 3">
            <a:extLst>
              <a:ext uri="{FF2B5EF4-FFF2-40B4-BE49-F238E27FC236}">
                <a16:creationId xmlns:a16="http://schemas.microsoft.com/office/drawing/2014/main" id="{A92523F3-F4A0-58BC-E76E-C8D23655AE6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latin typeface="Arial" panose="020B0604020202020204" pitchFamily="34" charset="0"/>
            </a:endParaRPr>
          </a:p>
        </p:txBody>
      </p:sp>
      <p:sp>
        <p:nvSpPr>
          <p:cNvPr id="5" name="Slide Number Placeholder 4">
            <a:extLst>
              <a:ext uri="{FF2B5EF4-FFF2-40B4-BE49-F238E27FC236}">
                <a16:creationId xmlns:a16="http://schemas.microsoft.com/office/drawing/2014/main" id="{5C470C6E-7F37-6239-0A81-451D819B990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186BE9E-57CD-462D-B39E-952834322553}" type="slidenum">
              <a:rPr lang="en-IN" smtClean="0">
                <a:latin typeface="Arial" panose="020B0604020202020204" pitchFamily="34" charset="0"/>
              </a:rPr>
              <a:t>‹#›</a:t>
            </a:fld>
            <a:endParaRPr lang="en-IN">
              <a:latin typeface="Arial" panose="020B0604020202020204" pitchFamily="34" charset="0"/>
            </a:endParaRPr>
          </a:p>
        </p:txBody>
      </p:sp>
    </p:spTree>
    <p:extLst>
      <p:ext uri="{BB962C8B-B14F-4D97-AF65-F5344CB8AC3E}">
        <p14:creationId xmlns:p14="http://schemas.microsoft.com/office/powerpoint/2010/main" val="133382841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6368DF9F-7DEF-49A8-B010-FDE3FC655876}" type="datetimeFigureOut">
              <a:rPr lang="en-IN" smtClean="0"/>
              <a:pPr/>
              <a:t>23-05-2025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45C66E2F-EC88-4E22-9607-DB7CA27821FF}" type="slidenum">
              <a:rPr lang="en-IN" smtClean="0"/>
              <a:pPr/>
              <a:t>‹#›</a:t>
            </a:fld>
            <a:endParaRPr lang="en-IN"/>
          </a:p>
        </p:txBody>
      </p:sp>
    </p:spTree>
    <p:extLst>
      <p:ext uri="{BB962C8B-B14F-4D97-AF65-F5344CB8AC3E}">
        <p14:creationId xmlns:p14="http://schemas.microsoft.com/office/powerpoint/2010/main" val="340846390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Danielle</a:t>
            </a:r>
          </a:p>
        </p:txBody>
      </p:sp>
      <p:sp>
        <p:nvSpPr>
          <p:cNvPr id="4" name="Slide Number Placeholder 3"/>
          <p:cNvSpPr>
            <a:spLocks noGrp="1"/>
          </p:cNvSpPr>
          <p:nvPr>
            <p:ph type="sldNum" sz="quarter" idx="5"/>
          </p:nvPr>
        </p:nvSpPr>
        <p:spPr/>
        <p:txBody>
          <a:bodyPr/>
          <a:lstStyle/>
          <a:p>
            <a:fld id="{D0ECA9DC-8E96-4C18-A0D0-F5C5C0229E3D}" type="slidenum">
              <a:rPr lang="en-US" smtClean="0"/>
              <a:t>2</a:t>
            </a:fld>
            <a:endParaRPr lang="en-US"/>
          </a:p>
        </p:txBody>
      </p:sp>
    </p:spTree>
    <p:extLst>
      <p:ext uri="{BB962C8B-B14F-4D97-AF65-F5344CB8AC3E}">
        <p14:creationId xmlns:p14="http://schemas.microsoft.com/office/powerpoint/2010/main" val="3526435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90000"/>
              </a:lnSpc>
              <a:spcBef>
                <a:spcPts val="500"/>
              </a:spcBef>
              <a:buChar char="•"/>
            </a:pPr>
            <a:r>
              <a:rPr lang="en-US"/>
              <a:t>Language can help people come together or make them feel disconnected.</a:t>
            </a:r>
          </a:p>
          <a:p>
            <a:pPr lvl="1">
              <a:lnSpc>
                <a:spcPct val="90000"/>
              </a:lnSpc>
              <a:spcBef>
                <a:spcPts val="500"/>
              </a:spcBef>
              <a:buChar char="•"/>
            </a:pPr>
            <a:r>
              <a:rPr lang="en-US"/>
              <a:t>Language can help individuals feel heard or ignored.</a:t>
            </a:r>
            <a:endParaRPr lang="en-US">
              <a:ea typeface="Calibri"/>
              <a:cs typeface="Calibri"/>
            </a:endParaRPr>
          </a:p>
          <a:p>
            <a:pPr lvl="1">
              <a:lnSpc>
                <a:spcPct val="90000"/>
              </a:lnSpc>
              <a:spcBef>
                <a:spcPts val="500"/>
              </a:spcBef>
              <a:buChar char="•"/>
            </a:pPr>
            <a:r>
              <a:rPr lang="en-US"/>
              <a:t>Language can help make individuals feel validated or misunderstood.</a:t>
            </a:r>
            <a:endParaRPr lang="en-US">
              <a:ea typeface="Calibri"/>
              <a:cs typeface="Calibri"/>
            </a:endParaRPr>
          </a:p>
        </p:txBody>
      </p:sp>
      <p:sp>
        <p:nvSpPr>
          <p:cNvPr id="4" name="Slide Number Placeholder 3"/>
          <p:cNvSpPr>
            <a:spLocks noGrp="1"/>
          </p:cNvSpPr>
          <p:nvPr>
            <p:ph type="sldNum" sz="quarter" idx="5"/>
          </p:nvPr>
        </p:nvSpPr>
        <p:spPr/>
        <p:txBody>
          <a:bodyPr/>
          <a:lstStyle/>
          <a:p>
            <a:fld id="{AD2A5A36-467F-41D6-9E23-5ADDE66EA4B1}" type="slidenum">
              <a:rPr lang="en-US" smtClean="0"/>
              <a:pPr/>
              <a:t>12</a:t>
            </a:fld>
            <a:endParaRPr lang="en-US"/>
          </a:p>
        </p:txBody>
      </p:sp>
    </p:spTree>
    <p:extLst>
      <p:ext uri="{BB962C8B-B14F-4D97-AF65-F5344CB8AC3E}">
        <p14:creationId xmlns:p14="http://schemas.microsoft.com/office/powerpoint/2010/main" val="266839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These are words we may hear. There’s also how we talk to people in general, and how the words we use can really impact those around us.</a:t>
            </a:r>
          </a:p>
          <a:p>
            <a:r>
              <a:rPr lang="en-US">
                <a:latin typeface="Arial"/>
                <a:cs typeface="Arial"/>
              </a:rPr>
              <a:t>When ever possible, use person-centered language which is not stigmatizing. </a:t>
            </a:r>
            <a:endParaRPr lang="en-US">
              <a:cs typeface="Arial" panose="020B0604020202020204" pitchFamily="34" charset="0"/>
            </a:endParaRPr>
          </a:p>
          <a:p>
            <a:endParaRPr lang="en-US">
              <a:cs typeface="Arial"/>
            </a:endParaRPr>
          </a:p>
          <a:p>
            <a:r>
              <a:rPr lang="en-US">
                <a:latin typeface="Arial"/>
                <a:cs typeface="Arial"/>
              </a:rPr>
              <a:t>Explanation of terms;</a:t>
            </a:r>
            <a:endParaRPr lang="en-US">
              <a:cs typeface="Arial"/>
            </a:endParaRPr>
          </a:p>
          <a:p>
            <a:endParaRPr lang="en-US">
              <a:cs typeface="Arial"/>
            </a:endParaRPr>
          </a:p>
          <a:p>
            <a:r>
              <a:rPr lang="en-US">
                <a:latin typeface="Arial"/>
                <a:cs typeface="Arial"/>
              </a:rPr>
              <a:t>Prodromal; period between the appearance of initial FEP symptoms and the full development of acute psychosis</a:t>
            </a:r>
          </a:p>
          <a:p>
            <a:endParaRPr lang="en-US">
              <a:latin typeface="Arial"/>
              <a:cs typeface="Arial"/>
            </a:endParaRPr>
          </a:p>
          <a:p>
            <a:r>
              <a:rPr lang="en-US">
                <a:latin typeface="Arial"/>
                <a:cs typeface="Arial"/>
              </a:rPr>
              <a:t>Attenuated; </a:t>
            </a:r>
            <a:r>
              <a:rPr lang="en-US" err="1">
                <a:latin typeface="Arial"/>
                <a:cs typeface="Arial"/>
              </a:rPr>
              <a:t>sxs</a:t>
            </a:r>
            <a:r>
              <a:rPr lang="en-US">
                <a:latin typeface="Arial"/>
                <a:cs typeface="Arial"/>
              </a:rPr>
              <a:t> that are similar to psychosis but less severe and or frequent and individuals still have relatively intact grasp of reality.</a:t>
            </a:r>
          </a:p>
          <a:p>
            <a:endParaRPr lang="en-US">
              <a:latin typeface="Arial"/>
              <a:cs typeface="Arial"/>
            </a:endParaRPr>
          </a:p>
          <a:p>
            <a:r>
              <a:rPr lang="en-US">
                <a:latin typeface="Arial"/>
                <a:cs typeface="Arial"/>
              </a:rPr>
              <a:t>Anosognosia; without knowledge of condition, lack awareness/insight into their own disability, even when </a:t>
            </a:r>
            <a:r>
              <a:rPr lang="en-US" err="1">
                <a:latin typeface="Arial"/>
                <a:cs typeface="Arial"/>
              </a:rPr>
              <a:t>sxs</a:t>
            </a:r>
            <a:r>
              <a:rPr lang="en-US">
                <a:latin typeface="Arial"/>
                <a:cs typeface="Arial"/>
              </a:rPr>
              <a:t> are fully present.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2A5A36-467F-41D6-9E23-5ADDE66EA4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3195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2A5A36-467F-41D6-9E23-5ADDE66EA4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41533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Calibri"/>
                <a:cs typeface="Calibri"/>
              </a:rPr>
              <a:t>Depending on the presentation format, you may choose to ask the audience about their reactions, e.g. </a:t>
            </a:r>
            <a:r>
              <a:rPr lang="en-US">
                <a:ea typeface="Calibri"/>
                <a:cs typeface="Calibri"/>
              </a:rPr>
              <a:t>"Please take a moment to read this comic. We'll start on the left, what do you think is going wrong? [elicit responses], and on the right hand side, what is working well?"</a:t>
            </a:r>
            <a:r>
              <a:rPr lang="en-US" b="1">
                <a:ea typeface="Calibri"/>
                <a:cs typeface="Calibri"/>
              </a:rPr>
              <a:t> Otherwise, please see the suggested explanatory script:</a:t>
            </a:r>
          </a:p>
          <a:p>
            <a:endParaRPr lang="en-US"/>
          </a:p>
          <a:p>
            <a:r>
              <a:rPr lang="en-US"/>
              <a:t>"Here are a few examples of how the language we use can impact conversations. In this first example on the left, [read content] there is a focus on medication, and the quote unquote "problem" is that this individual may not be taking medication exactly as prescribed. It puts the speaker at odds with the service-user, and might make the service user feel guilty for their medication taking practices, or they may feel upset and unheard, like their experience and concern is "less important than" the speakers concerns. In the second example on the right [read content], the speaker is using an open-ended question that uses curious, non-judgmental language. This centers the quote unquote "problem" as the medication side effects, and the service-user and speaker are not at odds, and can talk more about their experiences and problem-solve together. "</a:t>
            </a: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2A5A36-467F-41D6-9E23-5ADDE66EA4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3976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Depending on the presentation format, you may choose to ask the audience about their reactions, e.g. </a:t>
            </a:r>
            <a:r>
              <a:rPr lang="en-US"/>
              <a:t>"Please take a moment to read this comic. We'll start on the left, what do you think is going wrong? [elicit responses], and on the right hand side, what is working well?"</a:t>
            </a:r>
            <a:r>
              <a:rPr lang="en-US" b="1"/>
              <a:t> Otherwise, please see the suggested explanatory script:</a:t>
            </a:r>
            <a:endParaRPr lang="en-US"/>
          </a:p>
          <a:p>
            <a:endParaRPr lang="en-US" b="1">
              <a:ea typeface="Calibri"/>
              <a:cs typeface="Calibri"/>
            </a:endParaRPr>
          </a:p>
          <a:p>
            <a:r>
              <a:rPr lang="en-US">
                <a:ea typeface="Calibri"/>
                <a:cs typeface="Calibri"/>
              </a:rPr>
              <a:t>"In this slide, we have an example of a support person who is skeptical about the other persons experience [read content], who may believe that using substances are a much more likely cause of someone's experience, as opposed to psychosis. Psychosis is often not the first place someone's mind goes to. This may lead the individual having the experience feel unheard, and as though they are being blamed for the experiences they are having. On the right [read content], we have an example of someone empathizing with the underlying feeling the other person may have, and then again asking an open-ended, curious question. This rephrasing may help provide space for the individual to share more, and there may or may not be substance use involved."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2A5A36-467F-41D6-9E23-5ADDE66EA4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0375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Depending on the presentation format, you may choose to ask the audience about their reactions, e.g. </a:t>
            </a:r>
            <a:r>
              <a:rPr lang="en-US"/>
              <a:t>"Please take a moment to read this comic. We'll start on the left, what do you think is going wrong? [elicit responses], and on the right hand side, what is working well?"</a:t>
            </a:r>
            <a:r>
              <a:rPr lang="en-US" b="1"/>
              <a:t> Otherwise, please see the suggested explanatory script:</a:t>
            </a:r>
            <a:endParaRPr lang="en-US"/>
          </a:p>
          <a:p>
            <a:endParaRPr lang="en-US" b="1"/>
          </a:p>
          <a:p>
            <a:r>
              <a:rPr lang="en-US">
                <a:ea typeface="Calibri"/>
                <a:cs typeface="Calibri"/>
              </a:rPr>
              <a:t>"In this example, on the left we have an interaction between a clinician, an individual experiencing psychosis, and one of their support persons. [read content]. Notice that the clinician is using reductionistic language instead of centering the individuals experience, both the terms 'first break' and lack of insight' are ones we recommended avoiding in our previous language slides. If the clinician, truly believes that the individual quote unquote "lacks insight" into their current state of being, they may choose to focus on their support person, and the individual may feel not listened to, AND like they are not an active participant in the conversation. On the right, we have an alternative way this conversation could go [read content] with the clinician asking an open ended question directed at the individual. The individual believes that someone or something is trying to harm them, which is frightening. The next steps in this conversation may involve the clinician validating the underlying emotion (in this example, fear), and open a discussion with the individual and their support centered around ways to increase feelings of safety.</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2A5A36-467F-41D6-9E23-5ADDE66EA4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2455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latin typeface="Arial"/>
                <a:cs typeface="Arial"/>
              </a:rPr>
              <a:t>oday's</a:t>
            </a:r>
            <a:r>
              <a:rPr lang="en-US">
                <a:latin typeface="Arial"/>
                <a:cs typeface="Arial"/>
              </a:rPr>
              <a:t> training will also help MCTs understand that the symptoms of psychosis can very in their impact depending on the individual's overall health status, personal, environmental, and cultural contexts, as well as access to basic needs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2A5A36-467F-41D6-9E23-5ADDE66EA4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50240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t>Perceptual changes, hallucinations</a:t>
            </a:r>
          </a:p>
          <a:p>
            <a:pPr lvl="0"/>
            <a:r>
              <a:rPr lang="en-US"/>
              <a:t>Unusual thoughts, delusions</a:t>
            </a:r>
          </a:p>
          <a:p>
            <a:pPr lvl="0"/>
            <a:r>
              <a:rPr lang="en-US"/>
              <a:t>Communication that is hard to follow</a:t>
            </a:r>
          </a:p>
          <a:p>
            <a:pPr lvl="0"/>
            <a:r>
              <a:rPr lang="en-US"/>
              <a:t>Sometimes called “Positive Symptoms”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2A5A36-467F-41D6-9E23-5ADDE66EA4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87804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2A5A36-467F-41D6-9E23-5ADDE66EA4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60541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 </a:t>
            </a:r>
            <a:r>
              <a:rPr lang="en-US"/>
              <a:t>These changes are NOT specific to psychosis and may occur in other contexts as well.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2A5A36-467F-41D6-9E23-5ADDE66EA4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0569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Danielle</a:t>
            </a:r>
            <a:endParaRPr lang="en-US"/>
          </a:p>
        </p:txBody>
      </p:sp>
      <p:sp>
        <p:nvSpPr>
          <p:cNvPr id="4" name="Slide Number Placeholder 3"/>
          <p:cNvSpPr>
            <a:spLocks noGrp="1"/>
          </p:cNvSpPr>
          <p:nvPr>
            <p:ph type="sldNum" sz="quarter" idx="5"/>
          </p:nvPr>
        </p:nvSpPr>
        <p:spPr/>
        <p:txBody>
          <a:bodyPr/>
          <a:lstStyle/>
          <a:p>
            <a:fld id="{AD2A5A36-467F-41D6-9E23-5ADDE66EA4B1}" type="slidenum">
              <a:rPr lang="en-US" smtClean="0"/>
              <a:pPr/>
              <a:t>3</a:t>
            </a:fld>
            <a:endParaRPr lang="en-US"/>
          </a:p>
        </p:txBody>
      </p:sp>
    </p:spTree>
    <p:extLst>
      <p:ext uri="{BB962C8B-B14F-4D97-AF65-F5344CB8AC3E}">
        <p14:creationId xmlns:p14="http://schemas.microsoft.com/office/powerpoint/2010/main" val="1347140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CA data, and how national data may be different from CA statistics if available.</a:t>
            </a:r>
          </a:p>
        </p:txBody>
      </p:sp>
      <p:sp>
        <p:nvSpPr>
          <p:cNvPr id="4" name="Slide Number Placeholder 3"/>
          <p:cNvSpPr>
            <a:spLocks noGrp="1"/>
          </p:cNvSpPr>
          <p:nvPr>
            <p:ph type="sldNum" sz="quarter" idx="5"/>
          </p:nvPr>
        </p:nvSpPr>
        <p:spPr/>
        <p:txBody>
          <a:bodyPr/>
          <a:lstStyle/>
          <a:p>
            <a:fld id="{45C66E2F-EC88-4E22-9607-DB7CA27821FF}" type="slidenum">
              <a:rPr lang="en-IN" smtClean="0"/>
              <a:pPr/>
              <a:t>23</a:t>
            </a:fld>
            <a:endParaRPr lang="en-IN"/>
          </a:p>
        </p:txBody>
      </p:sp>
    </p:spTree>
    <p:extLst>
      <p:ext uri="{BB962C8B-B14F-4D97-AF65-F5344CB8AC3E}">
        <p14:creationId xmlns:p14="http://schemas.microsoft.com/office/powerpoint/2010/main" val="39976251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Tara</a:t>
            </a:r>
            <a:endParaRPr lang="en-US"/>
          </a:p>
        </p:txBody>
      </p:sp>
      <p:sp>
        <p:nvSpPr>
          <p:cNvPr id="4" name="Slide Number Placeholder 3"/>
          <p:cNvSpPr>
            <a:spLocks noGrp="1"/>
          </p:cNvSpPr>
          <p:nvPr>
            <p:ph type="sldNum" sz="quarter" idx="5"/>
          </p:nvPr>
        </p:nvSpPr>
        <p:spPr/>
        <p:txBody>
          <a:bodyPr/>
          <a:lstStyle/>
          <a:p>
            <a:fld id="{D0ECA9DC-8E96-4C18-A0D0-F5C5C0229E3D}" type="slidenum">
              <a:rPr lang="en-US" smtClean="0"/>
              <a:t>24</a:t>
            </a:fld>
            <a:endParaRPr lang="en-US"/>
          </a:p>
        </p:txBody>
      </p:sp>
    </p:spTree>
    <p:extLst>
      <p:ext uri="{BB962C8B-B14F-4D97-AF65-F5344CB8AC3E}">
        <p14:creationId xmlns:p14="http://schemas.microsoft.com/office/powerpoint/2010/main" val="33976868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DEIA Factors related to assessment will be further discussed in session 2. </a:t>
            </a:r>
          </a:p>
        </p:txBody>
      </p:sp>
      <p:sp>
        <p:nvSpPr>
          <p:cNvPr id="4" name="Slide Number Placeholder 3"/>
          <p:cNvSpPr>
            <a:spLocks noGrp="1"/>
          </p:cNvSpPr>
          <p:nvPr>
            <p:ph type="sldNum" sz="quarter" idx="5"/>
          </p:nvPr>
        </p:nvSpPr>
        <p:spPr/>
        <p:txBody>
          <a:bodyPr/>
          <a:lstStyle/>
          <a:p>
            <a:fld id="{AD2A5A36-467F-41D6-9E23-5ADDE66EA4B1}" type="slidenum">
              <a:rPr lang="en-US" smtClean="0"/>
              <a:pPr/>
              <a:t>25</a:t>
            </a:fld>
            <a:endParaRPr lang="en-US"/>
          </a:p>
        </p:txBody>
      </p:sp>
    </p:spTree>
    <p:extLst>
      <p:ext uri="{BB962C8B-B14F-4D97-AF65-F5344CB8AC3E}">
        <p14:creationId xmlns:p14="http://schemas.microsoft.com/office/powerpoint/2010/main" val="33786015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E802D-34D8-A3C2-64AD-0A31EC02BD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950466-1406-12B5-2ACC-C457A61756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E64AE2-FCAA-068C-751E-7C27DBB042FB}"/>
              </a:ext>
            </a:extLst>
          </p:cNvPr>
          <p:cNvSpPr>
            <a:spLocks noGrp="1"/>
          </p:cNvSpPr>
          <p:nvPr>
            <p:ph type="body" idx="1"/>
          </p:nvPr>
        </p:nvSpPr>
        <p:spPr/>
        <p:txBody>
          <a:bodyPr/>
          <a:lstStyle/>
          <a:p>
            <a:r>
              <a:rPr lang="en-US"/>
              <a:t>Tara </a:t>
            </a:r>
          </a:p>
          <a:p>
            <a:r>
              <a:rPr lang="en-US"/>
              <a:t>People often think/believe when psychosis is present there should be this alternative  way to approach the crisis and individual. Instead, MCTs should follow all existing best practices and understand what NOT to do that can potentially cause harm to the individual and family in crisis.</a:t>
            </a:r>
          </a:p>
          <a:p>
            <a:endParaRPr lang="en-US"/>
          </a:p>
          <a:p>
            <a:r>
              <a:rPr lang="en-US"/>
              <a:t>One of the primary goals of this series is to really support crisis workers feel to empowered and reduce stigma and fear around interacting with someone experiencing psychosis out in the field. Responders should approach with curiosity and respect. This reduces stigma around individuals experiencing psychosis and hopefully decreases fear in providers.</a:t>
            </a:r>
            <a:endParaRPr lang="en-US">
              <a:ea typeface="Calibri"/>
              <a:cs typeface="Calibri"/>
            </a:endParaRPr>
          </a:p>
          <a:p>
            <a:endParaRPr lang="en-US"/>
          </a:p>
          <a:p>
            <a:r>
              <a:rPr lang="en-US"/>
              <a:t>As Mobile crisis teams you will mostly likely interact with these individuals in a limited way (brief, and not ongoing treatment) This series is important to support mobile crisis teams needing to know what not to do and to do their best to support autonomy and incorporate natural supports when warranted and wanted. </a:t>
            </a:r>
            <a:endParaRPr lang="en-US">
              <a:ea typeface="Calibri"/>
              <a:cs typeface="Calibri"/>
            </a:endParaRPr>
          </a:p>
          <a:p>
            <a:endParaRPr lang="en-US"/>
          </a:p>
        </p:txBody>
      </p:sp>
      <p:sp>
        <p:nvSpPr>
          <p:cNvPr id="4" name="Slide Number Placeholder 3">
            <a:extLst>
              <a:ext uri="{FF2B5EF4-FFF2-40B4-BE49-F238E27FC236}">
                <a16:creationId xmlns:a16="http://schemas.microsoft.com/office/drawing/2014/main" id="{65758D9E-D400-7C9D-8774-E3AA2A52F9ED}"/>
              </a:ext>
            </a:extLst>
          </p:cNvPr>
          <p:cNvSpPr>
            <a:spLocks noGrp="1"/>
          </p:cNvSpPr>
          <p:nvPr>
            <p:ph type="sldNum" sz="quarter" idx="5"/>
          </p:nvPr>
        </p:nvSpPr>
        <p:spPr/>
        <p:txBody>
          <a:bodyPr/>
          <a:lstStyle/>
          <a:p>
            <a:fld id="{D0ECA9DC-8E96-4C18-A0D0-F5C5C0229E3D}" type="slidenum">
              <a:rPr lang="en-US" smtClean="0"/>
              <a:t>26</a:t>
            </a:fld>
            <a:endParaRPr lang="en-US"/>
          </a:p>
        </p:txBody>
      </p:sp>
    </p:spTree>
    <p:extLst>
      <p:ext uri="{BB962C8B-B14F-4D97-AF65-F5344CB8AC3E}">
        <p14:creationId xmlns:p14="http://schemas.microsoft.com/office/powerpoint/2010/main" val="17433700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48507" rtl="0" eaLnBrk="1" fontAlgn="auto" latinLnBrk="0" hangingPunct="1">
              <a:lnSpc>
                <a:spcPct val="100000"/>
              </a:lnSpc>
              <a:spcBef>
                <a:spcPts val="0"/>
              </a:spcBef>
              <a:spcAft>
                <a:spcPts val="0"/>
              </a:spcAft>
              <a:buClrTx/>
              <a:buSzTx/>
              <a:buFontTx/>
              <a:buNone/>
              <a:tabLst/>
              <a:defRPr/>
            </a:pPr>
            <a:fld id="{AD2A5A36-467F-41D6-9E23-5ADDE66EA4B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48507"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74956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2A5A36-467F-41D6-9E23-5ADDE66EA4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3532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High risk language – may stay small (~1/3 will go on to experience bigger bubbles) . Look at the person as a whole; some individuals have little bubbles + may benefit from early psychosis care to ensure the bubbles stay small – others may have other priorities / goals more aligned with other services </a:t>
            </a:r>
          </a:p>
          <a:p>
            <a:r>
              <a:rPr lang="en-US" b="1"/>
              <a:t>Impact: SH: </a:t>
            </a:r>
            <a:r>
              <a:rPr lang="en-US" b="0"/>
              <a:t>Impact toward things that SU cares about </a:t>
            </a:r>
            <a:endParaRPr lang="en-US" b="1"/>
          </a:p>
        </p:txBody>
      </p:sp>
      <p:sp>
        <p:nvSpPr>
          <p:cNvPr id="4" name="Slide Number Placeholder 3"/>
          <p:cNvSpPr>
            <a:spLocks noGrp="1"/>
          </p:cNvSpPr>
          <p:nvPr>
            <p:ph type="sldNum" sz="quarter" idx="5"/>
          </p:nvPr>
        </p:nvSpPr>
        <p:spPr/>
        <p:txBody>
          <a:bodyPr/>
          <a:lstStyle/>
          <a:p>
            <a:pPr marL="0" marR="0" lvl="0" indent="0" algn="r" defTabSz="948507" rtl="0" eaLnBrk="1" fontAlgn="auto" latinLnBrk="0" hangingPunct="1">
              <a:lnSpc>
                <a:spcPct val="100000"/>
              </a:lnSpc>
              <a:spcBef>
                <a:spcPts val="0"/>
              </a:spcBef>
              <a:spcAft>
                <a:spcPts val="0"/>
              </a:spcAft>
              <a:buClrTx/>
              <a:buSzTx/>
              <a:buFontTx/>
              <a:buNone/>
              <a:tabLst/>
              <a:defRPr/>
            </a:pPr>
            <a:fld id="{AD2A5A36-467F-41D6-9E23-5ADDE66EA4B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48507"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75273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t>
            </a:r>
            <a:r>
              <a:rPr lang="en-US"/>
              <a:t>Sometimes </a:t>
            </a:r>
            <a:r>
              <a:rPr lang="en-US" b="1"/>
              <a:t>little</a:t>
            </a:r>
            <a:r>
              <a:rPr lang="en-US"/>
              <a:t> balloons are highly impactful. Sometimes an individual might not feel very distressed, but the experience might still have a lot of impact on their day to day life. For example, you might have someone say that they believe they're the next coming of Christ, and they're going to save the world. They don't feel any distress about this. In fact, they could feel really lucky that they were chosen to be able to help save so many people. They could start using all their time to really research how to fulfill this purpose. And maybe they've stopped talking to their friends and stopped talking to their family or going to work because they're so focused on this new goal. Again, low distress, but really high impact."</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48507" rtl="0" eaLnBrk="1" fontAlgn="auto" latinLnBrk="0" hangingPunct="1">
              <a:lnSpc>
                <a:spcPct val="100000"/>
              </a:lnSpc>
              <a:spcBef>
                <a:spcPts val="0"/>
              </a:spcBef>
              <a:spcAft>
                <a:spcPts val="0"/>
              </a:spcAft>
              <a:buClrTx/>
              <a:buSzTx/>
              <a:buFontTx/>
              <a:buNone/>
              <a:tabLst/>
              <a:defRPr/>
            </a:pPr>
            <a:fld id="{AD2A5A36-467F-41D6-9E23-5ADDE66EA4B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48507"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28187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pPr marL="0" marR="0" lvl="0" indent="0" algn="r" defTabSz="948507" rtl="0" eaLnBrk="1" fontAlgn="auto" latinLnBrk="0" hangingPunct="1">
              <a:lnSpc>
                <a:spcPct val="100000"/>
              </a:lnSpc>
              <a:spcBef>
                <a:spcPts val="0"/>
              </a:spcBef>
              <a:spcAft>
                <a:spcPts val="0"/>
              </a:spcAft>
              <a:buClrTx/>
              <a:buSzTx/>
              <a:buFontTx/>
              <a:buNone/>
              <a:tabLst/>
              <a:defRPr/>
            </a:pPr>
            <a:fld id="{AD2A5A36-467F-41D6-9E23-5ADDE66EA4B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48507"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64692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t>
            </a:r>
            <a:r>
              <a:rPr lang="en-US"/>
              <a:t>In the last example we had balloons that weren't really related that co-occurred. But sometimes we have a lot of psychosis spectrum experiences grouped together that </a:t>
            </a:r>
            <a:r>
              <a:rPr lang="en-US" b="1"/>
              <a:t>are</a:t>
            </a:r>
            <a:r>
              <a:rPr lang="en-US"/>
              <a:t> tied together and are directly related. So how can this look?</a:t>
            </a:r>
            <a:endParaRPr lang="en-US">
              <a:ea typeface="Calibri"/>
              <a:cs typeface="Calibri"/>
            </a:endParaRPr>
          </a:p>
          <a:p>
            <a:endParaRPr lang="en-US"/>
          </a:p>
          <a:p>
            <a:r>
              <a:rPr lang="en-US"/>
              <a:t>Well, you might have a voice telling you, that others are trying to poison you happens almost every day. It's pretty distressing, and it's difficult to tell if that voice is trustworthy or not. Sometimes you see a figure, and it seems like that voice sometimes is coming from that figure. But that's a pretty rare occurrence – it distresses you a lot, but doesn't happen as often. And then you could also be experiencing paranoia or suspiciousness, and really worrying that  other people are trying to poison you. Perhaps that voice you hear almost daily is also telling you that you will be poisoned. And you could be really worried that this might be happening to the point, that perhaps you're losing a lot of weight because you're afraid to eat food because it might be poisoned."</a:t>
            </a: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48507" rtl="0" eaLnBrk="1" fontAlgn="auto" latinLnBrk="0" hangingPunct="1">
              <a:lnSpc>
                <a:spcPct val="100000"/>
              </a:lnSpc>
              <a:spcBef>
                <a:spcPts val="0"/>
              </a:spcBef>
              <a:spcAft>
                <a:spcPts val="0"/>
              </a:spcAft>
              <a:buClrTx/>
              <a:buSzTx/>
              <a:buFontTx/>
              <a:buNone/>
              <a:tabLst/>
              <a:defRPr/>
            </a:pPr>
            <a:fld id="{AD2A5A36-467F-41D6-9E23-5ADDE66EA4B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48507"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422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2D70C-BEAF-0438-1935-27437A9ED4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F768C9-D857-66CD-7CBE-682CFBAF30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7AF140-C913-200E-FA8D-597EDE34D73D}"/>
              </a:ext>
            </a:extLst>
          </p:cNvPr>
          <p:cNvSpPr>
            <a:spLocks noGrp="1"/>
          </p:cNvSpPr>
          <p:nvPr>
            <p:ph type="body" idx="1"/>
          </p:nvPr>
        </p:nvSpPr>
        <p:spPr/>
        <p:txBody>
          <a:bodyPr/>
          <a:lstStyle/>
          <a:p>
            <a:r>
              <a:rPr lang="en-US">
                <a:ea typeface="Calibri"/>
                <a:cs typeface="Calibri"/>
              </a:rPr>
              <a:t>Danielle</a:t>
            </a:r>
            <a:endParaRPr lang="en-US"/>
          </a:p>
        </p:txBody>
      </p:sp>
      <p:sp>
        <p:nvSpPr>
          <p:cNvPr id="4" name="Slide Number Placeholder 3">
            <a:extLst>
              <a:ext uri="{FF2B5EF4-FFF2-40B4-BE49-F238E27FC236}">
                <a16:creationId xmlns:a16="http://schemas.microsoft.com/office/drawing/2014/main" id="{590AD9E5-BCB1-4AF9-C134-82DFE6E004E5}"/>
              </a:ext>
            </a:extLst>
          </p:cNvPr>
          <p:cNvSpPr>
            <a:spLocks noGrp="1"/>
          </p:cNvSpPr>
          <p:nvPr>
            <p:ph type="sldNum" sz="quarter" idx="5"/>
          </p:nvPr>
        </p:nvSpPr>
        <p:spPr/>
        <p:txBody>
          <a:bodyPr/>
          <a:lstStyle/>
          <a:p>
            <a:fld id="{AD2A5A36-467F-41D6-9E23-5ADDE66EA4B1}" type="slidenum">
              <a:rPr lang="en-US" smtClean="0"/>
              <a:pPr/>
              <a:t>4</a:t>
            </a:fld>
            <a:endParaRPr lang="en-US"/>
          </a:p>
        </p:txBody>
      </p:sp>
    </p:spTree>
    <p:extLst>
      <p:ext uri="{BB962C8B-B14F-4D97-AF65-F5344CB8AC3E}">
        <p14:creationId xmlns:p14="http://schemas.microsoft.com/office/powerpoint/2010/main" val="36652848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t>
            </a:r>
            <a:r>
              <a:rPr lang="en-US"/>
              <a:t>Co-occurring balloons can also be at different levels of impact.  For example, you might have situations where you have some things that are happening that are tied together, and others that are not.</a:t>
            </a:r>
            <a:endParaRPr lang="en-US">
              <a:ea typeface="Calibri"/>
              <a:cs typeface="Calibri"/>
            </a:endParaRPr>
          </a:p>
          <a:p>
            <a:r>
              <a:rPr lang="en-US"/>
              <a:t> This could look like, on the one hand, in that less impactful, less distressing range. Maybe you see a shadowy figure during the day. It may be blurry and in the distance, and it only happens once or twice a month. It lasts about a minute, and it is a little scary. It's a little off putting but you can ultimately ignore it and get on with your day.</a:t>
            </a:r>
            <a:endParaRPr lang="en-US">
              <a:ea typeface="Calibri"/>
              <a:cs typeface="Calibri"/>
            </a:endParaRPr>
          </a:p>
          <a:p>
            <a:r>
              <a:rPr lang="en-US"/>
              <a:t> </a:t>
            </a:r>
            <a:endParaRPr lang="en-US">
              <a:ea typeface="Calibri"/>
              <a:cs typeface="Calibri"/>
            </a:endParaRPr>
          </a:p>
          <a:p>
            <a:r>
              <a:rPr lang="en-US"/>
              <a:t>On the other hand, you might also be having other experiences that are more distressing and impactful. You could be hearing creaking in the vents at night. You're sure that someone's listening in on you. This is happening multiple times a week, and you kind of lay in bed at night and stay up and listen to this. It makes it really hard to sleep.  You might also sometimes think that you see movement in the walls at night. This might not happen as often as the creaking that you hear. But sometimes you do get up in the night and check and touch the walls just in case, and this will make it really hard to go back to sleep</a:t>
            </a:r>
            <a:r>
              <a:rPr lang="en-US">
                <a:ea typeface="Calibri"/>
                <a:cs typeface="Calibri"/>
              </a:rPr>
              <a:t>"</a:t>
            </a:r>
          </a:p>
        </p:txBody>
      </p:sp>
      <p:sp>
        <p:nvSpPr>
          <p:cNvPr id="4" name="Slide Number Placeholder 3"/>
          <p:cNvSpPr>
            <a:spLocks noGrp="1"/>
          </p:cNvSpPr>
          <p:nvPr>
            <p:ph type="sldNum" sz="quarter" idx="5"/>
          </p:nvPr>
        </p:nvSpPr>
        <p:spPr/>
        <p:txBody>
          <a:bodyPr/>
          <a:lstStyle/>
          <a:p>
            <a:pPr marL="0" marR="0" lvl="0" indent="0" algn="r" defTabSz="948507" rtl="0" eaLnBrk="1" fontAlgn="auto" latinLnBrk="0" hangingPunct="1">
              <a:lnSpc>
                <a:spcPct val="100000"/>
              </a:lnSpc>
              <a:spcBef>
                <a:spcPts val="0"/>
              </a:spcBef>
              <a:spcAft>
                <a:spcPts val="0"/>
              </a:spcAft>
              <a:buClrTx/>
              <a:buSzTx/>
              <a:buFontTx/>
              <a:buNone/>
              <a:tabLst/>
              <a:defRPr/>
            </a:pPr>
            <a:fld id="{EB566B93-4538-432C-BCF3-9663BA9F43D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48507"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71210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of mental health is a spectrum.</a:t>
            </a:r>
          </a:p>
          <a:p>
            <a:endParaRPr lang="en-US"/>
          </a:p>
        </p:txBody>
      </p:sp>
      <p:sp>
        <p:nvSpPr>
          <p:cNvPr id="4" name="Slide Number Placeholder 3"/>
          <p:cNvSpPr>
            <a:spLocks noGrp="1"/>
          </p:cNvSpPr>
          <p:nvPr>
            <p:ph type="sldNum" sz="quarter" idx="5"/>
          </p:nvPr>
        </p:nvSpPr>
        <p:spPr/>
        <p:txBody>
          <a:bodyPr/>
          <a:lstStyle/>
          <a:p>
            <a:pPr marL="0" marR="0" lvl="0" indent="0" algn="r" defTabSz="948507" rtl="0" eaLnBrk="1" fontAlgn="auto" latinLnBrk="0" hangingPunct="1">
              <a:lnSpc>
                <a:spcPct val="100000"/>
              </a:lnSpc>
              <a:spcBef>
                <a:spcPts val="0"/>
              </a:spcBef>
              <a:spcAft>
                <a:spcPts val="0"/>
              </a:spcAft>
              <a:buClrTx/>
              <a:buSzTx/>
              <a:buFontTx/>
              <a:buNone/>
              <a:tabLst/>
              <a:defRPr/>
            </a:pPr>
            <a:fld id="{AD2A5A36-467F-41D6-9E23-5ADDE66EA4B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48507"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5367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may see an individual who says 'yes, I'm experiencing psychosis. But I'm really worried about my housing'. Or 'I've been fighting a lot with my family'. 'I'm trying to manage a medical condition as well as my Posttraumatic Stress Disorder (or PTSD) symptoms' or, 'I am more interested in finding a community where I can feel safe'. At the same time, there can be a lot of things going on. Experiencing heightened stress can also impact psychosis spectrum experiences and make them more impactful or distressing, and sometimes addressing these other concerns can also be helpful in managing psychosis experiences"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2A5A36-467F-41D6-9E23-5ADDE66EA4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64643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"Other times psychosis is at the forefront. Sometimes that is the thing that is the most distressing and central, and an individual might say, yes, let's focus on this."</a:t>
            </a: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2A5A36-467F-41D6-9E23-5ADDE66EA4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75209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"...But sometimes there's other things that really need to be addressed first, that are more urgent. And it's really important to ask service users to guide goals based on what's important to them and most central to them right now.</a:t>
            </a:r>
            <a:endParaRPr lang="en-US">
              <a:ea typeface="Calibri"/>
              <a:cs typeface="Calibri"/>
            </a:endParaRP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2A5A36-467F-41D6-9E23-5ADDE66EA4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37628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2A5A36-467F-41D6-9E23-5ADDE66EA4B1}" type="slidenum">
              <a:rPr lang="en-US" smtClean="0"/>
              <a:pPr/>
              <a:t>38</a:t>
            </a:fld>
            <a:endParaRPr lang="en-US"/>
          </a:p>
        </p:txBody>
      </p:sp>
    </p:spTree>
    <p:extLst>
      <p:ext uri="{BB962C8B-B14F-4D97-AF65-F5344CB8AC3E}">
        <p14:creationId xmlns:p14="http://schemas.microsoft.com/office/powerpoint/2010/main" val="36109538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"There's a lot of things to consider when it comes to psychosis. This slide has a few examples that are especially important when assessing for psychosis and current needs. One of those things is developmental norms. So, for example, younger children commonly have a very active fantasy or imaginative life, and while adults may also have an active fantasy life, there are usually clearer borders between the internal fantasy world and the external world." </a:t>
            </a:r>
            <a:endParaRPr lang="en-US">
              <a:ea typeface="Calibri"/>
              <a:cs typeface="Calibri"/>
            </a:endParaRPr>
          </a:p>
          <a:p>
            <a:r>
              <a:rPr lang="en-US"/>
              <a:t> </a:t>
            </a:r>
            <a:endParaRPr lang="en-US">
              <a:ea typeface="Calibri"/>
              <a:cs typeface="Calibri"/>
            </a:endParaRPr>
          </a:p>
          <a:p>
            <a:r>
              <a:rPr lang="en-US"/>
              <a:t>"There's also a lot of differences in cultural or familial contexts. For example, you may have an individual whose family believes in ancestral spirits that come to visit them. If you're considering whether an experience is culturally normative or may lie on the psychosis spectrum, there are some things you can ask about that may help clarify things. For example, is the individual distressed because of their experience, and when you speak to their family members, do all of the family members experience these visits in the same way?  It is also important to ask about potential harm to self and others, and impact of experiences on daily life."  </a:t>
            </a:r>
            <a:endParaRPr lang="en-US">
              <a:ea typeface="Calibri"/>
              <a:cs typeface="Calibri"/>
            </a:endParaRPr>
          </a:p>
          <a:p>
            <a:endParaRPr lang="en-US"/>
          </a:p>
          <a:p>
            <a:r>
              <a:rPr lang="en-US"/>
              <a:t>"It's also important to think about environmental factors and trauma.   So, for example, if someone is feeling unsafe or suspicious of individuals around them, do they live in an unsafe home or neighborhood? Does that suspiciousness actually help keep them safe day to day? Are they being bullied in school? Is there something else going on that's contributing to this?"</a:t>
            </a:r>
            <a:endParaRPr lang="en-US">
              <a:ea typeface="Calibri"/>
              <a:cs typeface="Calibri"/>
            </a:endParaRPr>
          </a:p>
          <a:p>
            <a:endParaRPr lang="en-US"/>
          </a:p>
          <a:p>
            <a:r>
              <a:rPr lang="en-US"/>
              <a:t>"I also want to highlight substance use. Sometimes when people use substances like marijuana, they experience psychosis spectrum symptoms. These may be mild, or they may be more intense, or what we might call 'substance-induced psychosis'. For some individuals, if you stop using that substance, then the psychosis also subsides. However, for other individuals the psychosis experiences will not go away even when substances are stopped. If you experience things like hallucinations or other psychosis symptoms during substance use, you're actually, even after you stop use, at a much higher risk of developing to psychosis later on, even if you never resume substance use in the future."</a:t>
            </a:r>
            <a:endParaRPr lang="en-US">
              <a:ea typeface="Calibri"/>
              <a:cs typeface="Calibri"/>
            </a:endParaRPr>
          </a:p>
          <a:p>
            <a:r>
              <a:rPr lang="en-US"/>
              <a:t> </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AD2A5A36-467F-41D6-9E23-5ADDE66EA4B1}" type="slidenum">
              <a:rPr lang="en-US" smtClean="0"/>
              <a:pPr/>
              <a:t>39</a:t>
            </a:fld>
            <a:endParaRPr lang="en-US"/>
          </a:p>
        </p:txBody>
      </p:sp>
    </p:spTree>
    <p:extLst>
      <p:ext uri="{BB962C8B-B14F-4D97-AF65-F5344CB8AC3E}">
        <p14:creationId xmlns:p14="http://schemas.microsoft.com/office/powerpoint/2010/main" val="12470642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566B93-4538-432C-BCF3-9663BA9F43D8}" type="slidenum">
              <a:rPr lang="en-US" smtClean="0"/>
              <a:t>40</a:t>
            </a:fld>
            <a:endParaRPr lang="en-US"/>
          </a:p>
        </p:txBody>
      </p:sp>
    </p:spTree>
    <p:extLst>
      <p:ext uri="{BB962C8B-B14F-4D97-AF65-F5344CB8AC3E}">
        <p14:creationId xmlns:p14="http://schemas.microsoft.com/office/powerpoint/2010/main" val="11689731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566B93-4538-432C-BCF3-9663BA9F43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93246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Tara </a:t>
            </a:r>
          </a:p>
          <a:p>
            <a:endParaRPr lang="en-US"/>
          </a:p>
          <a:p>
            <a:r>
              <a:rPr lang="en-US"/>
              <a:t>Cassidy RM, Yang F, </a:t>
            </a:r>
            <a:r>
              <a:rPr lang="en-US" err="1"/>
              <a:t>Kapczinski</a:t>
            </a:r>
            <a:r>
              <a:rPr lang="en-US"/>
              <a:t> F, Passos IC. (2016) Risk Factors for Suicidality in Patients With Schizophrenia: A Systematic Review, Meta-analysis, and Meta-regression of 96 Studies. </a:t>
            </a:r>
            <a:r>
              <a:rPr lang="en-US" err="1"/>
              <a:t>Schizophr</a:t>
            </a:r>
            <a:r>
              <a:rPr lang="en-US"/>
              <a:t> Bull. 6;44(4):787-797. </a:t>
            </a:r>
            <a:endParaRPr lang="en-US">
              <a:ea typeface="Calibri"/>
              <a:cs typeface="Calibri"/>
            </a:endParaRPr>
          </a:p>
          <a:p>
            <a:endParaRPr lang="en-US"/>
          </a:p>
          <a:p>
            <a:r>
              <a:rPr lang="en-US" b="0" i="0">
                <a:solidFill>
                  <a:srgbClr val="1B1B1B"/>
                </a:solidFill>
                <a:effectLst/>
                <a:latin typeface="Roboto Mono Web"/>
              </a:rPr>
              <a:t>de Vries B, van </a:t>
            </a:r>
            <a:r>
              <a:rPr lang="en-US" b="0" i="0" err="1">
                <a:solidFill>
                  <a:srgbClr val="1B1B1B"/>
                </a:solidFill>
                <a:effectLst/>
                <a:latin typeface="Roboto Mono Web"/>
              </a:rPr>
              <a:t>Busschbach</a:t>
            </a:r>
            <a:r>
              <a:rPr lang="en-US" b="0" i="0">
                <a:solidFill>
                  <a:srgbClr val="1B1B1B"/>
                </a:solidFill>
                <a:effectLst/>
                <a:latin typeface="Roboto Mono Web"/>
              </a:rPr>
              <a:t> JT, van der </a:t>
            </a:r>
            <a:r>
              <a:rPr lang="en-US" b="0" i="0" err="1">
                <a:solidFill>
                  <a:srgbClr val="1B1B1B"/>
                </a:solidFill>
                <a:effectLst/>
                <a:latin typeface="Roboto Mono Web"/>
              </a:rPr>
              <a:t>Stouwe</a:t>
            </a:r>
            <a:r>
              <a:rPr lang="en-US" b="0" i="0">
                <a:solidFill>
                  <a:srgbClr val="1B1B1B"/>
                </a:solidFill>
                <a:effectLst/>
                <a:latin typeface="Roboto Mono Web"/>
              </a:rPr>
              <a:t> ECD, Aleman A, van Dijk JJM, Lysaker PH, Arends J, Nijman SA, </a:t>
            </a:r>
            <a:r>
              <a:rPr lang="en-US" b="0" i="0" err="1">
                <a:solidFill>
                  <a:srgbClr val="1B1B1B"/>
                </a:solidFill>
                <a:effectLst/>
                <a:latin typeface="Roboto Mono Web"/>
              </a:rPr>
              <a:t>Pijnenborg</a:t>
            </a:r>
            <a:r>
              <a:rPr lang="en-US" b="0" i="0">
                <a:solidFill>
                  <a:srgbClr val="1B1B1B"/>
                </a:solidFill>
                <a:effectLst/>
                <a:latin typeface="Roboto Mono Web"/>
              </a:rPr>
              <a:t> GHM. Prevalence Rate and Risk Factors of Victimization in Adult Patients With a Psychotic Disorder: A Systematic Review and Meta-analysis. </a:t>
            </a:r>
            <a:r>
              <a:rPr lang="en-US" b="0" i="0" err="1">
                <a:solidFill>
                  <a:srgbClr val="1B1B1B"/>
                </a:solidFill>
                <a:effectLst/>
                <a:latin typeface="Roboto Mono Web"/>
              </a:rPr>
              <a:t>Schizophr</a:t>
            </a:r>
            <a:r>
              <a:rPr lang="en-US" b="0" i="0">
                <a:solidFill>
                  <a:srgbClr val="1B1B1B"/>
                </a:solidFill>
                <a:effectLst/>
                <a:latin typeface="Roboto Mono Web"/>
              </a:rPr>
              <a:t> Bull. 2019 Jan 1;45(1):114-126. </a:t>
            </a:r>
            <a:r>
              <a:rPr lang="en-US" b="0" i="0" err="1">
                <a:solidFill>
                  <a:srgbClr val="1B1B1B"/>
                </a:solidFill>
                <a:effectLst/>
                <a:latin typeface="Roboto Mono Web"/>
              </a:rPr>
              <a:t>doi</a:t>
            </a:r>
            <a:r>
              <a:rPr lang="en-US" b="0" i="0">
                <a:solidFill>
                  <a:srgbClr val="1B1B1B"/>
                </a:solidFill>
                <a:effectLst/>
                <a:latin typeface="Roboto Mono Web"/>
              </a:rPr>
              <a:t>: 10.1093/</a:t>
            </a:r>
            <a:r>
              <a:rPr lang="en-US" b="0" i="0" err="1">
                <a:solidFill>
                  <a:srgbClr val="1B1B1B"/>
                </a:solidFill>
                <a:effectLst/>
                <a:latin typeface="Roboto Mono Web"/>
              </a:rPr>
              <a:t>schbul</a:t>
            </a:r>
            <a:r>
              <a:rPr lang="en-US" b="0" i="0">
                <a:solidFill>
                  <a:srgbClr val="1B1B1B"/>
                </a:solidFill>
                <a:effectLst/>
                <a:latin typeface="Roboto Mono Web"/>
              </a:rPr>
              <a:t>/sby020. PMID: 29547958; PMCID: PMC6293237.</a:t>
            </a:r>
            <a:endParaRPr lang="en-US"/>
          </a:p>
        </p:txBody>
      </p:sp>
      <p:sp>
        <p:nvSpPr>
          <p:cNvPr id="4" name="Slide Number Placeholder 3"/>
          <p:cNvSpPr>
            <a:spLocks noGrp="1"/>
          </p:cNvSpPr>
          <p:nvPr>
            <p:ph type="sldNum" sz="quarter" idx="5"/>
          </p:nvPr>
        </p:nvSpPr>
        <p:spPr/>
        <p:txBody>
          <a:bodyPr/>
          <a:lstStyle/>
          <a:p>
            <a:fld id="{AD2A5A36-467F-41D6-9E23-5ADDE66EA4B1}" type="slidenum">
              <a:rPr lang="en-US" smtClean="0"/>
              <a:pPr/>
              <a:t>43</a:t>
            </a:fld>
            <a:endParaRPr lang="en-US"/>
          </a:p>
        </p:txBody>
      </p:sp>
    </p:spTree>
    <p:extLst>
      <p:ext uri="{BB962C8B-B14F-4D97-AF65-F5344CB8AC3E}">
        <p14:creationId xmlns:p14="http://schemas.microsoft.com/office/powerpoint/2010/main" val="2574503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Danielle</a:t>
            </a:r>
          </a:p>
          <a:p>
            <a:endParaRPr lang="en-US">
              <a:ea typeface="Calibri"/>
              <a:cs typeface="Calibri"/>
            </a:endParaRPr>
          </a:p>
          <a:p>
            <a:pPr marL="171450" indent="-171450">
              <a:buFont typeface="Arial"/>
              <a:buChar char="•"/>
            </a:pPr>
            <a:r>
              <a:rPr lang="en-US">
                <a:ea typeface="Calibri"/>
                <a:cs typeface="Calibri"/>
              </a:rPr>
              <a:t>Today's training is presented in partnership with the </a:t>
            </a:r>
            <a:r>
              <a:rPr lang="en-US"/>
              <a:t>California Collaborative Statewide Early Psychosis Program Evaluation (EPI-CAL) workgroup and we are so excited to bring their expertise to the field of mobile crisis response!</a:t>
            </a:r>
            <a:endParaRPr lang="en-US">
              <a:ea typeface="Calibri"/>
              <a:cs typeface="Calibri"/>
            </a:endParaRPr>
          </a:p>
          <a:p>
            <a:pPr marL="171450" indent="-171450">
              <a:buFont typeface="Arial"/>
              <a:buChar char="•"/>
            </a:pPr>
            <a:endParaRPr lang="en-US">
              <a:ea typeface="Calibri"/>
              <a:cs typeface="Calibri"/>
            </a:endParaRPr>
          </a:p>
          <a:p>
            <a:pPr marL="171450" indent="-171450">
              <a:buFont typeface="Arial"/>
              <a:buChar char="•"/>
            </a:pPr>
            <a:r>
              <a:rPr lang="en-US">
                <a:ea typeface="Calibri"/>
                <a:cs typeface="Calibri"/>
              </a:rPr>
              <a:t>MCTs are working directly in the community and come across a never-ending spectrum of different types of crises. Having this foundational knowledge of psychosis is crucial in delivering safe and effective mobile crisis services to the community that reduces the of restrictive interventions. Without proper knowledge and skills for working with individuals experiencing psychosis we can potentially cause harm to the individual and family in crisis. And at large the community. </a:t>
            </a:r>
          </a:p>
          <a:p>
            <a:pPr marL="171450" indent="-171450">
              <a:buFont typeface="Arial"/>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AD2A5A36-467F-41D6-9E23-5ADDE66EA4B1}" type="slidenum">
              <a:rPr lang="en-US" smtClean="0"/>
              <a:pPr/>
              <a:t>5</a:t>
            </a:fld>
            <a:endParaRPr lang="en-US"/>
          </a:p>
        </p:txBody>
      </p:sp>
    </p:spTree>
    <p:extLst>
      <p:ext uri="{BB962C8B-B14F-4D97-AF65-F5344CB8AC3E}">
        <p14:creationId xmlns:p14="http://schemas.microsoft.com/office/powerpoint/2010/main" val="22818285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b="1">
                <a:latin typeface="Segoe UI"/>
                <a:cs typeface="Segoe UI"/>
              </a:rPr>
              <a:t>Drafting – based on Alishia's comments: </a:t>
            </a:r>
            <a:r>
              <a:rPr lang="en-US"/>
              <a:t>Just like psychosis (and possibly all things in life) is on a spectrum, </a:t>
            </a:r>
            <a:r>
              <a:rPr lang="en-US">
                <a:effectLst/>
              </a:rPr>
              <a:t>the process of worrying </a:t>
            </a:r>
            <a:r>
              <a:rPr lang="en-US"/>
              <a:t>is </a:t>
            </a:r>
            <a:r>
              <a:rPr lang="en-US">
                <a:effectLst/>
              </a:rPr>
              <a:t>a "spectrum" too</a:t>
            </a:r>
            <a:r>
              <a:rPr lang="en-US"/>
              <a:t>.</a:t>
            </a:r>
            <a:r>
              <a:rPr lang="en-US">
                <a:effectLst/>
              </a:rPr>
              <a:t> </a:t>
            </a:r>
            <a:r>
              <a:rPr lang="en-US"/>
              <a:t>Worry </a:t>
            </a:r>
            <a:r>
              <a:rPr lang="en-US">
                <a:effectLst/>
              </a:rPr>
              <a:t>ebbs and flows just like the experience of psychosis.</a:t>
            </a:r>
            <a:r>
              <a:rPr lang="en-US"/>
              <a:t> Support persons may have a wide variety of thoughts about the individual with psychosis – such as relief that they finally know what is going on, guilt that they didn't notice something was going on sooner, glad that they know better ways to support the individual, and worries that they will not be able to help as much as they would like to. </a:t>
            </a:r>
            <a:r>
              <a:rPr lang="en-US">
                <a:effectLst/>
              </a:rPr>
              <a:t>The worry of </a:t>
            </a:r>
            <a:r>
              <a:rPr lang="en-US"/>
              <a:t>support persons or </a:t>
            </a:r>
            <a:r>
              <a:rPr lang="en-US">
                <a:effectLst/>
              </a:rPr>
              <a:t>loved ones and the experiences of the service users are </a:t>
            </a:r>
            <a:r>
              <a:rPr lang="en-US"/>
              <a:t>often </a:t>
            </a:r>
            <a:r>
              <a:rPr lang="en-US">
                <a:effectLst/>
              </a:rPr>
              <a:t>running on the same terror, joy, unpredictability, and transformation </a:t>
            </a:r>
            <a:r>
              <a:rPr lang="en-US"/>
              <a:t>just </a:t>
            </a:r>
            <a:r>
              <a:rPr lang="en-US">
                <a:effectLst/>
              </a:rPr>
              <a:t>as </a:t>
            </a:r>
            <a:r>
              <a:rPr lang="en-US"/>
              <a:t>with </a:t>
            </a:r>
            <a:r>
              <a:rPr lang="en-US">
                <a:effectLst/>
              </a:rPr>
              <a:t>any other hardship in life.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2A5A36-467F-41D6-9E23-5ADDE66EA4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18206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Dr. Pierce</a:t>
            </a:r>
          </a:p>
          <a:p>
            <a:endParaRPr lang="en-US" dirty="0">
              <a:ea typeface="Calibri"/>
              <a:cs typeface="Calibri"/>
            </a:endParaRPr>
          </a:p>
          <a:p>
            <a:r>
              <a:rPr lang="en-US" dirty="0">
                <a:ea typeface="Calibri"/>
                <a:cs typeface="Calibri"/>
              </a:rPr>
              <a:t>Gentle reminders about the complexities of supporting an individual experiencing psychosis through mobile crisis response.</a:t>
            </a:r>
          </a:p>
          <a:p>
            <a:endParaRPr lang="en-US" dirty="0">
              <a:ea typeface="Calibri"/>
              <a:cs typeface="Calibri"/>
            </a:endParaRPr>
          </a:p>
          <a:p>
            <a:r>
              <a:rPr lang="en-US" dirty="0">
                <a:ea typeface="Calibri"/>
                <a:cs typeface="Calibri"/>
              </a:rPr>
              <a:t>There is no one universal approach when working with and </a:t>
            </a:r>
            <a:r>
              <a:rPr lang="en-US" dirty="0" err="1">
                <a:ea typeface="Calibri"/>
                <a:cs typeface="Calibri"/>
              </a:rPr>
              <a:t>Indvidual</a:t>
            </a:r>
            <a:r>
              <a:rPr lang="en-US" dirty="0">
                <a:ea typeface="Calibri"/>
                <a:cs typeface="Calibri"/>
              </a:rPr>
              <a:t> in crisis especially an individual experiencing psychosis. Adapting to the persons experience and what they need in the moment is crucial. Listening to understand their current state will support how you engage with them and what supports are needed.</a:t>
            </a:r>
          </a:p>
        </p:txBody>
      </p:sp>
      <p:sp>
        <p:nvSpPr>
          <p:cNvPr id="4" name="Slide Number Placeholder 3"/>
          <p:cNvSpPr>
            <a:spLocks noGrp="1"/>
          </p:cNvSpPr>
          <p:nvPr>
            <p:ph type="sldNum" sz="quarter" idx="5"/>
          </p:nvPr>
        </p:nvSpPr>
        <p:spPr/>
        <p:txBody>
          <a:bodyPr/>
          <a:lstStyle/>
          <a:p>
            <a:fld id="{AD2A5A36-467F-41D6-9E23-5ADDE66EA4B1}" type="slidenum">
              <a:rPr lang="en-US" smtClean="0"/>
              <a:pPr/>
              <a:t>45</a:t>
            </a:fld>
            <a:endParaRPr lang="en-US"/>
          </a:p>
        </p:txBody>
      </p:sp>
    </p:spTree>
    <p:extLst>
      <p:ext uri="{BB962C8B-B14F-4D97-AF65-F5344CB8AC3E}">
        <p14:creationId xmlns:p14="http://schemas.microsoft.com/office/powerpoint/2010/main" val="5436495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individual experiencing psychosis, their partners, and their parents or caregivers all play important roles. Each person involved can impact the other people in their circle, sometimes for better, and sometimes for worse. The list of possible reactions on this slide  as well as in the next slide (which I will show in a moment) is not exhaustive, but does aim to highlight the variety of responses. ... These are examples of how folks may respond, but anyone can have these responses. For the individual, their experiences may be partially shaped by their family members, friends, and community members and the way they react and provide support to the individual experiencing psychosis"</a:t>
            </a:r>
          </a:p>
          <a:p>
            <a:endParaRPr lang="en-US">
              <a:ea typeface="Calibri"/>
              <a:cs typeface="Calibri"/>
            </a:endParaRPr>
          </a:p>
          <a:p>
            <a:r>
              <a:rPr lang="en-US">
                <a:ea typeface="Calibri"/>
                <a:cs typeface="Calibri"/>
              </a:rPr>
              <a:t>"For example, in the first section, a person may miss their "old self" before they started experiencing distressing psychosis symptoms, and at times family members may feel that their loved one has "left", and they are waiting to get them back. It can be very helpful to frame these changes as a part of the individual, and not something separate from them. Someone may support the individual by reminding them that people change and grow all of the time, and that although not all changes are easy or comfortable they all shape who we are. A family member may be supported by being told that although some things have changed, their loved one has not "left" or gone anywhere, and they are still right there next to them"</a:t>
            </a:r>
          </a:p>
        </p:txBody>
      </p:sp>
      <p:sp>
        <p:nvSpPr>
          <p:cNvPr id="4" name="Slide Number Placeholder 3"/>
          <p:cNvSpPr>
            <a:spLocks noGrp="1"/>
          </p:cNvSpPr>
          <p:nvPr>
            <p:ph type="sldNum" sz="quarter" idx="5"/>
          </p:nvPr>
        </p:nvSpPr>
        <p:spPr/>
        <p:txBody>
          <a:bodyPr/>
          <a:lstStyle/>
          <a:p>
            <a:fld id="{AD2A5A36-467F-41D6-9E23-5ADDE66EA4B1}" type="slidenum">
              <a:rPr lang="en-US" smtClean="0"/>
              <a:pPr/>
              <a:t>46</a:t>
            </a:fld>
            <a:endParaRPr lang="en-US"/>
          </a:p>
        </p:txBody>
      </p:sp>
    </p:spTree>
    <p:extLst>
      <p:ext uri="{BB962C8B-B14F-4D97-AF65-F5344CB8AC3E}">
        <p14:creationId xmlns:p14="http://schemas.microsoft.com/office/powerpoint/2010/main" val="42898831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Calibri"/>
                <a:cs typeface="Calibri"/>
              </a:rPr>
              <a:t>Any other script to add? Perhaps about changing roles and adjustment periods?</a:t>
            </a:r>
          </a:p>
          <a:p>
            <a:r>
              <a:rPr lang="en-US">
                <a:ea typeface="Calibri"/>
                <a:cs typeface="Calibri"/>
              </a:rPr>
              <a:t>"The individual experiencing psychosis, and individuals in their close and extended social circles may have to adjust to change or take on roles in a different way from before. It is very common and natural for there to be a transition period, where people may feel uncertain of what to do next or how their relationships will change. It is important to normalize that support persons may need time to reflect, learn more, and adjust"</a:t>
            </a:r>
            <a:endParaRPr lang="en-US" b="1">
              <a:ea typeface="Calibri"/>
              <a:cs typeface="Calibri"/>
            </a:endParaRPr>
          </a:p>
        </p:txBody>
      </p:sp>
      <p:sp>
        <p:nvSpPr>
          <p:cNvPr id="4" name="Slide Number Placeholder 3"/>
          <p:cNvSpPr>
            <a:spLocks noGrp="1"/>
          </p:cNvSpPr>
          <p:nvPr>
            <p:ph type="sldNum" sz="quarter" idx="5"/>
          </p:nvPr>
        </p:nvSpPr>
        <p:spPr/>
        <p:txBody>
          <a:bodyPr/>
          <a:lstStyle/>
          <a:p>
            <a:fld id="{AD2A5A36-467F-41D6-9E23-5ADDE66EA4B1}" type="slidenum">
              <a:rPr lang="en-US" smtClean="0"/>
              <a:pPr/>
              <a:t>47</a:t>
            </a:fld>
            <a:endParaRPr lang="en-US"/>
          </a:p>
        </p:txBody>
      </p:sp>
    </p:spTree>
    <p:extLst>
      <p:ext uri="{BB962C8B-B14F-4D97-AF65-F5344CB8AC3E}">
        <p14:creationId xmlns:p14="http://schemas.microsoft.com/office/powerpoint/2010/main" val="28846615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"This is a journey for everyone involved. Everyone's journey is going to look different. This can be really impacted by who is on this journey with you, and who or what you can lean on when times get tough. When we walk together, we can give and receive different types of support." </a:t>
            </a:r>
          </a:p>
        </p:txBody>
      </p:sp>
      <p:sp>
        <p:nvSpPr>
          <p:cNvPr id="4" name="Slide Number Placeholder 3"/>
          <p:cNvSpPr>
            <a:spLocks noGrp="1"/>
          </p:cNvSpPr>
          <p:nvPr>
            <p:ph type="sldNum" sz="quarter" idx="5"/>
          </p:nvPr>
        </p:nvSpPr>
        <p:spPr/>
        <p:txBody>
          <a:bodyPr/>
          <a:lstStyle/>
          <a:p>
            <a:fld id="{AD2A5A36-467F-41D6-9E23-5ADDE66EA4B1}" type="slidenum">
              <a:rPr lang="en-US" smtClean="0"/>
              <a:pPr/>
              <a:t>48</a:t>
            </a:fld>
            <a:endParaRPr lang="en-US"/>
          </a:p>
        </p:txBody>
      </p:sp>
    </p:spTree>
    <p:extLst>
      <p:ext uri="{BB962C8B-B14F-4D97-AF65-F5344CB8AC3E}">
        <p14:creationId xmlns:p14="http://schemas.microsoft.com/office/powerpoint/2010/main" val="18702621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Danielle</a:t>
            </a:r>
            <a:endParaRPr lang="en-US"/>
          </a:p>
          <a:p>
            <a:endParaRPr lang="en-US">
              <a:ea typeface="Calibri"/>
              <a:cs typeface="Calibri"/>
            </a:endParaRPr>
          </a:p>
          <a:p>
            <a:r>
              <a:rPr lang="en-US">
                <a:ea typeface="Calibri"/>
                <a:cs typeface="Calibri"/>
              </a:rPr>
              <a:t>These strategies should be familiar to most of you—they are best practices for mobile crisis teams.  </a:t>
            </a:r>
          </a:p>
          <a:p>
            <a:endParaRPr lang="en-US">
              <a:ea typeface="Calibri"/>
              <a:cs typeface="Calibri"/>
            </a:endParaRPr>
          </a:p>
          <a:p>
            <a:r>
              <a:rPr lang="en-US">
                <a:ea typeface="Calibri"/>
                <a:cs typeface="Calibri"/>
              </a:rPr>
              <a:t>In the chat, what do think needs to be changed if you suspect that someone is experiencing psychosis? What should stay in place?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2A5A36-467F-41D6-9E23-5ADDE66EA4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23930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"At times, conflicts may arise. In this example, we are showing conflict between a service user and one of their primary support persons. Perhaps in this example, the individual took a break from attending classes due to a recent stay in a psychiatric inpatient hospital, and their parent is worried that they may fell behind in their studies."</a:t>
            </a:r>
          </a:p>
          <a:p>
            <a:endParaRPr lang="en-US">
              <a:ea typeface="Calibri"/>
              <a:cs typeface="Calibri"/>
            </a:endParaRPr>
          </a:p>
          <a:p>
            <a:r>
              <a:rPr lang="en-US">
                <a:ea typeface="Calibri"/>
                <a:cs typeface="Calibri"/>
              </a:rPr>
              <a:t>"The first thing to do, if you are experiencing conflict, is agreeing what the quote unquote "problem" is. For example, the parent in this slide thinks the problem is that the persons grades may fall behind or that the individual may have a hard time catching up if they miss too much school. The individual may think the problem is that they feel foggy or sleepy from their new medications, and worry that they won't be able to keep up in class, or perhaps that they are still hearing voices, and they worry that their peers and teachers will be able to tell and they don't want everyone to know.  "</a:t>
            </a:r>
            <a:endParaRPr lang="en-US"/>
          </a:p>
          <a:p>
            <a:endParaRPr lang="en-US">
              <a:ea typeface="Calibri"/>
              <a:cs typeface="Calibri"/>
            </a:endParaRPr>
          </a:p>
          <a:p>
            <a:r>
              <a:rPr lang="en-US" b="1">
                <a:ea typeface="Calibri"/>
                <a:cs typeface="Calibri"/>
              </a:rPr>
              <a:t>If you have time, or depending on the presentation style, ask the audience for ideas on how to move forward with this conflict. Otherwise, suggested script continues below:</a:t>
            </a:r>
            <a:endParaRPr lang="en-US">
              <a:ea typeface="Calibri"/>
              <a:cs typeface="Calibri"/>
            </a:endParaRPr>
          </a:p>
          <a:p>
            <a:r>
              <a:rPr lang="en-US">
                <a:ea typeface="Calibri"/>
                <a:cs typeface="Calibri"/>
              </a:rPr>
              <a:t>"Both individuals here have valid thoughts and concerns. In these situations, it can be helpful to center what your shared, big-picture goals are, and then focus on how to reach that goal together. For example, perhaps both individuals in this slide agree that the ultimate goal is to "finish high school". The discussion then could be, can we get enough support and accommodations to finish out this school year, or will we perhaps need to take one more year than originally planned to finish?"</a:t>
            </a: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AD2A5A36-467F-41D6-9E23-5ADDE66EA4B1}" type="slidenum">
              <a:rPr lang="en-US" smtClean="0"/>
              <a:pPr/>
              <a:t>50</a:t>
            </a:fld>
            <a:endParaRPr lang="en-US"/>
          </a:p>
        </p:txBody>
      </p:sp>
    </p:spTree>
    <p:extLst>
      <p:ext uri="{BB962C8B-B14F-4D97-AF65-F5344CB8AC3E}">
        <p14:creationId xmlns:p14="http://schemas.microsoft.com/office/powerpoint/2010/main" val="17325007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t>
            </a:r>
            <a:r>
              <a:rPr lang="en-US"/>
              <a:t>We don’t know exactly why some individuals experience more psychosis spectrum experiences than others, but several factors may impact their development. These include both your individual biology as well as your environment, which includes things such as genetic risk, changes in your hormones, experiencing intense stress at home, or in your community, and substance use." </a:t>
            </a:r>
            <a:endParaRPr lang="en-US">
              <a:ea typeface="Calibri"/>
              <a:cs typeface="Calibri"/>
            </a:endParaRPr>
          </a:p>
        </p:txBody>
      </p:sp>
      <p:sp>
        <p:nvSpPr>
          <p:cNvPr id="4" name="Slide Number Placeholder 3"/>
          <p:cNvSpPr>
            <a:spLocks noGrp="1"/>
          </p:cNvSpPr>
          <p:nvPr>
            <p:ph type="sldNum" sz="quarter" idx="5"/>
          </p:nvPr>
        </p:nvSpPr>
        <p:spPr/>
        <p:txBody>
          <a:bodyPr/>
          <a:lstStyle/>
          <a:p>
            <a:fld id="{AD2A5A36-467F-41D6-9E23-5ADDE66EA4B1}" type="slidenum">
              <a:rPr lang="en-US" smtClean="0"/>
              <a:pPr/>
              <a:t>51</a:t>
            </a:fld>
            <a:endParaRPr lang="en-US"/>
          </a:p>
        </p:txBody>
      </p:sp>
    </p:spTree>
    <p:extLst>
      <p:ext uri="{BB962C8B-B14F-4D97-AF65-F5344CB8AC3E}">
        <p14:creationId xmlns:p14="http://schemas.microsoft.com/office/powerpoint/2010/main" val="29983922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Hilker R, Helenius D, </a:t>
            </a:r>
            <a:r>
              <a:rPr lang="en-US" err="1"/>
              <a:t>Fagerlund</a:t>
            </a:r>
            <a:r>
              <a:rPr lang="en-US"/>
              <a:t> B, </a:t>
            </a:r>
            <a:r>
              <a:rPr lang="en-US" err="1"/>
              <a:t>Skytthe</a:t>
            </a:r>
            <a:r>
              <a:rPr lang="en-US"/>
              <a:t> A, Christensen K, </a:t>
            </a:r>
            <a:r>
              <a:rPr lang="en-US" err="1"/>
              <a:t>Werge</a:t>
            </a:r>
            <a:r>
              <a:rPr lang="en-US"/>
              <a:t> TM, </a:t>
            </a:r>
            <a:r>
              <a:rPr lang="en-US" err="1"/>
              <a:t>Nordentoft</a:t>
            </a:r>
            <a:r>
              <a:rPr lang="en-US"/>
              <a:t> M, </a:t>
            </a:r>
            <a:r>
              <a:rPr lang="en-US" err="1"/>
              <a:t>Glenthøj</a:t>
            </a:r>
            <a:r>
              <a:rPr lang="en-US"/>
              <a:t> B. Heritability of Schizophrenia and Schizophrenia Spectrum Based on the Nationwide Danish Twin Register. Biol Psychiatry. 2018 Mar 15;83(6):492-498. </a:t>
            </a:r>
            <a:r>
              <a:rPr lang="en-US" err="1"/>
              <a:t>doi</a:t>
            </a:r>
            <a:r>
              <a:rPr lang="en-US"/>
              <a:t>: 10.1016/j.biopsych.2017.08.017. </a:t>
            </a:r>
            <a:r>
              <a:rPr lang="en-US" err="1"/>
              <a:t>Epub</a:t>
            </a:r>
            <a:r>
              <a:rPr lang="en-US"/>
              <a:t> 2017 Sep 1. PMID: 28987712.</a:t>
            </a:r>
          </a:p>
          <a:p>
            <a:endParaRPr lang="en-US">
              <a:ea typeface="Calibri"/>
              <a:cs typeface="Calibri"/>
            </a:endParaRPr>
          </a:p>
          <a:p>
            <a:r>
              <a:rPr lang="en-US"/>
              <a:t>Chou IJ, Kuo CF, Huang YS, Grainge MJ, Valdes AM, See LC, Yu KH, Luo SF, Huang LS, Tseng WY, Zhang W, Doherty M. Familial Aggregation and Heritability of Schizophrenia and Co-aggregation of Psychiatric Illnesses in Affected Families. </a:t>
            </a:r>
            <a:r>
              <a:rPr lang="en-US" err="1"/>
              <a:t>Schizophr</a:t>
            </a:r>
            <a:r>
              <a:rPr lang="en-US"/>
              <a:t> Bull. 2017 Sep 1;43(5):1070-1078. </a:t>
            </a:r>
            <a:r>
              <a:rPr lang="en-US" err="1"/>
              <a:t>doi</a:t>
            </a:r>
            <a:r>
              <a:rPr lang="en-US"/>
              <a:t>: 10.1093/</a:t>
            </a:r>
            <a:r>
              <a:rPr lang="en-US" err="1"/>
              <a:t>schbul</a:t>
            </a:r>
            <a:r>
              <a:rPr lang="en-US"/>
              <a:t>/sbw159. PMID: 27872260; PMCID: PMC5581894.</a:t>
            </a:r>
            <a:endParaRPr lang="en-US">
              <a:ea typeface="Calibri"/>
              <a:cs typeface="Calibri"/>
            </a:endParaRPr>
          </a:p>
        </p:txBody>
      </p:sp>
      <p:sp>
        <p:nvSpPr>
          <p:cNvPr id="4" name="Slide Number Placeholder 3"/>
          <p:cNvSpPr>
            <a:spLocks noGrp="1"/>
          </p:cNvSpPr>
          <p:nvPr>
            <p:ph type="sldNum" sz="quarter" idx="5"/>
          </p:nvPr>
        </p:nvSpPr>
        <p:spPr/>
        <p:txBody>
          <a:bodyPr/>
          <a:lstStyle/>
          <a:p>
            <a:fld id="{AD2A5A36-467F-41D6-9E23-5ADDE66EA4B1}" type="slidenum">
              <a:rPr lang="en-US" smtClean="0"/>
              <a:pPr/>
              <a:t>52</a:t>
            </a:fld>
            <a:endParaRPr lang="en-US"/>
          </a:p>
        </p:txBody>
      </p:sp>
    </p:spTree>
    <p:extLst>
      <p:ext uri="{BB962C8B-B14F-4D97-AF65-F5344CB8AC3E}">
        <p14:creationId xmlns:p14="http://schemas.microsoft.com/office/powerpoint/2010/main" val="10778266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2A5A36-467F-41D6-9E23-5ADDE66EA4B1}" type="slidenum">
              <a:rPr lang="en-US" smtClean="0"/>
              <a:pPr/>
              <a:t>54</a:t>
            </a:fld>
            <a:endParaRPr lang="en-US"/>
          </a:p>
        </p:txBody>
      </p:sp>
    </p:spTree>
    <p:extLst>
      <p:ext uri="{BB962C8B-B14F-4D97-AF65-F5344CB8AC3E}">
        <p14:creationId xmlns:p14="http://schemas.microsoft.com/office/powerpoint/2010/main" val="1011812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5A708-92EC-E61F-D827-A1E8B47026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0305C2-DA32-E495-1E67-7234A4A140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D5964B-C3C3-B583-17C4-0A1FF6DBAA69}"/>
              </a:ext>
            </a:extLst>
          </p:cNvPr>
          <p:cNvSpPr>
            <a:spLocks noGrp="1"/>
          </p:cNvSpPr>
          <p:nvPr>
            <p:ph type="body" idx="1"/>
          </p:nvPr>
        </p:nvSpPr>
        <p:spPr/>
        <p:txBody>
          <a:bodyPr/>
          <a:lstStyle/>
          <a:p>
            <a:r>
              <a:rPr lang="en-US">
                <a:ea typeface="Calibri"/>
                <a:cs typeface="Calibri"/>
              </a:rPr>
              <a:t>Danielle</a:t>
            </a:r>
          </a:p>
          <a:p>
            <a:endParaRPr lang="en-US">
              <a:ea typeface="Calibri"/>
              <a:cs typeface="Calibri"/>
            </a:endParaRPr>
          </a:p>
          <a:p>
            <a:r>
              <a:rPr lang="en-US">
                <a:ea typeface="Calibri"/>
                <a:cs typeface="Calibri"/>
              </a:rPr>
              <a:t>Here is </a:t>
            </a:r>
            <a:r>
              <a:rPr lang="en-US" err="1">
                <a:ea typeface="Calibri"/>
                <a:cs typeface="Calibri"/>
              </a:rPr>
              <a:t>a</a:t>
            </a:r>
            <a:r>
              <a:rPr lang="en-US">
                <a:ea typeface="Calibri"/>
                <a:cs typeface="Calibri"/>
              </a:rPr>
              <a:t> overview of the complete series to come for FEP. Will briefly go over the trainings that will follow as well and the corresponding CoP attached to each training.</a:t>
            </a:r>
          </a:p>
          <a:p>
            <a:endParaRPr lang="en-US">
              <a:ea typeface="Calibri"/>
              <a:cs typeface="Calibri"/>
            </a:endParaRPr>
          </a:p>
        </p:txBody>
      </p:sp>
      <p:sp>
        <p:nvSpPr>
          <p:cNvPr id="4" name="Slide Number Placeholder 3">
            <a:extLst>
              <a:ext uri="{FF2B5EF4-FFF2-40B4-BE49-F238E27FC236}">
                <a16:creationId xmlns:a16="http://schemas.microsoft.com/office/drawing/2014/main" id="{26C7AA37-F30E-4BB9-62D1-47EFC85EC3A1}"/>
              </a:ext>
            </a:extLst>
          </p:cNvPr>
          <p:cNvSpPr>
            <a:spLocks noGrp="1"/>
          </p:cNvSpPr>
          <p:nvPr>
            <p:ph type="sldNum" sz="quarter" idx="5"/>
          </p:nvPr>
        </p:nvSpPr>
        <p:spPr/>
        <p:txBody>
          <a:bodyPr/>
          <a:lstStyle/>
          <a:p>
            <a:fld id="{AD2A5A36-467F-41D6-9E23-5ADDE66EA4B1}" type="slidenum">
              <a:rPr lang="en-US" smtClean="0"/>
              <a:pPr/>
              <a:t>6</a:t>
            </a:fld>
            <a:endParaRPr lang="en-US"/>
          </a:p>
        </p:txBody>
      </p:sp>
    </p:spTree>
    <p:extLst>
      <p:ext uri="{BB962C8B-B14F-4D97-AF65-F5344CB8AC3E}">
        <p14:creationId xmlns:p14="http://schemas.microsoft.com/office/powerpoint/2010/main" val="9922696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Danielle</a:t>
            </a:r>
          </a:p>
        </p:txBody>
      </p:sp>
      <p:sp>
        <p:nvSpPr>
          <p:cNvPr id="4" name="Slide Number Placeholder 3"/>
          <p:cNvSpPr>
            <a:spLocks noGrp="1"/>
          </p:cNvSpPr>
          <p:nvPr>
            <p:ph type="sldNum" sz="quarter" idx="5"/>
          </p:nvPr>
        </p:nvSpPr>
        <p:spPr/>
        <p:txBody>
          <a:bodyPr/>
          <a:lstStyle/>
          <a:p>
            <a:fld id="{D0ECA9DC-8E96-4C18-A0D0-F5C5C0229E3D}" type="slidenum">
              <a:rPr lang="en-US" smtClean="0"/>
              <a:t>55</a:t>
            </a:fld>
            <a:endParaRPr lang="en-US"/>
          </a:p>
        </p:txBody>
      </p:sp>
    </p:spTree>
    <p:extLst>
      <p:ext uri="{BB962C8B-B14F-4D97-AF65-F5344CB8AC3E}">
        <p14:creationId xmlns:p14="http://schemas.microsoft.com/office/powerpoint/2010/main" val="34085455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Danielle</a:t>
            </a:r>
          </a:p>
          <a:p>
            <a:endParaRPr lang="en-US">
              <a:ea typeface="Calibri"/>
              <a:cs typeface="Calibri"/>
            </a:endParaRPr>
          </a:p>
          <a:p>
            <a:r>
              <a:rPr lang="en-US">
                <a:ea typeface="Calibri"/>
                <a:cs typeface="Calibri"/>
              </a:rPr>
              <a:t>As we wrap up todays session, I want go over some of the things that will be explored in the next training. </a:t>
            </a:r>
          </a:p>
        </p:txBody>
      </p:sp>
      <p:sp>
        <p:nvSpPr>
          <p:cNvPr id="4" name="Slide Number Placeholder 3"/>
          <p:cNvSpPr>
            <a:spLocks noGrp="1"/>
          </p:cNvSpPr>
          <p:nvPr>
            <p:ph type="sldNum" sz="quarter" idx="5"/>
          </p:nvPr>
        </p:nvSpPr>
        <p:spPr/>
        <p:txBody>
          <a:bodyPr/>
          <a:lstStyle/>
          <a:p>
            <a:fld id="{AD2A5A36-467F-41D6-9E23-5ADDE66EA4B1}" type="slidenum">
              <a:rPr lang="en-US" smtClean="0"/>
              <a:pPr/>
              <a:t>56</a:t>
            </a:fld>
            <a:endParaRPr lang="en-US"/>
          </a:p>
        </p:txBody>
      </p:sp>
    </p:spTree>
    <p:extLst>
      <p:ext uri="{BB962C8B-B14F-4D97-AF65-F5344CB8AC3E}">
        <p14:creationId xmlns:p14="http://schemas.microsoft.com/office/powerpoint/2010/main" val="15605926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Danielle</a:t>
            </a:r>
          </a:p>
          <a:p>
            <a:endParaRPr lang="en-US"/>
          </a:p>
          <a:p>
            <a:r>
              <a:rPr lang="en-US"/>
              <a:t>As we wrap up todays session, I want to thank the EPICAL team for their partnership on this series and training today. I want to thank all of you in the room here today for the valuable life saving work you do out in your communities. You mater and you make a difference in the lives you touch every single day, thank you.</a:t>
            </a:r>
          </a:p>
          <a:p>
            <a:endParaRPr lang="en-US"/>
          </a:p>
          <a:p>
            <a:r>
              <a:rPr lang="en-US"/>
              <a:t>And lastly, I will leave you all with this gentle reminder... listening in mobile crisis response is key. Listening supports understanding what the person in crisis is experiencing and what is happening to them. Facilitates their voice and choice and is a collaborative approach. Listening supports keeping an individual in crisis safe without restrictive intervention (i.e. hospitalization, </a:t>
            </a:r>
            <a:r>
              <a:rPr lang="en-US" err="1"/>
              <a:t>etc</a:t>
            </a:r>
            <a:r>
              <a:rPr lang="en-US"/>
              <a:t>…). Listening builds trust and rapport. Listening is an intervention!</a:t>
            </a:r>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AD2A5A36-467F-41D6-9E23-5ADDE66EA4B1}" type="slidenum">
              <a:rPr lang="en-US" smtClean="0"/>
              <a:pPr/>
              <a:t>57</a:t>
            </a:fld>
            <a:endParaRPr lang="en-US"/>
          </a:p>
        </p:txBody>
      </p:sp>
    </p:spTree>
    <p:extLst>
      <p:ext uri="{BB962C8B-B14F-4D97-AF65-F5344CB8AC3E}">
        <p14:creationId xmlns:p14="http://schemas.microsoft.com/office/powerpoint/2010/main" val="31467030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2A5A36-467F-41D6-9E23-5ADDE66EA4B1}" type="slidenum">
              <a:rPr lang="en-US" smtClean="0"/>
              <a:pPr/>
              <a:t>60</a:t>
            </a:fld>
            <a:endParaRPr lang="en-US"/>
          </a:p>
        </p:txBody>
      </p:sp>
    </p:spTree>
    <p:extLst>
      <p:ext uri="{BB962C8B-B14F-4D97-AF65-F5344CB8AC3E}">
        <p14:creationId xmlns:p14="http://schemas.microsoft.com/office/powerpoint/2010/main" val="5413742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2A5A36-467F-41D6-9E23-5ADDE66EA4B1}" type="slidenum">
              <a:rPr lang="en-US" smtClean="0"/>
              <a:pPr/>
              <a:t>61</a:t>
            </a:fld>
            <a:endParaRPr lang="en-US"/>
          </a:p>
        </p:txBody>
      </p:sp>
    </p:spTree>
    <p:extLst>
      <p:ext uri="{BB962C8B-B14F-4D97-AF65-F5344CB8AC3E}">
        <p14:creationId xmlns:p14="http://schemas.microsoft.com/office/powerpoint/2010/main" val="1921863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Danielle</a:t>
            </a:r>
          </a:p>
          <a:p>
            <a:endParaRPr lang="en-US">
              <a:ea typeface="Calibri"/>
              <a:cs typeface="Calibri"/>
            </a:endParaRPr>
          </a:p>
          <a:p>
            <a:pPr marL="171450" indent="-171450">
              <a:buFont typeface="Arial,Sans-Serif"/>
              <a:buChar char="•"/>
            </a:pPr>
            <a:r>
              <a:rPr lang="en-US"/>
              <a:t>Again, Today's session is the first in a series of four trainings, the goal of this training is to establish a baseline understanding of psychosis generally and introduce the concept of first episode psychosis. </a:t>
            </a:r>
            <a:endParaRPr lang="en-US">
              <a:ea typeface="Calibri"/>
              <a:cs typeface="Calibri"/>
            </a:endParaRPr>
          </a:p>
          <a:p>
            <a:pPr marL="171450" indent="-171450">
              <a:buFont typeface="Arial,Sans-Serif"/>
              <a:buChar char="•"/>
            </a:pPr>
            <a:r>
              <a:rPr lang="en-US"/>
              <a:t>You will learn about the prevalence, origins, symptoms, and impact of psychosis and the importance of a person-centered approach</a:t>
            </a:r>
            <a:endParaRPr lang="en-US">
              <a:ea typeface="Calibri"/>
              <a:cs typeface="Calibri"/>
            </a:endParaRPr>
          </a:p>
          <a:p>
            <a:pPr marL="171450" indent="-171450">
              <a:buFont typeface="Arial,Sans-Serif"/>
              <a:buChar char="•"/>
            </a:pPr>
            <a:r>
              <a:rPr lang="en-US"/>
              <a:t>We will discuss how individual experiences of psychosis occur across a spectrum which will help mobile crisis teams understand that individuals with psychosis can sometimes be safely stabilized in the field. </a:t>
            </a:r>
            <a:endParaRPr lang="en-US">
              <a:ea typeface="Calibri"/>
              <a:cs typeface="Calibri"/>
            </a:endParaRPr>
          </a:p>
          <a:p>
            <a:pPr marL="171450" indent="-171450">
              <a:buFont typeface="Arial,Sans-Serif"/>
              <a:buChar char="•"/>
            </a:pPr>
            <a:r>
              <a:rPr lang="en-US"/>
              <a:t>In upcoming trainings, you will learn specific crisis assessment and intervention strategies for individuals experiencing FEP and best practices for referrals and follow-up care.</a:t>
            </a:r>
            <a:endParaRPr lang="en-US">
              <a:ea typeface="Calibri"/>
              <a:cs typeface="Calibri"/>
            </a:endParaRPr>
          </a:p>
        </p:txBody>
      </p:sp>
      <p:sp>
        <p:nvSpPr>
          <p:cNvPr id="4" name="Slide Number Placeholder 3"/>
          <p:cNvSpPr>
            <a:spLocks noGrp="1"/>
          </p:cNvSpPr>
          <p:nvPr>
            <p:ph type="sldNum" sz="quarter" idx="5"/>
          </p:nvPr>
        </p:nvSpPr>
        <p:spPr/>
        <p:txBody>
          <a:bodyPr/>
          <a:lstStyle/>
          <a:p>
            <a:fld id="{AD2A5A36-467F-41D6-9E23-5ADDE66EA4B1}" type="slidenum">
              <a:rPr lang="en-US" smtClean="0"/>
              <a:pPr/>
              <a:t>8</a:t>
            </a:fld>
            <a:endParaRPr lang="en-US"/>
          </a:p>
        </p:txBody>
      </p:sp>
    </p:spTree>
    <p:extLst>
      <p:ext uri="{BB962C8B-B14F-4D97-AF65-F5344CB8AC3E}">
        <p14:creationId xmlns:p14="http://schemas.microsoft.com/office/powerpoint/2010/main" val="2253411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Tara </a:t>
            </a:r>
          </a:p>
          <a:p>
            <a:r>
              <a:rPr lang="en-US"/>
              <a:t>People often think/believe when psychosis is present there should be this alternative  way to approach the crisis and individual. Instead, MCTs should follow all existing best practices and understand what NOT to do that can potentially cause harm to the individual and family in crisis.</a:t>
            </a:r>
          </a:p>
          <a:p>
            <a:endParaRPr lang="en-US"/>
          </a:p>
          <a:p>
            <a:r>
              <a:rPr lang="en-US"/>
              <a:t>One of the primary goals of this series is to really support crisis workers feel to empowered and reduce stigma and fear around interacting with someone experiencing psychosis out in the field. Responders should approach with curiosity and respect. This reduces stigma around individuals experiencing psychosis and hopefully decreases fear in providers.</a:t>
            </a:r>
            <a:endParaRPr lang="en-US">
              <a:ea typeface="Calibri"/>
              <a:cs typeface="Calibri"/>
            </a:endParaRPr>
          </a:p>
          <a:p>
            <a:endParaRPr lang="en-US"/>
          </a:p>
          <a:p>
            <a:r>
              <a:rPr lang="en-US"/>
              <a:t>As Mobile crisis teams you will mostly likely interact with these individuals in a limited way (brief, and not ongoing treatment) This series is important to support mobile crisis teams needing to know what not to do and to do their best to support autonomy and incorporate natural supports when warranted and wanted. </a:t>
            </a:r>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fld id="{D0ECA9DC-8E96-4C18-A0D0-F5C5C0229E3D}" type="slidenum">
              <a:rPr lang="en-US" smtClean="0"/>
              <a:t>9</a:t>
            </a:fld>
            <a:endParaRPr lang="en-US"/>
          </a:p>
        </p:txBody>
      </p:sp>
    </p:spTree>
    <p:extLst>
      <p:ext uri="{BB962C8B-B14F-4D97-AF65-F5344CB8AC3E}">
        <p14:creationId xmlns:p14="http://schemas.microsoft.com/office/powerpoint/2010/main" val="1918515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Danielle</a:t>
            </a:r>
          </a:p>
          <a:p>
            <a:endParaRPr lang="en-US">
              <a:ea typeface="Calibri"/>
              <a:cs typeface="Calibri"/>
            </a:endParaRPr>
          </a:p>
          <a:p>
            <a:pPr marL="171450" indent="-171450">
              <a:buFont typeface="Arial"/>
              <a:buChar char="•"/>
            </a:pPr>
            <a:r>
              <a:rPr lang="en-US">
                <a:ea typeface="Calibri"/>
                <a:cs typeface="Calibri"/>
              </a:rPr>
              <a:t>Today's training is presented in partnership with the </a:t>
            </a:r>
            <a:r>
              <a:rPr lang="en-US"/>
              <a:t>California Collaborative Statewide Early Psychosis Program Evaluation (EPI-CAL) workgroup and we are so excited to bring their expertise to the field of mobile crisis response!</a:t>
            </a:r>
            <a:endParaRPr lang="en-US">
              <a:ea typeface="Calibri"/>
              <a:cs typeface="Calibri"/>
            </a:endParaRPr>
          </a:p>
          <a:p>
            <a:pPr marL="171450" indent="-171450">
              <a:buFont typeface="Arial"/>
              <a:buChar char="•"/>
            </a:pPr>
            <a:endParaRPr lang="en-US">
              <a:ea typeface="Calibri"/>
              <a:cs typeface="Calibri"/>
            </a:endParaRPr>
          </a:p>
          <a:p>
            <a:pPr marL="171450" indent="-171450">
              <a:buFont typeface="Arial"/>
              <a:buChar char="•"/>
            </a:pPr>
            <a:r>
              <a:rPr lang="en-US">
                <a:ea typeface="Calibri"/>
                <a:cs typeface="Calibri"/>
              </a:rPr>
              <a:t>MCTs are working directly in the community and come across a never-ending spectrum of different types of crises. Having this foundational knowledge of psychosis is crucial in delivering safe and effective mobile crisis services to the community that reduces the of restrictive interventions. Without proper knowledge and skills for working with individuals experiencing psychosis we can potentially cause harm to the individual and family in crisis. And at large the community. </a:t>
            </a:r>
          </a:p>
          <a:p>
            <a:pPr marL="171450" indent="-171450">
              <a:buFont typeface="Arial"/>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AD2A5A36-467F-41D6-9E23-5ADDE66EA4B1}" type="slidenum">
              <a:rPr lang="en-US" smtClean="0"/>
              <a:pPr/>
              <a:t>10</a:t>
            </a:fld>
            <a:endParaRPr lang="en-US"/>
          </a:p>
        </p:txBody>
      </p:sp>
    </p:spTree>
    <p:extLst>
      <p:ext uri="{BB962C8B-B14F-4D97-AF65-F5344CB8AC3E}">
        <p14:creationId xmlns:p14="http://schemas.microsoft.com/office/powerpoint/2010/main" val="2281828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now invite you to turn to your neighbor to share and discuss.</a:t>
            </a:r>
          </a:p>
        </p:txBody>
      </p:sp>
      <p:sp>
        <p:nvSpPr>
          <p:cNvPr id="4" name="Slide Number Placeholder 3"/>
          <p:cNvSpPr>
            <a:spLocks noGrp="1"/>
          </p:cNvSpPr>
          <p:nvPr>
            <p:ph type="sldNum" sz="quarter" idx="5"/>
          </p:nvPr>
        </p:nvSpPr>
        <p:spPr/>
        <p:txBody>
          <a:bodyPr/>
          <a:lstStyle/>
          <a:p>
            <a:fld id="{45C66E2F-EC88-4E22-9607-DB7CA27821FF}" type="slidenum">
              <a:rPr lang="en-IN" smtClean="0"/>
              <a:pPr/>
              <a:t>11</a:t>
            </a:fld>
            <a:endParaRPr lang="en-IN"/>
          </a:p>
        </p:txBody>
      </p:sp>
    </p:spTree>
    <p:extLst>
      <p:ext uri="{BB962C8B-B14F-4D97-AF65-F5344CB8AC3E}">
        <p14:creationId xmlns:p14="http://schemas.microsoft.com/office/powerpoint/2010/main" val="17569485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2.xml"/><Relationship Id="rId5" Type="http://schemas.openxmlformats.org/officeDocument/2006/relationships/image" Target="../media/image3.jpeg"/><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6.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19.xml"/><Relationship Id="rId5" Type="http://schemas.openxmlformats.org/officeDocument/2006/relationships/image" Target="../media/image10.jpeg"/><Relationship Id="rId4" Type="http://schemas.microsoft.com/office/2007/relationships/hdphoto" Target="../media/hdphoto1.wdp"/></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5.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6.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9D50D4-1C9E-CA86-4308-4B86C5245351}"/>
              </a:ext>
            </a:extLst>
          </p:cNvPr>
          <p:cNvSpPr/>
          <p:nvPr userDrawn="1"/>
        </p:nvSpPr>
        <p:spPr>
          <a:xfrm>
            <a:off x="0" y="1861012"/>
            <a:ext cx="12192000" cy="8518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14B3069-9D99-4B09-ED22-04E87267542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451"/>
          <a:stretch/>
        </p:blipFill>
        <p:spPr>
          <a:xfrm>
            <a:off x="0" y="1889042"/>
            <a:ext cx="12192000" cy="2749460"/>
          </a:xfrm>
          <a:prstGeom prst="rect">
            <a:avLst/>
          </a:prstGeom>
        </p:spPr>
      </p:pic>
      <p:sp>
        <p:nvSpPr>
          <p:cNvPr id="44" name="Oval 43">
            <a:extLst>
              <a:ext uri="{FF2B5EF4-FFF2-40B4-BE49-F238E27FC236}">
                <a16:creationId xmlns:a16="http://schemas.microsoft.com/office/drawing/2014/main" id="{7D3CC590-18A2-A706-A84D-C04EFA473801}"/>
              </a:ext>
            </a:extLst>
          </p:cNvPr>
          <p:cNvSpPr/>
          <p:nvPr userDrawn="1"/>
        </p:nvSpPr>
        <p:spPr>
          <a:xfrm>
            <a:off x="8584319" y="3313481"/>
            <a:ext cx="3153488" cy="3153488"/>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5" name="Picture Placeholder 27">
            <a:extLst>
              <a:ext uri="{FF2B5EF4-FFF2-40B4-BE49-F238E27FC236}">
                <a16:creationId xmlns:a16="http://schemas.microsoft.com/office/drawing/2014/main" id="{FA44CFA4-8EB5-E5D2-6828-5CC6D6EAFA5B}"/>
              </a:ext>
            </a:extLst>
          </p:cNvPr>
          <p:cNvSpPr>
            <a:spLocks noGrp="1"/>
          </p:cNvSpPr>
          <p:nvPr>
            <p:ph type="pic" sz="quarter" idx="14" hasCustomPrompt="1"/>
          </p:nvPr>
        </p:nvSpPr>
        <p:spPr>
          <a:xfrm>
            <a:off x="8699838" y="3429000"/>
            <a:ext cx="2922451" cy="2922451"/>
          </a:xfrm>
          <a:prstGeom prst="ellipse">
            <a:avLst/>
          </a:prstGeom>
        </p:spPr>
        <p:txBody>
          <a:bodyPr anchor="ctr">
            <a:noAutofit/>
          </a:bodyPr>
          <a:lstStyle>
            <a:lvl1pPr marL="0" indent="0">
              <a:buNone/>
              <a:defRPr sz="1800">
                <a:solidFill>
                  <a:schemeClr val="bg1"/>
                </a:solidFill>
              </a:defRPr>
            </a:lvl1pPr>
          </a:lstStyle>
          <a:p>
            <a:r>
              <a:rPr lang="en-IN"/>
              <a:t>Click to Add Picture </a:t>
            </a:r>
          </a:p>
        </p:txBody>
      </p:sp>
      <p:sp>
        <p:nvSpPr>
          <p:cNvPr id="46" name="Text Placeholder 9">
            <a:extLst>
              <a:ext uri="{FF2B5EF4-FFF2-40B4-BE49-F238E27FC236}">
                <a16:creationId xmlns:a16="http://schemas.microsoft.com/office/drawing/2014/main" id="{39D2BE87-D22F-B8A8-230C-408CB9C29A5D}"/>
              </a:ext>
            </a:extLst>
          </p:cNvPr>
          <p:cNvSpPr>
            <a:spLocks noGrp="1"/>
          </p:cNvSpPr>
          <p:nvPr>
            <p:ph type="body" sz="quarter" idx="16" hasCustomPrompt="1"/>
          </p:nvPr>
        </p:nvSpPr>
        <p:spPr>
          <a:xfrm>
            <a:off x="1123665" y="2227810"/>
            <a:ext cx="8585599" cy="1384069"/>
          </a:xfrm>
          <a:prstGeom prst="rect">
            <a:avLst/>
          </a:prstGeom>
          <a:noFill/>
          <a:ln w="9525">
            <a:noFill/>
            <a:miter lim="800000"/>
            <a:headEnd/>
            <a:tailEnd/>
          </a:ln>
        </p:spPr>
        <p:txBody>
          <a:bodyPr vert="horz" wrap="square" lIns="0" tIns="0" rIns="0" bIns="0" numCol="1" rtlCol="0" anchor="ctr" anchorCtr="0" compatLnSpc="1">
            <a:prstTxWarp prst="textNoShape">
              <a:avLst/>
            </a:prstTxWarp>
            <a:noAutofit/>
          </a:bodyPr>
          <a:lstStyle>
            <a:lvl1pPr marL="0" indent="0">
              <a:lnSpc>
                <a:spcPct val="100000"/>
              </a:lnSpc>
              <a:buNone/>
              <a:defRPr lang="en-US" sz="4400" b="1" dirty="0">
                <a:solidFill>
                  <a:schemeClr val="bg1"/>
                </a:solidFill>
              </a:defRPr>
            </a:lvl1pPr>
          </a:lstStyle>
          <a:p>
            <a:pPr marL="457200" lvl="0" indent="-457200">
              <a:spcBef>
                <a:spcPct val="0"/>
              </a:spcBef>
              <a:tabLst>
                <a:tab pos="457200" algn="l"/>
              </a:tabLst>
            </a:pPr>
            <a:r>
              <a:rPr lang="en-US"/>
              <a:t>Presentation Title</a:t>
            </a:r>
          </a:p>
        </p:txBody>
      </p:sp>
      <p:sp>
        <p:nvSpPr>
          <p:cNvPr id="47" name="Text Placeholder 9">
            <a:extLst>
              <a:ext uri="{FF2B5EF4-FFF2-40B4-BE49-F238E27FC236}">
                <a16:creationId xmlns:a16="http://schemas.microsoft.com/office/drawing/2014/main" id="{3F49931B-225B-3799-DD8D-5B3790E146DB}"/>
              </a:ext>
            </a:extLst>
          </p:cNvPr>
          <p:cNvSpPr>
            <a:spLocks noGrp="1"/>
          </p:cNvSpPr>
          <p:nvPr>
            <p:ph type="body" sz="quarter" idx="17" hasCustomPrompt="1"/>
          </p:nvPr>
        </p:nvSpPr>
        <p:spPr>
          <a:xfrm>
            <a:off x="1123666" y="3740713"/>
            <a:ext cx="6104712" cy="365760"/>
          </a:xfrm>
          <a:prstGeom prst="rect">
            <a:avLst/>
          </a:prstGeom>
          <a:noFill/>
          <a:ln w="9525">
            <a:noFill/>
            <a:miter lim="800000"/>
            <a:headEnd/>
            <a:tailEnd/>
          </a:ln>
        </p:spPr>
        <p:txBody>
          <a:bodyPr vert="horz" wrap="square" lIns="0" tIns="0" rIns="0" bIns="0" numCol="1" rtlCol="0" anchor="ctr" anchorCtr="0" compatLnSpc="1">
            <a:prstTxWarp prst="textNoShape">
              <a:avLst/>
            </a:prstTxWarp>
            <a:noAutofit/>
          </a:bodyPr>
          <a:lstStyle>
            <a:lvl1pPr marL="0" indent="0">
              <a:lnSpc>
                <a:spcPct val="100000"/>
              </a:lnSpc>
              <a:buNone/>
              <a:defRPr lang="en-US" sz="2000" b="1" dirty="0">
                <a:solidFill>
                  <a:schemeClr val="bg1"/>
                </a:solidFill>
              </a:defRPr>
            </a:lvl1pPr>
          </a:lstStyle>
          <a:p>
            <a:pPr marL="228600" lvl="0" indent="-228600">
              <a:spcBef>
                <a:spcPct val="0"/>
              </a:spcBef>
              <a:tabLst>
                <a:tab pos="457200" algn="l"/>
              </a:tabLst>
            </a:pPr>
            <a:r>
              <a:rPr lang="en-US"/>
              <a:t>Subtitle</a:t>
            </a:r>
          </a:p>
        </p:txBody>
      </p:sp>
      <p:pic>
        <p:nvPicPr>
          <p:cNvPr id="4" name="Picture 3" descr="A picture containing logo&#10;&#10;Description automatically generated">
            <a:extLst>
              <a:ext uri="{FF2B5EF4-FFF2-40B4-BE49-F238E27FC236}">
                <a16:creationId xmlns:a16="http://schemas.microsoft.com/office/drawing/2014/main" id="{19E4C1B2-D3AD-E472-7374-CB9363A8E4C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28700" y="176093"/>
            <a:ext cx="2895600" cy="1447800"/>
          </a:xfrm>
          <a:prstGeom prst="rect">
            <a:avLst/>
          </a:prstGeom>
        </p:spPr>
      </p:pic>
      <p:pic>
        <p:nvPicPr>
          <p:cNvPr id="5" name="Picture 4" descr="Logo, company name&#10;&#10;Description automatically generated">
            <a:extLst>
              <a:ext uri="{FF2B5EF4-FFF2-40B4-BE49-F238E27FC236}">
                <a16:creationId xmlns:a16="http://schemas.microsoft.com/office/drawing/2014/main" id="{AE55ACCD-942C-B1BB-6E9E-1505057E096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809656" y="247316"/>
            <a:ext cx="1634510" cy="1305354"/>
          </a:xfrm>
          <a:prstGeom prst="rect">
            <a:avLst/>
          </a:prstGeom>
        </p:spPr>
      </p:pic>
    </p:spTree>
    <p:custDataLst>
      <p:tags r:id="rId1"/>
    </p:custDataLst>
    <p:extLst>
      <p:ext uri="{BB962C8B-B14F-4D97-AF65-F5344CB8AC3E}">
        <p14:creationId xmlns:p14="http://schemas.microsoft.com/office/powerpoint/2010/main" val="12203105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accent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E6EB158-8D43-98CB-2029-F3C8C0DC9F48}"/>
              </a:ext>
            </a:extLst>
          </p:cNvPr>
          <p:cNvSpPr>
            <a:spLocks noGrp="1"/>
          </p:cNvSpPr>
          <p:nvPr>
            <p:ph type="sldNum" sz="quarter" idx="10"/>
          </p:nvPr>
        </p:nvSpPr>
        <p:spPr/>
        <p:txBody>
          <a:bodyPr/>
          <a:lstStyle>
            <a:lvl1pPr>
              <a:defRPr>
                <a:solidFill>
                  <a:schemeClr val="bg1"/>
                </a:solidFill>
              </a:defRPr>
            </a:lvl1pPr>
          </a:lstStyle>
          <a:p>
            <a:fld id="{3C296C8F-E37A-4645-A3FD-241225245A26}" type="slidenum">
              <a:rPr lang="en-IN" smtClean="0"/>
              <a:pPr/>
              <a:t>‹#›</a:t>
            </a:fld>
            <a:endParaRPr lang="en-IN"/>
          </a:p>
        </p:txBody>
      </p:sp>
      <p:sp>
        <p:nvSpPr>
          <p:cNvPr id="54" name="Text Placeholder 30">
            <a:extLst>
              <a:ext uri="{FF2B5EF4-FFF2-40B4-BE49-F238E27FC236}">
                <a16:creationId xmlns:a16="http://schemas.microsoft.com/office/drawing/2014/main" id="{7542C033-4954-F979-1260-459CFD853CB0}"/>
              </a:ext>
            </a:extLst>
          </p:cNvPr>
          <p:cNvSpPr>
            <a:spLocks noGrp="1"/>
          </p:cNvSpPr>
          <p:nvPr>
            <p:ph type="body" sz="quarter" idx="64" hasCustomPrompt="1"/>
          </p:nvPr>
        </p:nvSpPr>
        <p:spPr>
          <a:xfrm>
            <a:off x="9395177" y="1773542"/>
            <a:ext cx="2301523" cy="929357"/>
          </a:xfrm>
          <a:prstGeom prst="rect">
            <a:avLst/>
          </a:prstGeom>
        </p:spPr>
        <p:txBody>
          <a:bodyPr wrap="square" lIns="0" tIns="0" rIns="0" bIns="0" anchor="ctr" anchorCtr="0">
            <a:noAutofit/>
          </a:bodyPr>
          <a:lstStyle>
            <a:lvl1pPr marL="0" indent="0" algn="r">
              <a:lnSpc>
                <a:spcPct val="120000"/>
              </a:lnSpc>
              <a:spcBef>
                <a:spcPts val="267"/>
              </a:spcBef>
              <a:spcAft>
                <a:spcPts val="267"/>
              </a:spcAft>
              <a:buNone/>
              <a:defRPr lang="en-US" sz="1100" b="0" i="0" dirty="0">
                <a:solidFill>
                  <a:schemeClr val="bg1"/>
                </a:solidFill>
                <a:latin typeface="+mn-lt"/>
              </a:defRPr>
            </a:lvl1pPr>
          </a:lstStyle>
          <a:p>
            <a:pPr marL="0" marR="0" lvl="0" indent="0" algn="ctr" defTabSz="914400" rtl="0" eaLnBrk="1" fontAlgn="auto" latinLnBrk="0" hangingPunct="1">
              <a:lnSpc>
                <a:spcPct val="120000"/>
              </a:lnSpc>
              <a:spcBef>
                <a:spcPts val="267"/>
              </a:spcBef>
              <a:spcAft>
                <a:spcPts val="267"/>
              </a:spcAft>
              <a:buClrTx/>
              <a:buSzTx/>
              <a:buFont typeface="Arial" panose="020B0604020202020204" pitchFamily="34" charset="0"/>
              <a:buNone/>
              <a:tabLst/>
              <a:defRPr/>
            </a:pPr>
            <a:r>
              <a:rPr lang="en-US"/>
              <a:t>Body of the Text Body of the Text Body of the Text Body of the Text Body of the Text Body of the Text Body of the Text Body of the Text</a:t>
            </a:r>
          </a:p>
        </p:txBody>
      </p:sp>
      <p:sp>
        <p:nvSpPr>
          <p:cNvPr id="56" name="Text Placeholder 30">
            <a:extLst>
              <a:ext uri="{FF2B5EF4-FFF2-40B4-BE49-F238E27FC236}">
                <a16:creationId xmlns:a16="http://schemas.microsoft.com/office/drawing/2014/main" id="{AC2C826F-A3F7-528F-94BC-081C58DE0AB9}"/>
              </a:ext>
            </a:extLst>
          </p:cNvPr>
          <p:cNvSpPr>
            <a:spLocks noGrp="1"/>
          </p:cNvSpPr>
          <p:nvPr>
            <p:ph type="body" sz="quarter" idx="66" hasCustomPrompt="1"/>
          </p:nvPr>
        </p:nvSpPr>
        <p:spPr>
          <a:xfrm>
            <a:off x="9395177" y="4295382"/>
            <a:ext cx="2301523" cy="929357"/>
          </a:xfrm>
          <a:prstGeom prst="rect">
            <a:avLst/>
          </a:prstGeom>
        </p:spPr>
        <p:txBody>
          <a:bodyPr wrap="square" lIns="0" tIns="0" rIns="0" bIns="0" anchor="ctr" anchorCtr="0">
            <a:noAutofit/>
          </a:bodyPr>
          <a:lstStyle>
            <a:lvl1pPr marL="0" indent="0" algn="r">
              <a:lnSpc>
                <a:spcPct val="120000"/>
              </a:lnSpc>
              <a:spcBef>
                <a:spcPts val="267"/>
              </a:spcBef>
              <a:spcAft>
                <a:spcPts val="267"/>
              </a:spcAft>
              <a:buNone/>
              <a:defRPr lang="en-US" sz="1100" b="0" i="0" dirty="0">
                <a:solidFill>
                  <a:schemeClr val="bg1"/>
                </a:solidFill>
                <a:latin typeface="+mn-lt"/>
              </a:defRPr>
            </a:lvl1pPr>
          </a:lstStyle>
          <a:p>
            <a:pPr marL="0" marR="0" lvl="0" indent="0" algn="ctr" defTabSz="914400" rtl="0" eaLnBrk="1" fontAlgn="auto" latinLnBrk="0" hangingPunct="1">
              <a:lnSpc>
                <a:spcPct val="120000"/>
              </a:lnSpc>
              <a:spcBef>
                <a:spcPts val="267"/>
              </a:spcBef>
              <a:spcAft>
                <a:spcPts val="267"/>
              </a:spcAft>
              <a:buClrTx/>
              <a:buSzTx/>
              <a:buFont typeface="Arial" panose="020B0604020202020204" pitchFamily="34" charset="0"/>
              <a:buNone/>
              <a:tabLst/>
              <a:defRPr/>
            </a:pPr>
            <a:r>
              <a:rPr lang="en-US"/>
              <a:t>Body of the Text Body of the Text Body of the Text Body of the Text Body of the Text Body of the Text Body of the Text Body of the Text</a:t>
            </a:r>
          </a:p>
        </p:txBody>
      </p:sp>
      <p:sp>
        <p:nvSpPr>
          <p:cNvPr id="55" name="Text Placeholder 30">
            <a:extLst>
              <a:ext uri="{FF2B5EF4-FFF2-40B4-BE49-F238E27FC236}">
                <a16:creationId xmlns:a16="http://schemas.microsoft.com/office/drawing/2014/main" id="{127A7AF9-E578-CBE3-609D-189F90C9F618}"/>
              </a:ext>
            </a:extLst>
          </p:cNvPr>
          <p:cNvSpPr>
            <a:spLocks noGrp="1"/>
          </p:cNvSpPr>
          <p:nvPr>
            <p:ph type="body" sz="quarter" idx="65" hasCustomPrompt="1"/>
          </p:nvPr>
        </p:nvSpPr>
        <p:spPr>
          <a:xfrm>
            <a:off x="509758" y="1773542"/>
            <a:ext cx="2301523" cy="929357"/>
          </a:xfrm>
          <a:prstGeom prst="rect">
            <a:avLst/>
          </a:prstGeom>
        </p:spPr>
        <p:txBody>
          <a:bodyPr wrap="square" lIns="0" tIns="0" rIns="0" bIns="0" anchor="ctr" anchorCtr="0">
            <a:noAutofit/>
          </a:bodyPr>
          <a:lstStyle>
            <a:lvl1pPr marL="0" indent="0" algn="r">
              <a:lnSpc>
                <a:spcPct val="120000"/>
              </a:lnSpc>
              <a:spcBef>
                <a:spcPts val="267"/>
              </a:spcBef>
              <a:spcAft>
                <a:spcPts val="267"/>
              </a:spcAft>
              <a:buNone/>
              <a:defRPr lang="en-US" sz="1100" b="0" i="0" dirty="0">
                <a:solidFill>
                  <a:schemeClr val="bg1"/>
                </a:solidFill>
                <a:latin typeface="+mn-lt"/>
              </a:defRPr>
            </a:lvl1pPr>
          </a:lstStyle>
          <a:p>
            <a:pPr marL="0" marR="0" lvl="0" indent="0" algn="ctr" defTabSz="914400" rtl="0" eaLnBrk="1" fontAlgn="auto" latinLnBrk="0" hangingPunct="1">
              <a:lnSpc>
                <a:spcPct val="120000"/>
              </a:lnSpc>
              <a:spcBef>
                <a:spcPts val="267"/>
              </a:spcBef>
              <a:spcAft>
                <a:spcPts val="267"/>
              </a:spcAft>
              <a:buClrTx/>
              <a:buSzTx/>
              <a:buFont typeface="Arial" panose="020B0604020202020204" pitchFamily="34" charset="0"/>
              <a:buNone/>
              <a:tabLst/>
              <a:defRPr/>
            </a:pPr>
            <a:r>
              <a:rPr lang="en-US"/>
              <a:t>Body of the Text Body of the Text Body of the Text Body of the Text Body of the Text Body of the Text Body of the Text Body of the Text</a:t>
            </a:r>
          </a:p>
        </p:txBody>
      </p:sp>
      <p:sp>
        <p:nvSpPr>
          <p:cNvPr id="57" name="Text Placeholder 30">
            <a:extLst>
              <a:ext uri="{FF2B5EF4-FFF2-40B4-BE49-F238E27FC236}">
                <a16:creationId xmlns:a16="http://schemas.microsoft.com/office/drawing/2014/main" id="{69478F62-B90E-5424-6C18-A097A92AB7E0}"/>
              </a:ext>
            </a:extLst>
          </p:cNvPr>
          <p:cNvSpPr>
            <a:spLocks noGrp="1"/>
          </p:cNvSpPr>
          <p:nvPr>
            <p:ph type="body" sz="quarter" idx="67" hasCustomPrompt="1"/>
          </p:nvPr>
        </p:nvSpPr>
        <p:spPr>
          <a:xfrm>
            <a:off x="509758" y="4295382"/>
            <a:ext cx="2301523" cy="929357"/>
          </a:xfrm>
          <a:prstGeom prst="rect">
            <a:avLst/>
          </a:prstGeom>
        </p:spPr>
        <p:txBody>
          <a:bodyPr wrap="square" lIns="0" tIns="0" rIns="0" bIns="0" anchor="ctr" anchorCtr="0">
            <a:noAutofit/>
          </a:bodyPr>
          <a:lstStyle>
            <a:lvl1pPr marL="0" indent="0" algn="r">
              <a:lnSpc>
                <a:spcPct val="120000"/>
              </a:lnSpc>
              <a:spcBef>
                <a:spcPts val="267"/>
              </a:spcBef>
              <a:spcAft>
                <a:spcPts val="267"/>
              </a:spcAft>
              <a:buNone/>
              <a:defRPr lang="en-US" sz="1100" b="0" i="0" dirty="0">
                <a:solidFill>
                  <a:schemeClr val="bg1"/>
                </a:solidFill>
                <a:latin typeface="+mn-lt"/>
              </a:defRPr>
            </a:lvl1pPr>
          </a:lstStyle>
          <a:p>
            <a:pPr marL="0" marR="0" lvl="0" indent="0" algn="ctr" defTabSz="914400" rtl="0" eaLnBrk="1" fontAlgn="auto" latinLnBrk="0" hangingPunct="1">
              <a:lnSpc>
                <a:spcPct val="120000"/>
              </a:lnSpc>
              <a:spcBef>
                <a:spcPts val="267"/>
              </a:spcBef>
              <a:spcAft>
                <a:spcPts val="267"/>
              </a:spcAft>
              <a:buClrTx/>
              <a:buSzTx/>
              <a:buFont typeface="Arial" panose="020B0604020202020204" pitchFamily="34" charset="0"/>
              <a:buNone/>
              <a:tabLst/>
              <a:defRPr/>
            </a:pPr>
            <a:r>
              <a:rPr lang="en-US"/>
              <a:t>Body of the Text Body of the Text Body of the Text Body of the Text Body of the Text Body of the Text Body of the Text Body of the Text</a:t>
            </a:r>
          </a:p>
        </p:txBody>
      </p:sp>
      <p:sp>
        <p:nvSpPr>
          <p:cNvPr id="5" name="Text Placeholder 38">
            <a:extLst>
              <a:ext uri="{FF2B5EF4-FFF2-40B4-BE49-F238E27FC236}">
                <a16:creationId xmlns:a16="http://schemas.microsoft.com/office/drawing/2014/main" id="{C0A31131-28AB-0BFC-6CB5-F7D175FA0BD2}"/>
              </a:ext>
            </a:extLst>
          </p:cNvPr>
          <p:cNvSpPr>
            <a:spLocks noGrp="1"/>
          </p:cNvSpPr>
          <p:nvPr>
            <p:ph type="body" sz="quarter" idx="32" hasCustomPrompt="1"/>
          </p:nvPr>
        </p:nvSpPr>
        <p:spPr>
          <a:xfrm>
            <a:off x="10883907" y="829425"/>
            <a:ext cx="800100" cy="800100"/>
          </a:xfrm>
          <a:prstGeom prst="ellipse">
            <a:avLst/>
          </a:prstGeom>
          <a:solidFill>
            <a:schemeClr val="tx2"/>
          </a:solidFill>
          <a:ln>
            <a:solidFill>
              <a:schemeClr val="accent3"/>
            </a:solidFill>
          </a:ln>
        </p:spPr>
        <p:txBody>
          <a:bodyPr wrap="none" lIns="0" tIns="0" rIns="0" bIns="0" anchor="ctr">
            <a:normAutofit/>
          </a:bodyPr>
          <a:lstStyle>
            <a:lvl1pPr marL="0" indent="0" algn="ctr">
              <a:buFont typeface="Arial" pitchFamily="34" charset="0"/>
              <a:buNone/>
              <a:defRPr sz="1100" b="1">
                <a:solidFill>
                  <a:schemeClr val="bg1"/>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Icon</a:t>
            </a:r>
          </a:p>
        </p:txBody>
      </p:sp>
      <p:sp>
        <p:nvSpPr>
          <p:cNvPr id="49" name="Text Placeholder 38">
            <a:extLst>
              <a:ext uri="{FF2B5EF4-FFF2-40B4-BE49-F238E27FC236}">
                <a16:creationId xmlns:a16="http://schemas.microsoft.com/office/drawing/2014/main" id="{42894EEE-1720-B3B7-8155-D21E63AA6BD8}"/>
              </a:ext>
            </a:extLst>
          </p:cNvPr>
          <p:cNvSpPr>
            <a:spLocks noGrp="1"/>
          </p:cNvSpPr>
          <p:nvPr>
            <p:ph type="body" sz="quarter" idx="34" hasCustomPrompt="1"/>
          </p:nvPr>
        </p:nvSpPr>
        <p:spPr>
          <a:xfrm>
            <a:off x="532901" y="3329729"/>
            <a:ext cx="800100" cy="800100"/>
          </a:xfrm>
          <a:prstGeom prst="ellipse">
            <a:avLst/>
          </a:prstGeom>
          <a:solidFill>
            <a:schemeClr val="tx2"/>
          </a:solidFill>
          <a:ln>
            <a:solidFill>
              <a:schemeClr val="accent3"/>
            </a:solidFill>
          </a:ln>
        </p:spPr>
        <p:txBody>
          <a:bodyPr wrap="none" lIns="0" tIns="0" rIns="0" bIns="0" anchor="ctr">
            <a:normAutofit/>
          </a:bodyPr>
          <a:lstStyle>
            <a:lvl1pPr marL="0" indent="0" algn="ctr">
              <a:buFont typeface="Arial" pitchFamily="34" charset="0"/>
              <a:buNone/>
              <a:defRPr sz="1100" b="1">
                <a:solidFill>
                  <a:schemeClr val="bg1"/>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Icon</a:t>
            </a:r>
          </a:p>
        </p:txBody>
      </p:sp>
      <p:sp>
        <p:nvSpPr>
          <p:cNvPr id="50" name="Text Placeholder 38">
            <a:extLst>
              <a:ext uri="{FF2B5EF4-FFF2-40B4-BE49-F238E27FC236}">
                <a16:creationId xmlns:a16="http://schemas.microsoft.com/office/drawing/2014/main" id="{ACAE6A68-A92E-C02F-76A2-D7C775C5200F}"/>
              </a:ext>
            </a:extLst>
          </p:cNvPr>
          <p:cNvSpPr>
            <a:spLocks noGrp="1"/>
          </p:cNvSpPr>
          <p:nvPr>
            <p:ph type="body" sz="quarter" idx="35" hasCustomPrompt="1"/>
          </p:nvPr>
        </p:nvSpPr>
        <p:spPr>
          <a:xfrm>
            <a:off x="532901" y="829425"/>
            <a:ext cx="800100" cy="800100"/>
          </a:xfrm>
          <a:prstGeom prst="ellipse">
            <a:avLst/>
          </a:prstGeom>
          <a:solidFill>
            <a:schemeClr val="tx2"/>
          </a:solidFill>
          <a:ln>
            <a:solidFill>
              <a:schemeClr val="accent3"/>
            </a:solidFill>
          </a:ln>
        </p:spPr>
        <p:txBody>
          <a:bodyPr wrap="none" lIns="0" tIns="0" rIns="0" bIns="0" anchor="ctr">
            <a:normAutofit/>
          </a:bodyPr>
          <a:lstStyle>
            <a:lvl1pPr marL="0" indent="0" algn="ctr">
              <a:buFont typeface="Arial" pitchFamily="34" charset="0"/>
              <a:buNone/>
              <a:defRPr sz="1100" b="1">
                <a:solidFill>
                  <a:schemeClr val="bg1"/>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Icon</a:t>
            </a:r>
          </a:p>
        </p:txBody>
      </p:sp>
      <p:cxnSp>
        <p:nvCxnSpPr>
          <p:cNvPr id="24" name="Straight Connector 23">
            <a:extLst>
              <a:ext uri="{FF2B5EF4-FFF2-40B4-BE49-F238E27FC236}">
                <a16:creationId xmlns:a16="http://schemas.microsoft.com/office/drawing/2014/main" id="{4A5C345B-872B-1032-8729-CE4B5F98DCEF}"/>
              </a:ext>
            </a:extLst>
          </p:cNvPr>
          <p:cNvCxnSpPr>
            <a:cxnSpLocks/>
          </p:cNvCxnSpPr>
          <p:nvPr userDrawn="1"/>
        </p:nvCxnSpPr>
        <p:spPr>
          <a:xfrm>
            <a:off x="1775318" y="1229475"/>
            <a:ext cx="2291857" cy="0"/>
          </a:xfrm>
          <a:prstGeom prst="line">
            <a:avLst/>
          </a:prstGeom>
          <a:ln>
            <a:solidFill>
              <a:schemeClr val="bg1">
                <a:lumMod val="85000"/>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197B128-7D4D-E18F-6706-FB2EAF69CD4C}"/>
              </a:ext>
            </a:extLst>
          </p:cNvPr>
          <p:cNvCxnSpPr>
            <a:cxnSpLocks/>
          </p:cNvCxnSpPr>
          <p:nvPr userDrawn="1"/>
        </p:nvCxnSpPr>
        <p:spPr>
          <a:xfrm>
            <a:off x="8572500" y="1229475"/>
            <a:ext cx="1866900" cy="0"/>
          </a:xfrm>
          <a:prstGeom prst="line">
            <a:avLst/>
          </a:prstGeom>
          <a:ln>
            <a:solidFill>
              <a:schemeClr val="bg1">
                <a:lumMod val="85000"/>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A6E0588-0883-2171-8D81-BE0BCD6A788B}"/>
              </a:ext>
            </a:extLst>
          </p:cNvPr>
          <p:cNvCxnSpPr>
            <a:cxnSpLocks/>
          </p:cNvCxnSpPr>
          <p:nvPr userDrawn="1"/>
        </p:nvCxnSpPr>
        <p:spPr>
          <a:xfrm>
            <a:off x="1775318" y="3729779"/>
            <a:ext cx="1701307" cy="0"/>
          </a:xfrm>
          <a:prstGeom prst="line">
            <a:avLst/>
          </a:prstGeom>
          <a:ln>
            <a:solidFill>
              <a:schemeClr val="bg1">
                <a:lumMod val="85000"/>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F32F5E4-0675-078C-780E-874C4B76D7E2}"/>
              </a:ext>
            </a:extLst>
          </p:cNvPr>
          <p:cNvCxnSpPr>
            <a:cxnSpLocks/>
          </p:cNvCxnSpPr>
          <p:nvPr userDrawn="1"/>
        </p:nvCxnSpPr>
        <p:spPr>
          <a:xfrm>
            <a:off x="7943850" y="3729779"/>
            <a:ext cx="2495550" cy="0"/>
          </a:xfrm>
          <a:prstGeom prst="line">
            <a:avLst/>
          </a:prstGeom>
          <a:ln>
            <a:solidFill>
              <a:schemeClr val="bg1">
                <a:lumMod val="85000"/>
                <a:alpha val="70000"/>
              </a:schemeClr>
            </a:solidFill>
          </a:ln>
        </p:spPr>
        <p:style>
          <a:lnRef idx="1">
            <a:schemeClr val="accent1"/>
          </a:lnRef>
          <a:fillRef idx="0">
            <a:schemeClr val="accent1"/>
          </a:fillRef>
          <a:effectRef idx="0">
            <a:schemeClr val="accent1"/>
          </a:effectRef>
          <a:fontRef idx="minor">
            <a:schemeClr val="tx1"/>
          </a:fontRef>
        </p:style>
      </p:cxnSp>
      <p:sp>
        <p:nvSpPr>
          <p:cNvPr id="48" name="Text Placeholder 38">
            <a:extLst>
              <a:ext uri="{FF2B5EF4-FFF2-40B4-BE49-F238E27FC236}">
                <a16:creationId xmlns:a16="http://schemas.microsoft.com/office/drawing/2014/main" id="{B12E84B9-7A3F-9E60-FCE5-BA74BA12B5BC}"/>
              </a:ext>
            </a:extLst>
          </p:cNvPr>
          <p:cNvSpPr>
            <a:spLocks noGrp="1"/>
          </p:cNvSpPr>
          <p:nvPr>
            <p:ph type="body" sz="quarter" idx="33" hasCustomPrompt="1"/>
          </p:nvPr>
        </p:nvSpPr>
        <p:spPr>
          <a:xfrm>
            <a:off x="10883907" y="3329729"/>
            <a:ext cx="800100" cy="800100"/>
          </a:xfrm>
          <a:prstGeom prst="ellipse">
            <a:avLst/>
          </a:prstGeom>
          <a:solidFill>
            <a:schemeClr val="tx2"/>
          </a:solidFill>
          <a:ln>
            <a:solidFill>
              <a:schemeClr val="accent3"/>
            </a:solidFill>
          </a:ln>
        </p:spPr>
        <p:txBody>
          <a:bodyPr wrap="none" lIns="0" tIns="0" rIns="0" bIns="0" anchor="ctr">
            <a:normAutofit/>
          </a:bodyPr>
          <a:lstStyle>
            <a:lvl1pPr marL="0" indent="0" algn="ctr">
              <a:buFont typeface="Arial" pitchFamily="34" charset="0"/>
              <a:buNone/>
              <a:defRPr sz="1100" b="1">
                <a:solidFill>
                  <a:schemeClr val="bg1"/>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Icon</a:t>
            </a:r>
          </a:p>
        </p:txBody>
      </p:sp>
      <p:sp>
        <p:nvSpPr>
          <p:cNvPr id="53" name="Picture Placeholder 51">
            <a:extLst>
              <a:ext uri="{FF2B5EF4-FFF2-40B4-BE49-F238E27FC236}">
                <a16:creationId xmlns:a16="http://schemas.microsoft.com/office/drawing/2014/main" id="{54623FE1-575D-02C8-6411-45CB63CCA9F4}"/>
              </a:ext>
            </a:extLst>
          </p:cNvPr>
          <p:cNvSpPr>
            <a:spLocks noGrp="1"/>
          </p:cNvSpPr>
          <p:nvPr>
            <p:ph type="pic" sz="quarter" idx="36" hasCustomPrompt="1"/>
          </p:nvPr>
        </p:nvSpPr>
        <p:spPr>
          <a:xfrm>
            <a:off x="3855720" y="0"/>
            <a:ext cx="4480560" cy="4480560"/>
          </a:xfrm>
          <a:prstGeom prst="ellipse">
            <a:avLst/>
          </a:prstGeom>
        </p:spPr>
        <p:txBody>
          <a:bodyPr anchor="ctr">
            <a:normAutofit/>
          </a:bodyPr>
          <a:lstStyle>
            <a:lvl1pPr marL="0" indent="0" algn="ctr">
              <a:buNone/>
              <a:defRPr sz="2000">
                <a:solidFill>
                  <a:schemeClr val="bg1"/>
                </a:solidFill>
              </a:defRPr>
            </a:lvl1pPr>
          </a:lstStyle>
          <a:p>
            <a:r>
              <a:rPr lang="en-IN"/>
              <a:t>Click to Add Picture</a:t>
            </a:r>
          </a:p>
        </p:txBody>
      </p:sp>
      <p:sp>
        <p:nvSpPr>
          <p:cNvPr id="58" name="Text Placeholder 9">
            <a:extLst>
              <a:ext uri="{FF2B5EF4-FFF2-40B4-BE49-F238E27FC236}">
                <a16:creationId xmlns:a16="http://schemas.microsoft.com/office/drawing/2014/main" id="{D6FF991F-6F1D-3CC9-E39F-AA22FEA3C312}"/>
              </a:ext>
            </a:extLst>
          </p:cNvPr>
          <p:cNvSpPr>
            <a:spLocks noGrp="1"/>
          </p:cNvSpPr>
          <p:nvPr>
            <p:ph type="body" sz="quarter" idx="16" hasCustomPrompt="1"/>
          </p:nvPr>
        </p:nvSpPr>
        <p:spPr>
          <a:xfrm>
            <a:off x="3210321" y="5002850"/>
            <a:ext cx="5105404" cy="1359849"/>
          </a:xfrm>
          <a:prstGeom prst="rect">
            <a:avLst/>
          </a:prstGeom>
          <a:noFill/>
          <a:ln w="9525">
            <a:noFill/>
            <a:miter lim="800000"/>
            <a:headEnd/>
            <a:tailEnd/>
          </a:ln>
        </p:spPr>
        <p:txBody>
          <a:bodyPr vert="horz" wrap="square" lIns="0" tIns="0" rIns="0" bIns="0" numCol="1" rtlCol="0" anchor="ctr" anchorCtr="0" compatLnSpc="1">
            <a:prstTxWarp prst="textNoShape">
              <a:avLst/>
            </a:prstTxWarp>
            <a:noAutofit/>
          </a:bodyPr>
          <a:lstStyle>
            <a:lvl1pPr marL="0" indent="0" algn="ctr">
              <a:lnSpc>
                <a:spcPct val="100000"/>
              </a:lnSpc>
              <a:buNone/>
              <a:defRPr lang="en-US" sz="3200" b="1" dirty="0">
                <a:solidFill>
                  <a:schemeClr val="bg1"/>
                </a:solidFill>
              </a:defRPr>
            </a:lvl1pPr>
          </a:lstStyle>
          <a:p>
            <a:pPr marL="457200" lvl="0" indent="-457200">
              <a:spcBef>
                <a:spcPct val="0"/>
              </a:spcBef>
              <a:tabLst>
                <a:tab pos="457200" algn="l"/>
              </a:tabLst>
            </a:pPr>
            <a:r>
              <a:rPr lang="en-US"/>
              <a:t>Click to Add Title</a:t>
            </a:r>
          </a:p>
        </p:txBody>
      </p:sp>
      <p:pic>
        <p:nvPicPr>
          <p:cNvPr id="4" name="Picture 3" descr="A picture containing logo&#10;&#10;Description automatically generated">
            <a:extLst>
              <a:ext uri="{FF2B5EF4-FFF2-40B4-BE49-F238E27FC236}">
                <a16:creationId xmlns:a16="http://schemas.microsoft.com/office/drawing/2014/main" id="{C5AF3ABA-92D9-E621-760F-C8A061A08736}"/>
              </a:ext>
            </a:extLst>
          </p:cNvPr>
          <p:cNvPicPr>
            <a:picLocks noChangeAspect="1"/>
          </p:cNvPicPr>
          <p:nvPr userDrawn="1"/>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95300" y="6416675"/>
            <a:ext cx="823913" cy="412750"/>
          </a:xfrm>
          <a:prstGeom prst="rect">
            <a:avLst/>
          </a:prstGeom>
        </p:spPr>
      </p:pic>
    </p:spTree>
    <p:custDataLst>
      <p:tags r:id="rId1"/>
    </p:custDataLst>
    <p:extLst>
      <p:ext uri="{BB962C8B-B14F-4D97-AF65-F5344CB8AC3E}">
        <p14:creationId xmlns:p14="http://schemas.microsoft.com/office/powerpoint/2010/main" val="1998108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65847B7-22AD-27AF-A01A-DA4B5990592B}"/>
              </a:ext>
            </a:extLst>
          </p:cNvPr>
          <p:cNvSpPr>
            <a:spLocks noGrp="1"/>
          </p:cNvSpPr>
          <p:nvPr>
            <p:ph type="sldNum" sz="quarter" idx="10"/>
          </p:nvPr>
        </p:nvSpPr>
        <p:spPr/>
        <p:txBody>
          <a:bodyPr/>
          <a:lstStyle>
            <a:lvl1pPr>
              <a:defRPr>
                <a:solidFill>
                  <a:schemeClr val="tx1"/>
                </a:solidFill>
              </a:defRPr>
            </a:lvl1pPr>
          </a:lstStyle>
          <a:p>
            <a:fld id="{3C296C8F-E37A-4645-A3FD-241225245A26}" type="slidenum">
              <a:rPr lang="en-IN" smtClean="0"/>
              <a:pPr/>
              <a:t>‹#›</a:t>
            </a:fld>
            <a:endParaRPr lang="en-IN"/>
          </a:p>
        </p:txBody>
      </p:sp>
      <p:sp>
        <p:nvSpPr>
          <p:cNvPr id="7" name="Text Placeholder 9">
            <a:extLst>
              <a:ext uri="{FF2B5EF4-FFF2-40B4-BE49-F238E27FC236}">
                <a16:creationId xmlns:a16="http://schemas.microsoft.com/office/drawing/2014/main" id="{1406D654-16E3-0E2E-564D-0809BA2835E9}"/>
              </a:ext>
            </a:extLst>
          </p:cNvPr>
          <p:cNvSpPr>
            <a:spLocks noGrp="1"/>
          </p:cNvSpPr>
          <p:nvPr>
            <p:ph type="body" sz="quarter" idx="16" hasCustomPrompt="1"/>
          </p:nvPr>
        </p:nvSpPr>
        <p:spPr>
          <a:xfrm>
            <a:off x="5765800" y="342900"/>
            <a:ext cx="5930900" cy="5586262"/>
          </a:xfrm>
          <a:prstGeom prst="rect">
            <a:avLst/>
          </a:prstGeom>
          <a:solidFill>
            <a:schemeClr val="bg1">
              <a:lumMod val="95000"/>
            </a:schemeClr>
          </a:solidFill>
          <a:ln w="9525">
            <a:noFill/>
            <a:miter lim="800000"/>
            <a:headEnd/>
            <a:tailEnd/>
          </a:ln>
        </p:spPr>
        <p:txBody>
          <a:bodyPr vert="horz" wrap="square" lIns="0" tIns="0" rIns="0" bIns="0" numCol="1" rtlCol="0" anchor="ctr" anchorCtr="0" compatLnSpc="1">
            <a:prstTxWarp prst="textNoShape">
              <a:avLst/>
            </a:prstTxWarp>
            <a:noAutofit/>
          </a:bodyPr>
          <a:lstStyle>
            <a:lvl1pPr marL="0" indent="0" algn="ctr">
              <a:lnSpc>
                <a:spcPct val="100000"/>
              </a:lnSpc>
              <a:buNone/>
              <a:defRPr lang="en-US" sz="3200" b="1" dirty="0">
                <a:solidFill>
                  <a:schemeClr val="accent1"/>
                </a:solidFill>
              </a:defRPr>
            </a:lvl1pPr>
          </a:lstStyle>
          <a:p>
            <a:pPr marL="457200" lvl="0" indent="-457200">
              <a:spcBef>
                <a:spcPct val="0"/>
              </a:spcBef>
              <a:tabLst>
                <a:tab pos="457200" algn="l"/>
              </a:tabLst>
            </a:pPr>
            <a:r>
              <a:rPr lang="en-US"/>
              <a:t>Click to Add Title</a:t>
            </a:r>
          </a:p>
        </p:txBody>
      </p:sp>
      <p:sp>
        <p:nvSpPr>
          <p:cNvPr id="2" name="Rectangle 1">
            <a:extLst>
              <a:ext uri="{FF2B5EF4-FFF2-40B4-BE49-F238E27FC236}">
                <a16:creationId xmlns:a16="http://schemas.microsoft.com/office/drawing/2014/main" id="{00FE73D4-7FDF-D465-7E15-B6665D9CDB2B}"/>
              </a:ext>
            </a:extLst>
          </p:cNvPr>
          <p:cNvSpPr/>
          <p:nvPr userDrawn="1"/>
        </p:nvSpPr>
        <p:spPr>
          <a:xfrm>
            <a:off x="0" y="0"/>
            <a:ext cx="30861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Picture Placeholder 13">
            <a:extLst>
              <a:ext uri="{FF2B5EF4-FFF2-40B4-BE49-F238E27FC236}">
                <a16:creationId xmlns:a16="http://schemas.microsoft.com/office/drawing/2014/main" id="{90A015C9-4F25-BD2F-1EEA-78C8BE743E29}"/>
              </a:ext>
            </a:extLst>
          </p:cNvPr>
          <p:cNvSpPr>
            <a:spLocks noGrp="1" noChangeAspect="1"/>
          </p:cNvSpPr>
          <p:nvPr>
            <p:ph type="pic" sz="quarter" idx="36" hasCustomPrompt="1"/>
          </p:nvPr>
        </p:nvSpPr>
        <p:spPr>
          <a:xfrm>
            <a:off x="1076454" y="1625359"/>
            <a:ext cx="3704893" cy="3607282"/>
          </a:xfrm>
          <a:prstGeom prst="ellipse">
            <a:avLst/>
          </a:prstGeom>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IN" sz="1800" dirty="0">
                <a:solidFill>
                  <a:schemeClr val="lt1"/>
                </a:solidFill>
              </a:defRPr>
            </a:lvl1pPr>
          </a:lstStyle>
          <a:p>
            <a:pPr marL="0" lvl="0" algn="ctr"/>
            <a:r>
              <a:rPr lang="en-IN"/>
              <a:t>Click to Add Picture</a:t>
            </a:r>
          </a:p>
        </p:txBody>
      </p:sp>
      <p:pic>
        <p:nvPicPr>
          <p:cNvPr id="4" name="Picture 3" descr="A picture containing logo&#10;&#10;Description automatically generated">
            <a:extLst>
              <a:ext uri="{FF2B5EF4-FFF2-40B4-BE49-F238E27FC236}">
                <a16:creationId xmlns:a16="http://schemas.microsoft.com/office/drawing/2014/main" id="{37006624-ADF7-36E7-583D-EB310E56D471}"/>
              </a:ext>
            </a:extLst>
          </p:cNvPr>
          <p:cNvPicPr>
            <a:picLocks noChangeAspect="1"/>
          </p:cNvPicPr>
          <p:nvPr userDrawn="1"/>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95300" y="6416675"/>
            <a:ext cx="823913" cy="412750"/>
          </a:xfrm>
          <a:prstGeom prst="rect">
            <a:avLst/>
          </a:prstGeom>
        </p:spPr>
      </p:pic>
    </p:spTree>
    <p:custDataLst>
      <p:tags r:id="rId1"/>
    </p:custDataLst>
    <p:extLst>
      <p:ext uri="{BB962C8B-B14F-4D97-AF65-F5344CB8AC3E}">
        <p14:creationId xmlns:p14="http://schemas.microsoft.com/office/powerpoint/2010/main" val="1497318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3935B41-A558-0D06-F683-2F0AE2E8C1C5}"/>
              </a:ext>
            </a:extLst>
          </p:cNvPr>
          <p:cNvSpPr>
            <a:spLocks noGrp="1"/>
          </p:cNvSpPr>
          <p:nvPr>
            <p:ph type="sldNum" sz="quarter" idx="10"/>
          </p:nvPr>
        </p:nvSpPr>
        <p:spPr/>
        <p:txBody>
          <a:bodyPr/>
          <a:lstStyle/>
          <a:p>
            <a:fld id="{3C296C8F-E37A-4645-A3FD-241225245A26}" type="slidenum">
              <a:rPr lang="en-IN" smtClean="0"/>
              <a:t>‹#›</a:t>
            </a:fld>
            <a:endParaRPr lang="en-IN"/>
          </a:p>
        </p:txBody>
      </p:sp>
      <p:sp>
        <p:nvSpPr>
          <p:cNvPr id="17" name="Picture Placeholder 16">
            <a:extLst>
              <a:ext uri="{FF2B5EF4-FFF2-40B4-BE49-F238E27FC236}">
                <a16:creationId xmlns:a16="http://schemas.microsoft.com/office/drawing/2014/main" id="{5C5FC2D1-6AC6-3266-0B5D-CDC1EE6F3734}"/>
              </a:ext>
            </a:extLst>
          </p:cNvPr>
          <p:cNvSpPr>
            <a:spLocks noGrp="1"/>
          </p:cNvSpPr>
          <p:nvPr>
            <p:ph type="pic" sz="quarter" idx="17"/>
          </p:nvPr>
        </p:nvSpPr>
        <p:spPr>
          <a:xfrm>
            <a:off x="7865066" y="342901"/>
            <a:ext cx="3702820" cy="3705332"/>
          </a:xfrm>
          <a:prstGeom prst="ellipse">
            <a:avLst/>
          </a:prstGeom>
          <a:solidFill>
            <a:schemeClr val="tx2"/>
          </a:solidFill>
        </p:spPr>
        <p:txBody>
          <a:bodyPr wrap="square" anchor="ctr">
            <a:noAutofit/>
          </a:bodyPr>
          <a:lstStyle>
            <a:lvl1pPr marL="0" indent="0" algn="ctr">
              <a:buNone/>
              <a:defRPr sz="1200">
                <a:solidFill>
                  <a:schemeClr val="bg1"/>
                </a:solidFill>
              </a:defRPr>
            </a:lvl1pPr>
          </a:lstStyle>
          <a:p>
            <a:endParaRPr lang="en-IN"/>
          </a:p>
        </p:txBody>
      </p:sp>
      <p:sp>
        <p:nvSpPr>
          <p:cNvPr id="19" name="Picture Placeholder 18">
            <a:extLst>
              <a:ext uri="{FF2B5EF4-FFF2-40B4-BE49-F238E27FC236}">
                <a16:creationId xmlns:a16="http://schemas.microsoft.com/office/drawing/2014/main" id="{E3A9BE18-E4E3-F7F2-4775-C7B05E684D4D}"/>
              </a:ext>
            </a:extLst>
          </p:cNvPr>
          <p:cNvSpPr>
            <a:spLocks noGrp="1"/>
          </p:cNvSpPr>
          <p:nvPr>
            <p:ph type="pic" sz="quarter" idx="18"/>
          </p:nvPr>
        </p:nvSpPr>
        <p:spPr>
          <a:xfrm>
            <a:off x="6343650" y="2857081"/>
            <a:ext cx="2915711" cy="2890576"/>
          </a:xfrm>
          <a:prstGeom prst="ellipse">
            <a:avLst/>
          </a:prstGeom>
          <a:solidFill>
            <a:schemeClr val="accent1"/>
          </a:solidFill>
        </p:spPr>
        <p:txBody>
          <a:bodyPr vert="horz" wrap="square" lIns="91440" tIns="45720" rIns="91440" bIns="45720" rtlCol="0" anchor="ctr">
            <a:noAutofit/>
          </a:bodyPr>
          <a:lstStyle>
            <a:lvl1pPr>
              <a:defRPr lang="en-IN" sz="1200">
                <a:solidFill>
                  <a:schemeClr val="bg1"/>
                </a:solidFill>
              </a:defRPr>
            </a:lvl1pPr>
          </a:lstStyle>
          <a:p>
            <a:pPr marL="0" lvl="0" indent="0" algn="ctr">
              <a:buNone/>
            </a:pPr>
            <a:endParaRPr lang="en-IN"/>
          </a:p>
        </p:txBody>
      </p:sp>
      <p:sp>
        <p:nvSpPr>
          <p:cNvPr id="13" name="Text Placeholder 9">
            <a:extLst>
              <a:ext uri="{FF2B5EF4-FFF2-40B4-BE49-F238E27FC236}">
                <a16:creationId xmlns:a16="http://schemas.microsoft.com/office/drawing/2014/main" id="{903190BC-0067-290F-BF45-CF01D9F535E1}"/>
              </a:ext>
            </a:extLst>
          </p:cNvPr>
          <p:cNvSpPr>
            <a:spLocks noGrp="1"/>
          </p:cNvSpPr>
          <p:nvPr>
            <p:ph type="body" sz="quarter" idx="16" hasCustomPrompt="1"/>
          </p:nvPr>
        </p:nvSpPr>
        <p:spPr>
          <a:xfrm>
            <a:off x="495300" y="977900"/>
            <a:ext cx="5384800" cy="855146"/>
          </a:xfrm>
          <a:prstGeom prst="rect">
            <a:avLst/>
          </a:prstGeom>
          <a:noFill/>
          <a:ln w="9525">
            <a:noFill/>
            <a:miter lim="800000"/>
            <a:headEnd/>
            <a:tailEnd/>
          </a:ln>
        </p:spPr>
        <p:txBody>
          <a:bodyPr vert="horz" wrap="square" lIns="0" tIns="0" rIns="0" bIns="0" numCol="1" rtlCol="0" anchor="ctr" anchorCtr="0" compatLnSpc="1">
            <a:prstTxWarp prst="textNoShape">
              <a:avLst/>
            </a:prstTxWarp>
            <a:noAutofit/>
          </a:bodyPr>
          <a:lstStyle>
            <a:lvl1pPr marL="0" indent="0">
              <a:lnSpc>
                <a:spcPct val="100000"/>
              </a:lnSpc>
              <a:buNone/>
              <a:defRPr lang="en-US" sz="3200" b="1" dirty="0">
                <a:solidFill>
                  <a:schemeClr val="tx2"/>
                </a:solidFill>
              </a:defRPr>
            </a:lvl1pPr>
          </a:lstStyle>
          <a:p>
            <a:pPr marL="457200" lvl="0" indent="-457200">
              <a:spcBef>
                <a:spcPct val="0"/>
              </a:spcBef>
              <a:tabLst>
                <a:tab pos="457200" algn="l"/>
              </a:tabLst>
            </a:pPr>
            <a:r>
              <a:rPr lang="en-US"/>
              <a:t>Click to Add Title</a:t>
            </a:r>
          </a:p>
        </p:txBody>
      </p:sp>
      <p:sp>
        <p:nvSpPr>
          <p:cNvPr id="20" name="Rectangle: Top Corners Rounded 19">
            <a:extLst>
              <a:ext uri="{FF2B5EF4-FFF2-40B4-BE49-F238E27FC236}">
                <a16:creationId xmlns:a16="http://schemas.microsoft.com/office/drawing/2014/main" id="{AB493676-EBCE-AF18-E69C-49D53A63C13B}"/>
              </a:ext>
            </a:extLst>
          </p:cNvPr>
          <p:cNvSpPr/>
          <p:nvPr userDrawn="1"/>
        </p:nvSpPr>
        <p:spPr>
          <a:xfrm rot="5400000">
            <a:off x="2870200" y="-2527300"/>
            <a:ext cx="355600" cy="6096000"/>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 name="Picture 3" descr="A picture containing logo&#10;&#10;Description automatically generated">
            <a:extLst>
              <a:ext uri="{FF2B5EF4-FFF2-40B4-BE49-F238E27FC236}">
                <a16:creationId xmlns:a16="http://schemas.microsoft.com/office/drawing/2014/main" id="{93CAC1C5-7F23-CDD3-7C5F-7D684177C6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5300" y="6416675"/>
            <a:ext cx="823913" cy="412750"/>
          </a:xfrm>
          <a:prstGeom prst="rect">
            <a:avLst/>
          </a:prstGeom>
        </p:spPr>
      </p:pic>
    </p:spTree>
    <p:custDataLst>
      <p:tags r:id="rId1"/>
    </p:custDataLst>
    <p:extLst>
      <p:ext uri="{BB962C8B-B14F-4D97-AF65-F5344CB8AC3E}">
        <p14:creationId xmlns:p14="http://schemas.microsoft.com/office/powerpoint/2010/main" val="3086405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14E7BA44-9920-19FB-4D9F-28C0C3489DDD}"/>
              </a:ext>
            </a:extLst>
          </p:cNvPr>
          <p:cNvSpPr>
            <a:spLocks noGrp="1"/>
          </p:cNvSpPr>
          <p:nvPr>
            <p:ph type="pic" sz="quarter" idx="29"/>
          </p:nvPr>
        </p:nvSpPr>
        <p:spPr>
          <a:xfrm>
            <a:off x="495300" y="36718"/>
            <a:ext cx="3933190" cy="6684757"/>
          </a:xfrm>
          <a:custGeom>
            <a:avLst/>
            <a:gdLst>
              <a:gd name="connsiteX0" fmla="*/ 1614778 w 3366225"/>
              <a:gd name="connsiteY0" fmla="*/ 0 h 5721157"/>
              <a:gd name="connsiteX1" fmla="*/ 1751447 w 3366225"/>
              <a:gd name="connsiteY1" fmla="*/ 0 h 5721157"/>
              <a:gd name="connsiteX2" fmla="*/ 3366225 w 3366225"/>
              <a:gd name="connsiteY2" fmla="*/ 1614778 h 5721157"/>
              <a:gd name="connsiteX3" fmla="*/ 3366225 w 3366225"/>
              <a:gd name="connsiteY3" fmla="*/ 4106380 h 5721157"/>
              <a:gd name="connsiteX4" fmla="*/ 1751447 w 3366225"/>
              <a:gd name="connsiteY4" fmla="*/ 5721157 h 5721157"/>
              <a:gd name="connsiteX5" fmla="*/ 1614778 w 3366225"/>
              <a:gd name="connsiteY5" fmla="*/ 5721157 h 5721157"/>
              <a:gd name="connsiteX6" fmla="*/ 845079 w 3366225"/>
              <a:gd name="connsiteY6" fmla="*/ 5526263 h 5721157"/>
              <a:gd name="connsiteX7" fmla="*/ 798964 w 3366225"/>
              <a:gd name="connsiteY7" fmla="*/ 5498247 h 5721157"/>
              <a:gd name="connsiteX8" fmla="*/ 814809 w 3366225"/>
              <a:gd name="connsiteY8" fmla="*/ 5479042 h 5721157"/>
              <a:gd name="connsiteX9" fmla="*/ 908596 w 3366225"/>
              <a:gd name="connsiteY9" fmla="*/ 5172006 h 5721157"/>
              <a:gd name="connsiteX10" fmla="*/ 359445 w 3366225"/>
              <a:gd name="connsiteY10" fmla="*/ 4622855 h 5721157"/>
              <a:gd name="connsiteX11" fmla="*/ 145690 w 3366225"/>
              <a:gd name="connsiteY11" fmla="*/ 4666010 h 5721157"/>
              <a:gd name="connsiteX12" fmla="*/ 108970 w 3366225"/>
              <a:gd name="connsiteY12" fmla="*/ 4685942 h 5721157"/>
              <a:gd name="connsiteX13" fmla="*/ 72598 w 3366225"/>
              <a:gd name="connsiteY13" fmla="*/ 4586566 h 5721157"/>
              <a:gd name="connsiteX14" fmla="*/ 0 w 3366225"/>
              <a:gd name="connsiteY14" fmla="*/ 4106380 h 5721157"/>
              <a:gd name="connsiteX15" fmla="*/ 0 w 3366225"/>
              <a:gd name="connsiteY15" fmla="*/ 1614778 h 5721157"/>
              <a:gd name="connsiteX16" fmla="*/ 1614778 w 3366225"/>
              <a:gd name="connsiteY16" fmla="*/ 0 h 5721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66225" h="5721157">
                <a:moveTo>
                  <a:pt x="1614778" y="0"/>
                </a:moveTo>
                <a:lnTo>
                  <a:pt x="1751447" y="0"/>
                </a:lnTo>
                <a:cubicBezTo>
                  <a:pt x="2643265" y="0"/>
                  <a:pt x="3366225" y="722960"/>
                  <a:pt x="3366225" y="1614778"/>
                </a:cubicBezTo>
                <a:lnTo>
                  <a:pt x="3366225" y="4106380"/>
                </a:lnTo>
                <a:cubicBezTo>
                  <a:pt x="3366225" y="4998197"/>
                  <a:pt x="2643265" y="5721157"/>
                  <a:pt x="1751447" y="5721157"/>
                </a:cubicBezTo>
                <a:lnTo>
                  <a:pt x="1614778" y="5721157"/>
                </a:lnTo>
                <a:cubicBezTo>
                  <a:pt x="1336085" y="5721157"/>
                  <a:pt x="1073882" y="5650556"/>
                  <a:pt x="845079" y="5526263"/>
                </a:cubicBezTo>
                <a:lnTo>
                  <a:pt x="798964" y="5498247"/>
                </a:lnTo>
                <a:lnTo>
                  <a:pt x="814809" y="5479042"/>
                </a:lnTo>
                <a:cubicBezTo>
                  <a:pt x="874022" y="5391397"/>
                  <a:pt x="908596" y="5285739"/>
                  <a:pt x="908596" y="5172006"/>
                </a:cubicBezTo>
                <a:cubicBezTo>
                  <a:pt x="908596" y="4868718"/>
                  <a:pt x="662732" y="4622855"/>
                  <a:pt x="359445" y="4622855"/>
                </a:cubicBezTo>
                <a:cubicBezTo>
                  <a:pt x="283623" y="4622855"/>
                  <a:pt x="211390" y="4638221"/>
                  <a:pt x="145690" y="4666010"/>
                </a:cubicBezTo>
                <a:lnTo>
                  <a:pt x="108970" y="4685942"/>
                </a:lnTo>
                <a:lnTo>
                  <a:pt x="72598" y="4586566"/>
                </a:lnTo>
                <a:cubicBezTo>
                  <a:pt x="25417" y="4434875"/>
                  <a:pt x="0" y="4273595"/>
                  <a:pt x="0" y="4106380"/>
                </a:cubicBezTo>
                <a:lnTo>
                  <a:pt x="0" y="1614778"/>
                </a:lnTo>
                <a:cubicBezTo>
                  <a:pt x="0" y="722960"/>
                  <a:pt x="722961" y="0"/>
                  <a:pt x="1614778" y="0"/>
                </a:cubicBezTo>
                <a:close/>
              </a:path>
            </a:pathLst>
          </a:custGeom>
          <a:solidFill>
            <a:schemeClr val="accent1"/>
          </a:solidFill>
        </p:spPr>
        <p:txBody>
          <a:bodyPr wrap="square" anchor="ctr">
            <a:noAutofit/>
          </a:bodyPr>
          <a:lstStyle>
            <a:lvl1pPr marL="0" indent="0" algn="ctr">
              <a:buNone/>
              <a:defRPr sz="2000" b="1">
                <a:solidFill>
                  <a:schemeClr val="bg1"/>
                </a:solidFill>
              </a:defRPr>
            </a:lvl1pPr>
          </a:lstStyle>
          <a:p>
            <a:endParaRPr lang="en-IN"/>
          </a:p>
        </p:txBody>
      </p:sp>
      <p:sp>
        <p:nvSpPr>
          <p:cNvPr id="16" name="Text Placeholder 38">
            <a:extLst>
              <a:ext uri="{FF2B5EF4-FFF2-40B4-BE49-F238E27FC236}">
                <a16:creationId xmlns:a16="http://schemas.microsoft.com/office/drawing/2014/main" id="{F2109A83-CA14-5FEE-6ECD-612D8DF72333}"/>
              </a:ext>
            </a:extLst>
          </p:cNvPr>
          <p:cNvSpPr>
            <a:spLocks noGrp="1"/>
          </p:cNvSpPr>
          <p:nvPr>
            <p:ph type="body" sz="quarter" idx="28" hasCustomPrompt="1"/>
          </p:nvPr>
        </p:nvSpPr>
        <p:spPr>
          <a:xfrm>
            <a:off x="341051" y="5553347"/>
            <a:ext cx="1168128" cy="1168128"/>
          </a:xfrm>
          <a:prstGeom prst="ellipse">
            <a:avLst/>
          </a:prstGeom>
          <a:solidFill>
            <a:schemeClr val="tx2"/>
          </a:solidFill>
        </p:spPr>
        <p:txBody>
          <a:bodyPr wrap="none" lIns="0" tIns="0" rIns="0" bIns="0" anchor="ctr">
            <a:noAutofit/>
          </a:bodyPr>
          <a:lstStyle>
            <a:lvl1pPr marL="0" indent="0" algn="ctr">
              <a:buFont typeface="Arial" pitchFamily="34" charset="0"/>
              <a:buNone/>
              <a:defRPr sz="1600" b="1">
                <a:solidFill>
                  <a:schemeClr val="bg1"/>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Icon</a:t>
            </a:r>
          </a:p>
        </p:txBody>
      </p:sp>
      <p:sp>
        <p:nvSpPr>
          <p:cNvPr id="21" name="Text Placeholder 9">
            <a:extLst>
              <a:ext uri="{FF2B5EF4-FFF2-40B4-BE49-F238E27FC236}">
                <a16:creationId xmlns:a16="http://schemas.microsoft.com/office/drawing/2014/main" id="{4D51C615-56BC-8E46-BD02-2C79A4AF601A}"/>
              </a:ext>
            </a:extLst>
          </p:cNvPr>
          <p:cNvSpPr>
            <a:spLocks noGrp="1"/>
          </p:cNvSpPr>
          <p:nvPr>
            <p:ph type="body" sz="quarter" idx="16" hasCustomPrompt="1"/>
          </p:nvPr>
        </p:nvSpPr>
        <p:spPr>
          <a:xfrm>
            <a:off x="4851400" y="342900"/>
            <a:ext cx="6845300" cy="6013450"/>
          </a:xfrm>
          <a:prstGeom prst="rect">
            <a:avLst/>
          </a:prstGeom>
          <a:solidFill>
            <a:schemeClr val="tx2"/>
          </a:solidFill>
          <a:ln w="9525">
            <a:noFill/>
            <a:miter lim="800000"/>
            <a:headEnd/>
            <a:tailEnd/>
          </a:ln>
        </p:spPr>
        <p:txBody>
          <a:bodyPr vert="horz" wrap="square" lIns="360000" tIns="108000" rIns="108000" bIns="108000" numCol="1" rtlCol="0" anchor="ctr" anchorCtr="0" compatLnSpc="1">
            <a:prstTxWarp prst="textNoShape">
              <a:avLst/>
            </a:prstTxWarp>
            <a:noAutofit/>
          </a:bodyPr>
          <a:lstStyle>
            <a:lvl1pPr marL="0" indent="0" algn="ctr">
              <a:lnSpc>
                <a:spcPct val="100000"/>
              </a:lnSpc>
              <a:buFont typeface="Arial" panose="020B0604020202020204" pitchFamily="34" charset="0"/>
              <a:buNone/>
              <a:defRPr lang="en-US" sz="4000" b="1" dirty="0">
                <a:solidFill>
                  <a:schemeClr val="bg1"/>
                </a:solidFill>
              </a:defRPr>
            </a:lvl1pPr>
          </a:lstStyle>
          <a:p>
            <a:pPr marL="457200" lvl="0" indent="-457200">
              <a:spcBef>
                <a:spcPct val="0"/>
              </a:spcBef>
              <a:tabLst>
                <a:tab pos="457200" algn="l"/>
              </a:tabLst>
            </a:pPr>
            <a:r>
              <a:rPr lang="en-US"/>
              <a:t>Click to Add Title</a:t>
            </a:r>
          </a:p>
        </p:txBody>
      </p:sp>
      <p:sp>
        <p:nvSpPr>
          <p:cNvPr id="22" name="Slide Number Placeholder 2">
            <a:extLst>
              <a:ext uri="{FF2B5EF4-FFF2-40B4-BE49-F238E27FC236}">
                <a16:creationId xmlns:a16="http://schemas.microsoft.com/office/drawing/2014/main" id="{079E6665-5FA7-8349-AC4C-0830C76A95FA}"/>
              </a:ext>
            </a:extLst>
          </p:cNvPr>
          <p:cNvSpPr>
            <a:spLocks noGrp="1"/>
          </p:cNvSpPr>
          <p:nvPr>
            <p:ph type="sldNum" sz="quarter" idx="10"/>
          </p:nvPr>
        </p:nvSpPr>
        <p:spPr>
          <a:xfrm>
            <a:off x="8953500" y="6356350"/>
            <a:ext cx="2743200" cy="365125"/>
          </a:xfrm>
        </p:spPr>
        <p:txBody>
          <a:bodyPr/>
          <a:lstStyle/>
          <a:p>
            <a:fld id="{3C296C8F-E37A-4645-A3FD-241225245A26}" type="slidenum">
              <a:rPr lang="en-IN" smtClean="0"/>
              <a:t>‹#›</a:t>
            </a:fld>
            <a:endParaRPr lang="en-IN"/>
          </a:p>
        </p:txBody>
      </p:sp>
    </p:spTree>
    <p:custDataLst>
      <p:tags r:id="rId1"/>
    </p:custDataLst>
    <p:extLst>
      <p:ext uri="{BB962C8B-B14F-4D97-AF65-F5344CB8AC3E}">
        <p14:creationId xmlns:p14="http://schemas.microsoft.com/office/powerpoint/2010/main" val="3158722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2" name="Picture 2" descr="banner image; a photo of the Golden Gate bridge.">
            <a:extLst>
              <a:ext uri="{FF2B5EF4-FFF2-40B4-BE49-F238E27FC236}">
                <a16:creationId xmlns:a16="http://schemas.microsoft.com/office/drawing/2014/main" id="{914A5114-1D4C-E9AE-CF8C-1D36909427C0}"/>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12192000" cy="141446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C0B95FD7-0E58-2683-D569-BFD5C52C3D09}"/>
              </a:ext>
            </a:extLst>
          </p:cNvPr>
          <p:cNvSpPr>
            <a:spLocks noGrp="1"/>
          </p:cNvSpPr>
          <p:nvPr>
            <p:ph type="sldNum" sz="quarter" idx="10"/>
          </p:nvPr>
        </p:nvSpPr>
        <p:spPr/>
        <p:txBody>
          <a:bodyPr/>
          <a:lstStyle/>
          <a:p>
            <a:fld id="{3C296C8F-E37A-4645-A3FD-241225245A26}" type="slidenum">
              <a:rPr lang="en-IN" smtClean="0"/>
              <a:t>‹#›</a:t>
            </a:fld>
            <a:endParaRPr lang="en-IN"/>
          </a:p>
        </p:txBody>
      </p:sp>
      <p:sp>
        <p:nvSpPr>
          <p:cNvPr id="4" name="Text Placeholder 9">
            <a:extLst>
              <a:ext uri="{FF2B5EF4-FFF2-40B4-BE49-F238E27FC236}">
                <a16:creationId xmlns:a16="http://schemas.microsoft.com/office/drawing/2014/main" id="{A8004569-FF6A-A91D-BCF3-2F9A12CE2AFF}"/>
              </a:ext>
            </a:extLst>
          </p:cNvPr>
          <p:cNvSpPr>
            <a:spLocks noGrp="1"/>
          </p:cNvSpPr>
          <p:nvPr>
            <p:ph type="body" sz="quarter" idx="16" hasCustomPrompt="1"/>
          </p:nvPr>
        </p:nvSpPr>
        <p:spPr>
          <a:xfrm>
            <a:off x="495300" y="279658"/>
            <a:ext cx="11201400" cy="855146"/>
          </a:xfrm>
          <a:prstGeom prst="rect">
            <a:avLst/>
          </a:prstGeom>
          <a:noFill/>
          <a:ln w="9525">
            <a:noFill/>
            <a:miter lim="800000"/>
            <a:headEnd/>
            <a:tailEnd/>
          </a:ln>
        </p:spPr>
        <p:txBody>
          <a:bodyPr vert="horz" wrap="square" lIns="0" tIns="0" rIns="0" bIns="0" numCol="1" rtlCol="0" anchor="ctr" anchorCtr="0" compatLnSpc="1">
            <a:prstTxWarp prst="textNoShape">
              <a:avLst/>
            </a:prstTxWarp>
            <a:noAutofit/>
          </a:bodyPr>
          <a:lstStyle>
            <a:lvl1pPr marL="0" indent="0" algn="l">
              <a:lnSpc>
                <a:spcPct val="100000"/>
              </a:lnSpc>
              <a:buNone/>
              <a:defRPr lang="en-US" sz="3200" b="1" dirty="0">
                <a:solidFill>
                  <a:schemeClr val="bg1"/>
                </a:solidFill>
              </a:defRPr>
            </a:lvl1pPr>
          </a:lstStyle>
          <a:p>
            <a:pPr marL="457200" lvl="0" indent="-457200">
              <a:spcBef>
                <a:spcPct val="0"/>
              </a:spcBef>
              <a:tabLst>
                <a:tab pos="457200" algn="l"/>
              </a:tabLst>
            </a:pPr>
            <a:r>
              <a:rPr lang="en-US"/>
              <a:t>Click to Add Title</a:t>
            </a:r>
          </a:p>
        </p:txBody>
      </p:sp>
      <p:cxnSp>
        <p:nvCxnSpPr>
          <p:cNvPr id="6" name="Straight Connector 5">
            <a:extLst>
              <a:ext uri="{FF2B5EF4-FFF2-40B4-BE49-F238E27FC236}">
                <a16:creationId xmlns:a16="http://schemas.microsoft.com/office/drawing/2014/main" id="{B2BC0615-1580-1A1E-4949-B88F7DE0C8EA}"/>
              </a:ext>
            </a:extLst>
          </p:cNvPr>
          <p:cNvCxnSpPr/>
          <p:nvPr userDrawn="1"/>
        </p:nvCxnSpPr>
        <p:spPr>
          <a:xfrm>
            <a:off x="0" y="1414463"/>
            <a:ext cx="12192000" cy="0"/>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5" name="Picture 4" descr="A picture containing logo&#10;&#10;Description automatically generated">
            <a:extLst>
              <a:ext uri="{FF2B5EF4-FFF2-40B4-BE49-F238E27FC236}">
                <a16:creationId xmlns:a16="http://schemas.microsoft.com/office/drawing/2014/main" id="{E94407E2-7356-2719-4F49-8A062C2D994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95300" y="6416675"/>
            <a:ext cx="823913" cy="412750"/>
          </a:xfrm>
          <a:prstGeom prst="rect">
            <a:avLst/>
          </a:prstGeom>
        </p:spPr>
      </p:pic>
    </p:spTree>
    <p:custDataLst>
      <p:tags r:id="rId1"/>
    </p:custDataLst>
    <p:extLst>
      <p:ext uri="{BB962C8B-B14F-4D97-AF65-F5344CB8AC3E}">
        <p14:creationId xmlns:p14="http://schemas.microsoft.com/office/powerpoint/2010/main" val="35994056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B95FD7-0E58-2683-D569-BFD5C52C3D09}"/>
              </a:ext>
            </a:extLst>
          </p:cNvPr>
          <p:cNvSpPr>
            <a:spLocks noGrp="1"/>
          </p:cNvSpPr>
          <p:nvPr>
            <p:ph type="sldNum" sz="quarter" idx="10"/>
          </p:nvPr>
        </p:nvSpPr>
        <p:spPr/>
        <p:txBody>
          <a:bodyPr/>
          <a:lstStyle/>
          <a:p>
            <a:fld id="{3C296C8F-E37A-4645-A3FD-241225245A26}" type="slidenum">
              <a:rPr lang="en-IN" smtClean="0"/>
              <a:t>‹#›</a:t>
            </a:fld>
            <a:endParaRPr lang="en-IN"/>
          </a:p>
        </p:txBody>
      </p:sp>
      <p:sp>
        <p:nvSpPr>
          <p:cNvPr id="4" name="Text Placeholder 9">
            <a:extLst>
              <a:ext uri="{FF2B5EF4-FFF2-40B4-BE49-F238E27FC236}">
                <a16:creationId xmlns:a16="http://schemas.microsoft.com/office/drawing/2014/main" id="{A8004569-FF6A-A91D-BCF3-2F9A12CE2AFF}"/>
              </a:ext>
            </a:extLst>
          </p:cNvPr>
          <p:cNvSpPr>
            <a:spLocks noGrp="1"/>
          </p:cNvSpPr>
          <p:nvPr>
            <p:ph type="body" sz="quarter" idx="16" hasCustomPrompt="1"/>
          </p:nvPr>
        </p:nvSpPr>
        <p:spPr>
          <a:xfrm>
            <a:off x="495300" y="342900"/>
            <a:ext cx="11201400" cy="855146"/>
          </a:xfrm>
          <a:prstGeom prst="rect">
            <a:avLst/>
          </a:prstGeom>
          <a:noFill/>
          <a:ln w="9525">
            <a:noFill/>
            <a:miter lim="800000"/>
            <a:headEnd/>
            <a:tailEnd/>
          </a:ln>
        </p:spPr>
        <p:txBody>
          <a:bodyPr vert="horz" wrap="square" lIns="0" tIns="0" rIns="0" bIns="0" numCol="1" rtlCol="0" anchor="ctr" anchorCtr="0" compatLnSpc="1">
            <a:prstTxWarp prst="textNoShape">
              <a:avLst/>
            </a:prstTxWarp>
            <a:noAutofit/>
          </a:bodyPr>
          <a:lstStyle>
            <a:lvl1pPr marL="0" indent="0" algn="ctr">
              <a:lnSpc>
                <a:spcPct val="100000"/>
              </a:lnSpc>
              <a:buNone/>
              <a:defRPr lang="en-US" sz="3200" b="1" dirty="0">
                <a:solidFill>
                  <a:schemeClr val="tx2"/>
                </a:solidFill>
              </a:defRPr>
            </a:lvl1pPr>
          </a:lstStyle>
          <a:p>
            <a:pPr marL="457200" lvl="0" indent="-457200">
              <a:spcBef>
                <a:spcPct val="0"/>
              </a:spcBef>
              <a:tabLst>
                <a:tab pos="457200" algn="l"/>
              </a:tabLst>
            </a:pPr>
            <a:r>
              <a:rPr lang="en-US"/>
              <a:t>Click to Add Title</a:t>
            </a:r>
          </a:p>
        </p:txBody>
      </p:sp>
      <p:sp>
        <p:nvSpPr>
          <p:cNvPr id="39" name="Picture Placeholder 37">
            <a:extLst>
              <a:ext uri="{FF2B5EF4-FFF2-40B4-BE49-F238E27FC236}">
                <a16:creationId xmlns:a16="http://schemas.microsoft.com/office/drawing/2014/main" id="{94DC9370-015F-740C-1A9C-2A57D506923C}"/>
              </a:ext>
            </a:extLst>
          </p:cNvPr>
          <p:cNvSpPr>
            <a:spLocks noGrp="1"/>
          </p:cNvSpPr>
          <p:nvPr>
            <p:ph type="pic" sz="quarter" idx="71"/>
          </p:nvPr>
        </p:nvSpPr>
        <p:spPr>
          <a:xfrm>
            <a:off x="2635989" y="1916627"/>
            <a:ext cx="2034882" cy="2034882"/>
          </a:xfrm>
          <a:prstGeom prst="ellipse">
            <a:avLst/>
          </a:prstGeom>
          <a:solidFill>
            <a:schemeClr val="tx2"/>
          </a:solidFill>
        </p:spPr>
        <p:txBody>
          <a:bodyPr anchor="ctr">
            <a:normAutofit/>
          </a:bodyPr>
          <a:lstStyle>
            <a:lvl1pPr marL="0" indent="0" algn="ctr">
              <a:buNone/>
              <a:defRPr sz="1800">
                <a:solidFill>
                  <a:schemeClr val="bg1"/>
                </a:solidFill>
              </a:defRPr>
            </a:lvl1pPr>
          </a:lstStyle>
          <a:p>
            <a:endParaRPr lang="en-IN"/>
          </a:p>
        </p:txBody>
      </p:sp>
      <p:sp>
        <p:nvSpPr>
          <p:cNvPr id="40" name="Picture Placeholder 37">
            <a:extLst>
              <a:ext uri="{FF2B5EF4-FFF2-40B4-BE49-F238E27FC236}">
                <a16:creationId xmlns:a16="http://schemas.microsoft.com/office/drawing/2014/main" id="{599BA3BF-B74B-31C1-95ED-6BECCD888A77}"/>
              </a:ext>
            </a:extLst>
          </p:cNvPr>
          <p:cNvSpPr>
            <a:spLocks noGrp="1"/>
          </p:cNvSpPr>
          <p:nvPr>
            <p:ph type="pic" sz="quarter" idx="72"/>
          </p:nvPr>
        </p:nvSpPr>
        <p:spPr>
          <a:xfrm>
            <a:off x="7521129" y="1916627"/>
            <a:ext cx="2034882" cy="2034882"/>
          </a:xfrm>
          <a:prstGeom prst="ellipse">
            <a:avLst/>
          </a:prstGeom>
          <a:solidFill>
            <a:schemeClr val="tx2"/>
          </a:solidFill>
        </p:spPr>
        <p:txBody>
          <a:bodyPr anchor="ctr">
            <a:normAutofit/>
          </a:bodyPr>
          <a:lstStyle>
            <a:lvl1pPr marL="0" indent="0" algn="ctr">
              <a:buNone/>
              <a:defRPr sz="1800">
                <a:solidFill>
                  <a:schemeClr val="bg1"/>
                </a:solidFill>
              </a:defRPr>
            </a:lvl1pPr>
          </a:lstStyle>
          <a:p>
            <a:endParaRPr lang="en-IN"/>
          </a:p>
        </p:txBody>
      </p:sp>
      <p:sp>
        <p:nvSpPr>
          <p:cNvPr id="10" name="Oval 9">
            <a:extLst>
              <a:ext uri="{FF2B5EF4-FFF2-40B4-BE49-F238E27FC236}">
                <a16:creationId xmlns:a16="http://schemas.microsoft.com/office/drawing/2014/main" id="{96DDAC0E-CA9C-717F-0DB9-DD84AD8B11F1}"/>
              </a:ext>
            </a:extLst>
          </p:cNvPr>
          <p:cNvSpPr/>
          <p:nvPr userDrawn="1"/>
        </p:nvSpPr>
        <p:spPr>
          <a:xfrm>
            <a:off x="3671851" y="3642029"/>
            <a:ext cx="618962" cy="618960"/>
          </a:xfrm>
          <a:prstGeom prst="ellipse">
            <a:avLst/>
          </a:pr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9F9F9"/>
              </a:solidFill>
              <a:effectLst/>
              <a:uLnTx/>
              <a:uFillTx/>
              <a:latin typeface="Arial" panose="020B0604020202020204" pitchFamily="34" charset="0"/>
              <a:ea typeface="+mn-ea"/>
              <a:cs typeface="+mn-cs"/>
            </a:endParaRPr>
          </a:p>
        </p:txBody>
      </p:sp>
      <p:sp>
        <p:nvSpPr>
          <p:cNvPr id="11" name="Oval 10">
            <a:extLst>
              <a:ext uri="{FF2B5EF4-FFF2-40B4-BE49-F238E27FC236}">
                <a16:creationId xmlns:a16="http://schemas.microsoft.com/office/drawing/2014/main" id="{7A562908-2A3E-13B3-CE42-22AAB6AAB3B9}"/>
              </a:ext>
            </a:extLst>
          </p:cNvPr>
          <p:cNvSpPr/>
          <p:nvPr userDrawn="1"/>
        </p:nvSpPr>
        <p:spPr>
          <a:xfrm>
            <a:off x="7919608" y="3642029"/>
            <a:ext cx="618962" cy="618960"/>
          </a:xfrm>
          <a:prstGeom prst="ellipse">
            <a:avLst/>
          </a:pr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9F9F9"/>
              </a:solidFill>
              <a:effectLst/>
              <a:uLnTx/>
              <a:uFillTx/>
              <a:latin typeface="Arial" panose="020B0604020202020204" pitchFamily="34" charset="0"/>
              <a:ea typeface="+mn-ea"/>
              <a:cs typeface="+mn-cs"/>
            </a:endParaRPr>
          </a:p>
        </p:txBody>
      </p:sp>
      <p:sp>
        <p:nvSpPr>
          <p:cNvPr id="33" name="Text Placeholder 30">
            <a:extLst>
              <a:ext uri="{FF2B5EF4-FFF2-40B4-BE49-F238E27FC236}">
                <a16:creationId xmlns:a16="http://schemas.microsoft.com/office/drawing/2014/main" id="{7020C29C-3C5F-DABA-FBE1-8A767AF4FE2B}"/>
              </a:ext>
            </a:extLst>
          </p:cNvPr>
          <p:cNvSpPr>
            <a:spLocks noGrp="1"/>
          </p:cNvSpPr>
          <p:nvPr>
            <p:ph type="body" sz="quarter" idx="66" hasCustomPrompt="1"/>
          </p:nvPr>
        </p:nvSpPr>
        <p:spPr>
          <a:xfrm>
            <a:off x="2654410" y="5036947"/>
            <a:ext cx="2034882" cy="754964"/>
          </a:xfrm>
          <a:prstGeom prst="rect">
            <a:avLst/>
          </a:prstGeom>
        </p:spPr>
        <p:txBody>
          <a:bodyPr wrap="square" lIns="0" tIns="0" rIns="0" bIns="0" anchor="ctr" anchorCtr="0">
            <a:noAutofit/>
          </a:bodyPr>
          <a:lstStyle>
            <a:lvl1pPr marL="0" indent="0" algn="ctr">
              <a:lnSpc>
                <a:spcPct val="100000"/>
              </a:lnSpc>
              <a:spcBef>
                <a:spcPts val="0"/>
              </a:spcBef>
              <a:spcAft>
                <a:spcPts val="0"/>
              </a:spcAft>
              <a:buNone/>
              <a:defRPr lang="en-US" sz="2000" b="1" dirty="0">
                <a:solidFill>
                  <a:schemeClr val="accent1"/>
                </a:solidFill>
              </a:defRPr>
            </a:lvl1pPr>
          </a:lstStyle>
          <a:p>
            <a:pPr marL="0" marR="0" lvl="0" indent="0" algn="ctr" defTabSz="914400" rtl="0" eaLnBrk="1" fontAlgn="auto" latinLnBrk="0" hangingPunct="1">
              <a:lnSpc>
                <a:spcPct val="120000"/>
              </a:lnSpc>
              <a:spcBef>
                <a:spcPts val="267"/>
              </a:spcBef>
              <a:spcAft>
                <a:spcPts val="267"/>
              </a:spcAft>
              <a:buClrTx/>
              <a:buSzTx/>
              <a:buFont typeface="Arial" panose="020B0604020202020204" pitchFamily="34" charset="0"/>
              <a:buNone/>
              <a:tabLst/>
              <a:defRPr/>
            </a:pPr>
            <a:r>
              <a:rPr lang="en-US"/>
              <a:t>Name </a:t>
            </a:r>
          </a:p>
          <a:p>
            <a:pPr marL="0" marR="0" lvl="0" indent="0" algn="ctr" defTabSz="914400" rtl="0" eaLnBrk="1" fontAlgn="auto" latinLnBrk="0" hangingPunct="1">
              <a:lnSpc>
                <a:spcPct val="120000"/>
              </a:lnSpc>
              <a:spcBef>
                <a:spcPts val="267"/>
              </a:spcBef>
              <a:spcAft>
                <a:spcPts val="267"/>
              </a:spcAft>
              <a:buClrTx/>
              <a:buSzTx/>
              <a:buFont typeface="Arial" panose="020B0604020202020204" pitchFamily="34" charset="0"/>
              <a:buNone/>
              <a:tabLst/>
              <a:defRPr/>
            </a:pPr>
            <a:r>
              <a:rPr lang="en-US"/>
              <a:t>Title</a:t>
            </a:r>
          </a:p>
        </p:txBody>
      </p:sp>
      <p:sp>
        <p:nvSpPr>
          <p:cNvPr id="34" name="Text Placeholder 30">
            <a:extLst>
              <a:ext uri="{FF2B5EF4-FFF2-40B4-BE49-F238E27FC236}">
                <a16:creationId xmlns:a16="http://schemas.microsoft.com/office/drawing/2014/main" id="{920F1805-7A15-B9D5-7074-B55F3F4E41AA}"/>
              </a:ext>
            </a:extLst>
          </p:cNvPr>
          <p:cNvSpPr>
            <a:spLocks noGrp="1"/>
          </p:cNvSpPr>
          <p:nvPr>
            <p:ph type="body" sz="quarter" idx="67" hasCustomPrompt="1"/>
          </p:nvPr>
        </p:nvSpPr>
        <p:spPr>
          <a:xfrm>
            <a:off x="7641152" y="5036947"/>
            <a:ext cx="2034882" cy="754964"/>
          </a:xfrm>
          <a:prstGeom prst="rect">
            <a:avLst/>
          </a:prstGeom>
        </p:spPr>
        <p:txBody>
          <a:bodyPr wrap="square" lIns="0" tIns="0" rIns="0" bIns="0" anchor="ctr" anchorCtr="0">
            <a:noAutofit/>
          </a:bodyPr>
          <a:lstStyle>
            <a:lvl1pPr marL="0" indent="0" algn="ctr">
              <a:lnSpc>
                <a:spcPct val="100000"/>
              </a:lnSpc>
              <a:spcBef>
                <a:spcPts val="0"/>
              </a:spcBef>
              <a:spcAft>
                <a:spcPts val="0"/>
              </a:spcAft>
              <a:buNone/>
              <a:defRPr lang="en-US" sz="2000" b="1" dirty="0">
                <a:solidFill>
                  <a:schemeClr val="accent1"/>
                </a:solidFill>
              </a:defRPr>
            </a:lvl1pPr>
          </a:lstStyle>
          <a:p>
            <a:pPr marL="0" marR="0" lvl="0" indent="0" algn="ctr" defTabSz="914400" rtl="0" eaLnBrk="1" fontAlgn="auto" latinLnBrk="0" hangingPunct="1">
              <a:lnSpc>
                <a:spcPct val="120000"/>
              </a:lnSpc>
              <a:spcBef>
                <a:spcPts val="267"/>
              </a:spcBef>
              <a:spcAft>
                <a:spcPts val="267"/>
              </a:spcAft>
              <a:buClrTx/>
              <a:buSzTx/>
              <a:buFont typeface="Arial" panose="020B0604020202020204" pitchFamily="34" charset="0"/>
              <a:buNone/>
              <a:tabLst/>
              <a:defRPr/>
            </a:pPr>
            <a:r>
              <a:rPr lang="en-US"/>
              <a:t>Name </a:t>
            </a:r>
          </a:p>
          <a:p>
            <a:pPr marL="0" marR="0" lvl="0" indent="0" algn="ctr" defTabSz="914400" rtl="0" eaLnBrk="1" fontAlgn="auto" latinLnBrk="0" hangingPunct="1">
              <a:lnSpc>
                <a:spcPct val="120000"/>
              </a:lnSpc>
              <a:spcBef>
                <a:spcPts val="267"/>
              </a:spcBef>
              <a:spcAft>
                <a:spcPts val="267"/>
              </a:spcAft>
              <a:buClrTx/>
              <a:buSzTx/>
              <a:buFont typeface="Arial" panose="020B0604020202020204" pitchFamily="34" charset="0"/>
              <a:buNone/>
              <a:tabLst/>
              <a:defRPr/>
            </a:pPr>
            <a:r>
              <a:rPr lang="en-US"/>
              <a:t>Title</a:t>
            </a:r>
          </a:p>
        </p:txBody>
      </p:sp>
      <p:pic>
        <p:nvPicPr>
          <p:cNvPr id="5" name="Picture 4" descr="A picture containing logo&#10;&#10;Description automatically generated">
            <a:extLst>
              <a:ext uri="{FF2B5EF4-FFF2-40B4-BE49-F238E27FC236}">
                <a16:creationId xmlns:a16="http://schemas.microsoft.com/office/drawing/2014/main" id="{BB584F8C-909E-7E6D-6E04-007A353C36F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5300" y="6416675"/>
            <a:ext cx="823913" cy="412750"/>
          </a:xfrm>
          <a:prstGeom prst="rect">
            <a:avLst/>
          </a:prstGeom>
        </p:spPr>
      </p:pic>
    </p:spTree>
    <p:custDataLst>
      <p:tags r:id="rId1"/>
    </p:custDataLst>
    <p:extLst>
      <p:ext uri="{BB962C8B-B14F-4D97-AF65-F5344CB8AC3E}">
        <p14:creationId xmlns:p14="http://schemas.microsoft.com/office/powerpoint/2010/main" val="11632779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Freeform 19">
            <a:extLst>
              <a:ext uri="{FF2B5EF4-FFF2-40B4-BE49-F238E27FC236}">
                <a16:creationId xmlns:a16="http://schemas.microsoft.com/office/drawing/2014/main" id="{FCFAB6DD-8E3A-E6BE-8ACA-7847B5CDAB2B}"/>
              </a:ext>
            </a:extLst>
          </p:cNvPr>
          <p:cNvSpPr>
            <a:spLocks noGrp="1"/>
          </p:cNvSpPr>
          <p:nvPr>
            <p:ph type="pic" sz="quarter" idx="13" hasCustomPrompt="1"/>
          </p:nvPr>
        </p:nvSpPr>
        <p:spPr>
          <a:xfrm>
            <a:off x="6759575" y="2676525"/>
            <a:ext cx="5431601" cy="4181475"/>
          </a:xfrm>
          <a:custGeom>
            <a:avLst/>
            <a:gdLst>
              <a:gd name="connsiteX0" fmla="*/ 0 w 5431601"/>
              <a:gd name="connsiteY0" fmla="*/ 0 h 4181475"/>
              <a:gd name="connsiteX1" fmla="*/ 5431601 w 5431601"/>
              <a:gd name="connsiteY1" fmla="*/ 0 h 4181475"/>
              <a:gd name="connsiteX2" fmla="*/ 5431601 w 5431601"/>
              <a:gd name="connsiteY2" fmla="*/ 4181475 h 4181475"/>
              <a:gd name="connsiteX3" fmla="*/ 3597455 w 5431601"/>
              <a:gd name="connsiteY3" fmla="*/ 4181475 h 4181475"/>
              <a:gd name="connsiteX4" fmla="*/ 3584281 w 5431601"/>
              <a:gd name="connsiteY4" fmla="*/ 4169083 h 4181475"/>
              <a:gd name="connsiteX5" fmla="*/ 2950578 w 5431601"/>
              <a:gd name="connsiteY5" fmla="*/ 3483471 h 4181475"/>
              <a:gd name="connsiteX6" fmla="*/ 2167848 w 5431601"/>
              <a:gd name="connsiteY6" fmla="*/ 3055955 h 4181475"/>
              <a:gd name="connsiteX7" fmla="*/ 818106 w 5431601"/>
              <a:gd name="connsiteY7" fmla="*/ 1721904 h 4181475"/>
              <a:gd name="connsiteX8" fmla="*/ 123280 w 5431601"/>
              <a:gd name="connsiteY8" fmla="*/ 527363 h 4181475"/>
              <a:gd name="connsiteX9" fmla="*/ 0 w 5431601"/>
              <a:gd name="connsiteY9" fmla="*/ 395142 h 418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1601" h="4181475">
                <a:moveTo>
                  <a:pt x="0" y="0"/>
                </a:moveTo>
                <a:lnTo>
                  <a:pt x="5431601" y="0"/>
                </a:lnTo>
                <a:lnTo>
                  <a:pt x="5431601" y="4181475"/>
                </a:lnTo>
                <a:lnTo>
                  <a:pt x="3597455" y="4181475"/>
                </a:lnTo>
                <a:cubicBezTo>
                  <a:pt x="3592789" y="4177603"/>
                  <a:pt x="3588947" y="4173924"/>
                  <a:pt x="3584281" y="4169083"/>
                </a:cubicBezTo>
                <a:cubicBezTo>
                  <a:pt x="3364447" y="3950098"/>
                  <a:pt x="3178919" y="3692969"/>
                  <a:pt x="2950578" y="3483471"/>
                </a:cubicBezTo>
                <a:cubicBezTo>
                  <a:pt x="2723333" y="3275909"/>
                  <a:pt x="2453275" y="3162640"/>
                  <a:pt x="2167848" y="3055955"/>
                </a:cubicBezTo>
                <a:cubicBezTo>
                  <a:pt x="1502857" y="2807345"/>
                  <a:pt x="1099416" y="2374214"/>
                  <a:pt x="818106" y="1721904"/>
                </a:cubicBezTo>
                <a:cubicBezTo>
                  <a:pt x="636111" y="1299931"/>
                  <a:pt x="417345" y="875689"/>
                  <a:pt x="123280" y="527363"/>
                </a:cubicBezTo>
                <a:lnTo>
                  <a:pt x="0" y="395142"/>
                </a:lnTo>
                <a:close/>
              </a:path>
            </a:pathLst>
          </a:custGeom>
          <a:solidFill>
            <a:schemeClr val="accent1"/>
          </a:solidFill>
        </p:spPr>
        <p:txBody>
          <a:bodyPr wrap="square" rIns="640080" bIns="1097280" anchor="b">
            <a:noAutofit/>
          </a:bodyPr>
          <a:lstStyle>
            <a:lvl1pPr marL="0" indent="0" algn="r">
              <a:buNone/>
              <a:defRPr sz="1800">
                <a:solidFill>
                  <a:schemeClr val="bg1"/>
                </a:solidFill>
              </a:defRPr>
            </a:lvl1pPr>
          </a:lstStyle>
          <a:p>
            <a:r>
              <a:rPr lang="en-US"/>
              <a:t>    </a:t>
            </a:r>
          </a:p>
        </p:txBody>
      </p:sp>
      <p:sp>
        <p:nvSpPr>
          <p:cNvPr id="6" name="Freeform 20">
            <a:extLst>
              <a:ext uri="{FF2B5EF4-FFF2-40B4-BE49-F238E27FC236}">
                <a16:creationId xmlns:a16="http://schemas.microsoft.com/office/drawing/2014/main" id="{AD2E2A44-B7D1-9A97-ADBB-26F291886A15}"/>
              </a:ext>
            </a:extLst>
          </p:cNvPr>
          <p:cNvSpPr>
            <a:spLocks noGrp="1"/>
          </p:cNvSpPr>
          <p:nvPr>
            <p:ph type="pic" sz="quarter" idx="14"/>
          </p:nvPr>
        </p:nvSpPr>
        <p:spPr>
          <a:xfrm>
            <a:off x="0" y="1"/>
            <a:ext cx="12190413" cy="4965107"/>
          </a:xfrm>
          <a:custGeom>
            <a:avLst/>
            <a:gdLst>
              <a:gd name="connsiteX0" fmla="*/ 0 w 12190413"/>
              <a:gd name="connsiteY0" fmla="*/ 0 h 4965107"/>
              <a:gd name="connsiteX1" fmla="*/ 12190413 w 12190413"/>
              <a:gd name="connsiteY1" fmla="*/ 0 h 4965107"/>
              <a:gd name="connsiteX2" fmla="*/ 12190413 w 12190413"/>
              <a:gd name="connsiteY2" fmla="*/ 4935501 h 4965107"/>
              <a:gd name="connsiteX3" fmla="*/ 11959759 w 12190413"/>
              <a:gd name="connsiteY3" fmla="*/ 4954045 h 4965107"/>
              <a:gd name="connsiteX4" fmla="*/ 8609470 w 12190413"/>
              <a:gd name="connsiteY4" fmla="*/ 4195688 h 4965107"/>
              <a:gd name="connsiteX5" fmla="*/ 4468141 w 12190413"/>
              <a:gd name="connsiteY5" fmla="*/ 2367321 h 4965107"/>
              <a:gd name="connsiteX6" fmla="*/ 259245 w 12190413"/>
              <a:gd name="connsiteY6" fmla="*/ 2905253 h 4965107"/>
              <a:gd name="connsiteX7" fmla="*/ 0 w 12190413"/>
              <a:gd name="connsiteY7" fmla="*/ 3026198 h 496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0413" h="4965107">
                <a:moveTo>
                  <a:pt x="0" y="0"/>
                </a:moveTo>
                <a:lnTo>
                  <a:pt x="12190413" y="0"/>
                </a:lnTo>
                <a:lnTo>
                  <a:pt x="12190413" y="4935501"/>
                </a:lnTo>
                <a:lnTo>
                  <a:pt x="11959759" y="4954045"/>
                </a:lnTo>
                <a:cubicBezTo>
                  <a:pt x="10798037" y="5024670"/>
                  <a:pt x="9631820" y="4755415"/>
                  <a:pt x="8609470" y="4195688"/>
                </a:cubicBezTo>
                <a:cubicBezTo>
                  <a:pt x="7231097" y="3440544"/>
                  <a:pt x="6068906" y="2590070"/>
                  <a:pt x="4468141" y="2367321"/>
                </a:cubicBezTo>
                <a:cubicBezTo>
                  <a:pt x="3060029" y="2170791"/>
                  <a:pt x="1568077" y="2328550"/>
                  <a:pt x="259245" y="2905253"/>
                </a:cubicBezTo>
                <a:lnTo>
                  <a:pt x="0" y="3026198"/>
                </a:lnTo>
                <a:close/>
              </a:path>
            </a:pathLst>
          </a:custGeom>
          <a:solidFill>
            <a:schemeClr val="tx2"/>
          </a:solidFill>
        </p:spPr>
        <p:txBody>
          <a:bodyPr wrap="square" tIns="640080" anchor="t">
            <a:noAutofit/>
          </a:bodyPr>
          <a:lstStyle>
            <a:lvl1pPr marL="0" indent="0" algn="ctr">
              <a:buNone/>
              <a:defRPr>
                <a:solidFill>
                  <a:schemeClr val="bg1"/>
                </a:solidFill>
              </a:defRPr>
            </a:lvl1pPr>
          </a:lstStyle>
          <a:p>
            <a:r>
              <a:rPr lang="en-US"/>
              <a:t>Click icon to add picture</a:t>
            </a:r>
          </a:p>
        </p:txBody>
      </p:sp>
      <p:sp>
        <p:nvSpPr>
          <p:cNvPr id="10" name="Text Placeholder 9">
            <a:extLst>
              <a:ext uri="{FF2B5EF4-FFF2-40B4-BE49-F238E27FC236}">
                <a16:creationId xmlns:a16="http://schemas.microsoft.com/office/drawing/2014/main" id="{A45FAA65-BC8F-3B0E-9BA2-B06B770932E6}"/>
              </a:ext>
            </a:extLst>
          </p:cNvPr>
          <p:cNvSpPr>
            <a:spLocks noGrp="1"/>
          </p:cNvSpPr>
          <p:nvPr>
            <p:ph type="body" sz="quarter" idx="16" hasCustomPrompt="1"/>
          </p:nvPr>
        </p:nvSpPr>
        <p:spPr>
          <a:xfrm>
            <a:off x="495300" y="3656012"/>
            <a:ext cx="6946900" cy="2222500"/>
          </a:xfrm>
          <a:prstGeom prst="rect">
            <a:avLst/>
          </a:prstGeom>
          <a:noFill/>
          <a:ln w="9525">
            <a:noFill/>
            <a:miter lim="800000"/>
            <a:headEnd/>
            <a:tailEnd/>
          </a:ln>
        </p:spPr>
        <p:txBody>
          <a:bodyPr vert="horz" wrap="square" lIns="0" tIns="0" rIns="0" bIns="0" numCol="1" rtlCol="0" anchor="ctr" anchorCtr="0" compatLnSpc="1">
            <a:prstTxWarp prst="textNoShape">
              <a:avLst/>
            </a:prstTxWarp>
            <a:noAutofit/>
          </a:bodyPr>
          <a:lstStyle>
            <a:lvl1pPr marL="0" indent="0" algn="l">
              <a:lnSpc>
                <a:spcPct val="100000"/>
              </a:lnSpc>
              <a:buNone/>
              <a:defRPr lang="en-US" sz="4800" b="1" dirty="0">
                <a:solidFill>
                  <a:schemeClr val="tx2"/>
                </a:solidFill>
              </a:defRPr>
            </a:lvl1pPr>
          </a:lstStyle>
          <a:p>
            <a:pPr marL="457200" lvl="0" indent="-457200">
              <a:spcBef>
                <a:spcPct val="0"/>
              </a:spcBef>
              <a:tabLst>
                <a:tab pos="457200" algn="l"/>
              </a:tabLst>
            </a:pPr>
            <a:r>
              <a:rPr lang="en-US"/>
              <a:t>Click to Add Title</a:t>
            </a:r>
          </a:p>
        </p:txBody>
      </p:sp>
      <p:sp>
        <p:nvSpPr>
          <p:cNvPr id="3" name="Slide Number Placeholder 2">
            <a:extLst>
              <a:ext uri="{FF2B5EF4-FFF2-40B4-BE49-F238E27FC236}">
                <a16:creationId xmlns:a16="http://schemas.microsoft.com/office/drawing/2014/main" id="{D3DF4E0C-8F51-9705-8A6F-C7F286DB03E9}"/>
              </a:ext>
            </a:extLst>
          </p:cNvPr>
          <p:cNvSpPr>
            <a:spLocks noGrp="1"/>
          </p:cNvSpPr>
          <p:nvPr>
            <p:ph type="sldNum" sz="quarter" idx="10"/>
          </p:nvPr>
        </p:nvSpPr>
        <p:spPr/>
        <p:txBody>
          <a:bodyPr/>
          <a:lstStyle>
            <a:lvl1pPr>
              <a:defRPr>
                <a:solidFill>
                  <a:schemeClr val="bg1"/>
                </a:solidFill>
              </a:defRPr>
            </a:lvl1pPr>
          </a:lstStyle>
          <a:p>
            <a:fld id="{3C296C8F-E37A-4645-A3FD-241225245A26}" type="slidenum">
              <a:rPr lang="en-IN" smtClean="0"/>
              <a:pPr/>
              <a:t>‹#›</a:t>
            </a:fld>
            <a:endParaRPr lang="en-IN"/>
          </a:p>
        </p:txBody>
      </p:sp>
      <p:pic>
        <p:nvPicPr>
          <p:cNvPr id="4" name="Picture 3" descr="A picture containing logo&#10;&#10;Description automatically generated">
            <a:extLst>
              <a:ext uri="{FF2B5EF4-FFF2-40B4-BE49-F238E27FC236}">
                <a16:creationId xmlns:a16="http://schemas.microsoft.com/office/drawing/2014/main" id="{531661EE-2D76-24F7-3843-48009782D56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5300" y="6416675"/>
            <a:ext cx="823913" cy="412750"/>
          </a:xfrm>
          <a:prstGeom prst="rect">
            <a:avLst/>
          </a:prstGeom>
        </p:spPr>
      </p:pic>
    </p:spTree>
    <p:custDataLst>
      <p:tags r:id="rId1"/>
    </p:custDataLst>
    <p:extLst>
      <p:ext uri="{BB962C8B-B14F-4D97-AF65-F5344CB8AC3E}">
        <p14:creationId xmlns:p14="http://schemas.microsoft.com/office/powerpoint/2010/main" val="38267759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6AF309-1976-066C-5EB2-87B272FF0AAF}"/>
              </a:ext>
            </a:extLst>
          </p:cNvPr>
          <p:cNvSpPr>
            <a:spLocks noGrp="1"/>
          </p:cNvSpPr>
          <p:nvPr>
            <p:ph type="sldNum" sz="quarter" idx="10"/>
          </p:nvPr>
        </p:nvSpPr>
        <p:spPr/>
        <p:txBody>
          <a:bodyPr/>
          <a:lstStyle/>
          <a:p>
            <a:fld id="{3C296C8F-E37A-4645-A3FD-241225245A26}" type="slidenum">
              <a:rPr lang="en-IN" smtClean="0"/>
              <a:t>‹#›</a:t>
            </a:fld>
            <a:endParaRPr lang="en-IN"/>
          </a:p>
        </p:txBody>
      </p:sp>
      <p:sp>
        <p:nvSpPr>
          <p:cNvPr id="4" name="Picture Placeholder 4">
            <a:extLst>
              <a:ext uri="{FF2B5EF4-FFF2-40B4-BE49-F238E27FC236}">
                <a16:creationId xmlns:a16="http://schemas.microsoft.com/office/drawing/2014/main" id="{63012B24-A274-CA3F-A792-6B1089DD2EC7}"/>
              </a:ext>
            </a:extLst>
          </p:cNvPr>
          <p:cNvSpPr>
            <a:spLocks noGrp="1"/>
          </p:cNvSpPr>
          <p:nvPr>
            <p:ph type="pic" sz="quarter" idx="13"/>
          </p:nvPr>
        </p:nvSpPr>
        <p:spPr>
          <a:xfrm>
            <a:off x="5431790" y="0"/>
            <a:ext cx="6293484" cy="6857998"/>
          </a:xfrm>
          <a:custGeom>
            <a:avLst/>
            <a:gdLst>
              <a:gd name="connsiteX0" fmla="*/ 1139799 w 6293484"/>
              <a:gd name="connsiteY0" fmla="*/ 0 h 6857998"/>
              <a:gd name="connsiteX1" fmla="*/ 6293484 w 6293484"/>
              <a:gd name="connsiteY1" fmla="*/ 0 h 6857998"/>
              <a:gd name="connsiteX2" fmla="*/ 6227378 w 6293484"/>
              <a:gd name="connsiteY2" fmla="*/ 128929 h 6857998"/>
              <a:gd name="connsiteX3" fmla="*/ 6026728 w 6293484"/>
              <a:gd name="connsiteY3" fmla="*/ 564936 h 6857998"/>
              <a:gd name="connsiteX4" fmla="*/ 5692701 w 6293484"/>
              <a:gd name="connsiteY4" fmla="*/ 1463626 h 6857998"/>
              <a:gd name="connsiteX5" fmla="*/ 5656008 w 6293484"/>
              <a:gd name="connsiteY5" fmla="*/ 1577312 h 6857998"/>
              <a:gd name="connsiteX6" fmla="*/ 5620479 w 6293484"/>
              <a:gd name="connsiteY6" fmla="*/ 1692268 h 6857998"/>
              <a:gd name="connsiteX7" fmla="*/ 5586116 w 6293484"/>
              <a:gd name="connsiteY7" fmla="*/ 1807542 h 6857998"/>
              <a:gd name="connsiteX8" fmla="*/ 5553208 w 6293484"/>
              <a:gd name="connsiteY8" fmla="*/ 1922498 h 6857998"/>
              <a:gd name="connsiteX9" fmla="*/ 5490887 w 6293484"/>
              <a:gd name="connsiteY9" fmla="*/ 2153680 h 6857998"/>
              <a:gd name="connsiteX10" fmla="*/ 5433808 w 6293484"/>
              <a:gd name="connsiteY10" fmla="*/ 2386133 h 6857998"/>
              <a:gd name="connsiteX11" fmla="*/ 5244516 w 6293484"/>
              <a:gd name="connsiteY11" fmla="*/ 3326740 h 6857998"/>
              <a:gd name="connsiteX12" fmla="*/ 5061632 w 6293484"/>
              <a:gd name="connsiteY12" fmla="*/ 5233995 h 6857998"/>
              <a:gd name="connsiteX13" fmla="*/ 5055225 w 6293484"/>
              <a:gd name="connsiteY13" fmla="*/ 5474069 h 6857998"/>
              <a:gd name="connsiteX14" fmla="*/ 5054060 w 6293484"/>
              <a:gd name="connsiteY14" fmla="*/ 5714143 h 6857998"/>
              <a:gd name="connsiteX15" fmla="*/ 5059011 w 6293484"/>
              <a:gd name="connsiteY15" fmla="*/ 6193339 h 6857998"/>
              <a:gd name="connsiteX16" fmla="*/ 5062796 w 6293484"/>
              <a:gd name="connsiteY16" fmla="*/ 6313376 h 6857998"/>
              <a:gd name="connsiteX17" fmla="*/ 5069204 w 6293484"/>
              <a:gd name="connsiteY17" fmla="*/ 6433413 h 6857998"/>
              <a:gd name="connsiteX18" fmla="*/ 5083182 w 6293484"/>
              <a:gd name="connsiteY18" fmla="*/ 6673487 h 6857998"/>
              <a:gd name="connsiteX19" fmla="*/ 5095909 w 6293484"/>
              <a:gd name="connsiteY19" fmla="*/ 6857998 h 6857998"/>
              <a:gd name="connsiteX20" fmla="*/ 3617851 w 6293484"/>
              <a:gd name="connsiteY20" fmla="*/ 6857998 h 6857998"/>
              <a:gd name="connsiteX21" fmla="*/ 3595932 w 6293484"/>
              <a:gd name="connsiteY21" fmla="*/ 6832583 h 6857998"/>
              <a:gd name="connsiteX22" fmla="*/ 3508275 w 6293484"/>
              <a:gd name="connsiteY22" fmla="*/ 6734140 h 6857998"/>
              <a:gd name="connsiteX23" fmla="*/ 3420618 w 6293484"/>
              <a:gd name="connsiteY23" fmla="*/ 6635697 h 6857998"/>
              <a:gd name="connsiteX24" fmla="*/ 3249382 w 6293484"/>
              <a:gd name="connsiteY24" fmla="*/ 6434683 h 6857998"/>
              <a:gd name="connsiteX25" fmla="*/ 3164055 w 6293484"/>
              <a:gd name="connsiteY25" fmla="*/ 6333382 h 6857998"/>
              <a:gd name="connsiteX26" fmla="*/ 3122411 w 6293484"/>
              <a:gd name="connsiteY26" fmla="*/ 6282890 h 6857998"/>
              <a:gd name="connsiteX27" fmla="*/ 3080476 w 6293484"/>
              <a:gd name="connsiteY27" fmla="*/ 6231128 h 6857998"/>
              <a:gd name="connsiteX28" fmla="*/ 2750235 w 6293484"/>
              <a:gd name="connsiteY28" fmla="*/ 5818937 h 6857998"/>
              <a:gd name="connsiteX29" fmla="*/ 2588900 w 6293484"/>
              <a:gd name="connsiteY29" fmla="*/ 5610619 h 6857998"/>
              <a:gd name="connsiteX30" fmla="*/ 2432807 w 6293484"/>
              <a:gd name="connsiteY30" fmla="*/ 5398173 h 6857998"/>
              <a:gd name="connsiteX31" fmla="*/ 2125281 w 6293484"/>
              <a:gd name="connsiteY31" fmla="*/ 4968516 h 6857998"/>
              <a:gd name="connsiteX32" fmla="*/ 2087131 w 6293484"/>
              <a:gd name="connsiteY32" fmla="*/ 4914214 h 6857998"/>
              <a:gd name="connsiteX33" fmla="*/ 2050438 w 6293484"/>
              <a:gd name="connsiteY33" fmla="*/ 4859912 h 6857998"/>
              <a:gd name="connsiteX34" fmla="*/ 1976760 w 6293484"/>
              <a:gd name="connsiteY34" fmla="*/ 4749719 h 6857998"/>
              <a:gd name="connsiteX35" fmla="*/ 1903081 w 6293484"/>
              <a:gd name="connsiteY35" fmla="*/ 4639844 h 6857998"/>
              <a:gd name="connsiteX36" fmla="*/ 1866388 w 6293484"/>
              <a:gd name="connsiteY36" fmla="*/ 4585541 h 6857998"/>
              <a:gd name="connsiteX37" fmla="*/ 1830568 w 6293484"/>
              <a:gd name="connsiteY37" fmla="*/ 4529969 h 6857998"/>
              <a:gd name="connsiteX38" fmla="*/ 1688454 w 6293484"/>
              <a:gd name="connsiteY38" fmla="*/ 4307360 h 6857998"/>
              <a:gd name="connsiteX39" fmla="*/ 1652925 w 6293484"/>
              <a:gd name="connsiteY39" fmla="*/ 4251788 h 6857998"/>
              <a:gd name="connsiteX40" fmla="*/ 1618561 w 6293484"/>
              <a:gd name="connsiteY40" fmla="*/ 4194945 h 6857998"/>
              <a:gd name="connsiteX41" fmla="*/ 1550125 w 6293484"/>
              <a:gd name="connsiteY41" fmla="*/ 4082529 h 6857998"/>
              <a:gd name="connsiteX42" fmla="*/ 1283370 w 6293484"/>
              <a:gd name="connsiteY42" fmla="*/ 3627468 h 6857998"/>
              <a:gd name="connsiteX43" fmla="*/ 797036 w 6293484"/>
              <a:gd name="connsiteY43" fmla="*/ 2692259 h 6857998"/>
              <a:gd name="connsiteX44" fmla="*/ 377682 w 6293484"/>
              <a:gd name="connsiteY44" fmla="*/ 1724024 h 6857998"/>
              <a:gd name="connsiteX45" fmla="*/ 36083 w 6293484"/>
              <a:gd name="connsiteY45" fmla="*/ 726891 h 6857998"/>
              <a:gd name="connsiteX46" fmla="*/ 0 w 6293484"/>
              <a:gd name="connsiteY46" fmla="*/ 605267 h 6857998"/>
              <a:gd name="connsiteX47" fmla="*/ 743451 w 6293484"/>
              <a:gd name="connsiteY47" fmla="*/ 248966 h 6857998"/>
              <a:gd name="connsiteX48" fmla="*/ 846543 w 6293484"/>
              <a:gd name="connsiteY48" fmla="*/ 188312 h 6857998"/>
              <a:gd name="connsiteX49" fmla="*/ 948178 w 6293484"/>
              <a:gd name="connsiteY49" fmla="*/ 125118 h 6857998"/>
              <a:gd name="connsiteX50" fmla="*/ 998850 w 6293484"/>
              <a:gd name="connsiteY50" fmla="*/ 93680 h 6857998"/>
              <a:gd name="connsiteX51" fmla="*/ 1048357 w 6293484"/>
              <a:gd name="connsiteY51" fmla="*/ 60654 h 6857998"/>
              <a:gd name="connsiteX52" fmla="*/ 1139799 w 6293484"/>
              <a:gd name="connsiteY52" fmla="*/ 0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293484" h="6857998">
                <a:moveTo>
                  <a:pt x="1139799" y="0"/>
                </a:moveTo>
                <a:lnTo>
                  <a:pt x="6293484" y="0"/>
                </a:lnTo>
                <a:cubicBezTo>
                  <a:pt x="6270478" y="42870"/>
                  <a:pt x="6248928" y="86058"/>
                  <a:pt x="6227378" y="128929"/>
                </a:cubicBezTo>
                <a:cubicBezTo>
                  <a:pt x="6156320" y="273100"/>
                  <a:pt x="6089049" y="418224"/>
                  <a:pt x="6026728" y="564936"/>
                </a:cubicBezTo>
                <a:cubicBezTo>
                  <a:pt x="5900922" y="859313"/>
                  <a:pt x="5791716" y="1159088"/>
                  <a:pt x="5692701" y="1463626"/>
                </a:cubicBezTo>
                <a:lnTo>
                  <a:pt x="5656008" y="1577312"/>
                </a:lnTo>
                <a:cubicBezTo>
                  <a:pt x="5643194" y="1615419"/>
                  <a:pt x="5631836" y="1654479"/>
                  <a:pt x="5620479" y="1692268"/>
                </a:cubicBezTo>
                <a:lnTo>
                  <a:pt x="5586116" y="1807542"/>
                </a:lnTo>
                <a:cubicBezTo>
                  <a:pt x="5574758" y="1845331"/>
                  <a:pt x="5563109" y="1883121"/>
                  <a:pt x="5553208" y="1922498"/>
                </a:cubicBezTo>
                <a:lnTo>
                  <a:pt x="5490887" y="2153680"/>
                </a:lnTo>
                <a:lnTo>
                  <a:pt x="5433808" y="2386133"/>
                </a:lnTo>
                <a:cubicBezTo>
                  <a:pt x="5360130" y="2697340"/>
                  <a:pt x="5297810" y="3012040"/>
                  <a:pt x="5244516" y="3326740"/>
                </a:cubicBezTo>
                <a:cubicBezTo>
                  <a:pt x="5145502" y="3957411"/>
                  <a:pt x="5080561" y="4595703"/>
                  <a:pt x="5061632" y="5233995"/>
                </a:cubicBezTo>
                <a:lnTo>
                  <a:pt x="5055225" y="5474069"/>
                </a:lnTo>
                <a:cubicBezTo>
                  <a:pt x="5054837" y="5554094"/>
                  <a:pt x="5054448" y="5634118"/>
                  <a:pt x="5054060" y="5714143"/>
                </a:cubicBezTo>
                <a:cubicBezTo>
                  <a:pt x="5051439" y="5873557"/>
                  <a:pt x="5056390" y="6033924"/>
                  <a:pt x="5059011" y="6193339"/>
                </a:cubicBezTo>
                <a:cubicBezTo>
                  <a:pt x="5060176" y="6233669"/>
                  <a:pt x="5060176" y="6272728"/>
                  <a:pt x="5062796" y="6313376"/>
                </a:cubicBezTo>
                <a:lnTo>
                  <a:pt x="5069204" y="6433413"/>
                </a:lnTo>
                <a:lnTo>
                  <a:pt x="5083182" y="6673487"/>
                </a:lnTo>
                <a:lnTo>
                  <a:pt x="5095909" y="6857998"/>
                </a:lnTo>
                <a:lnTo>
                  <a:pt x="3617851" y="6857998"/>
                </a:lnTo>
                <a:lnTo>
                  <a:pt x="3595932" y="6832583"/>
                </a:lnTo>
                <a:lnTo>
                  <a:pt x="3508275" y="6734140"/>
                </a:lnTo>
                <a:cubicBezTo>
                  <a:pt x="3479153" y="6701432"/>
                  <a:pt x="3448575" y="6669676"/>
                  <a:pt x="3420618" y="6635697"/>
                </a:cubicBezTo>
                <a:lnTo>
                  <a:pt x="3249382" y="6434683"/>
                </a:lnTo>
                <a:lnTo>
                  <a:pt x="3164055" y="6333382"/>
                </a:lnTo>
                <a:cubicBezTo>
                  <a:pt x="3150368" y="6317186"/>
                  <a:pt x="3136390" y="6300673"/>
                  <a:pt x="3122411" y="6282890"/>
                </a:cubicBezTo>
                <a:lnTo>
                  <a:pt x="3080476" y="6231128"/>
                </a:lnTo>
                <a:cubicBezTo>
                  <a:pt x="2969813" y="6094578"/>
                  <a:pt x="2856820" y="5959298"/>
                  <a:pt x="2750235" y="5818937"/>
                </a:cubicBezTo>
                <a:lnTo>
                  <a:pt x="2588900" y="5610619"/>
                </a:lnTo>
                <a:lnTo>
                  <a:pt x="2432807" y="5398173"/>
                </a:lnTo>
                <a:cubicBezTo>
                  <a:pt x="2325930" y="5256542"/>
                  <a:pt x="2226916" y="5111418"/>
                  <a:pt x="2125281" y="4968516"/>
                </a:cubicBezTo>
                <a:lnTo>
                  <a:pt x="2087131" y="4914214"/>
                </a:lnTo>
                <a:lnTo>
                  <a:pt x="2050438" y="4859912"/>
                </a:lnTo>
                <a:lnTo>
                  <a:pt x="1976760" y="4749719"/>
                </a:lnTo>
                <a:lnTo>
                  <a:pt x="1903081" y="4639844"/>
                </a:lnTo>
                <a:lnTo>
                  <a:pt x="1866388" y="4585541"/>
                </a:lnTo>
                <a:lnTo>
                  <a:pt x="1830568" y="4529969"/>
                </a:lnTo>
                <a:lnTo>
                  <a:pt x="1688454" y="4307360"/>
                </a:lnTo>
                <a:lnTo>
                  <a:pt x="1652925" y="4251788"/>
                </a:lnTo>
                <a:lnTo>
                  <a:pt x="1618561" y="4194945"/>
                </a:lnTo>
                <a:lnTo>
                  <a:pt x="1550125" y="4082529"/>
                </a:lnTo>
                <a:cubicBezTo>
                  <a:pt x="1457227" y="3933276"/>
                  <a:pt x="1371026" y="3779261"/>
                  <a:pt x="1283370" y="3627468"/>
                </a:cubicBezTo>
                <a:cubicBezTo>
                  <a:pt x="1111842" y="3320389"/>
                  <a:pt x="949343" y="3009500"/>
                  <a:pt x="797036" y="2692259"/>
                </a:cubicBezTo>
                <a:cubicBezTo>
                  <a:pt x="644437" y="2375018"/>
                  <a:pt x="506109" y="2051426"/>
                  <a:pt x="377682" y="1724024"/>
                </a:cubicBezTo>
                <a:cubicBezTo>
                  <a:pt x="249546" y="1396621"/>
                  <a:pt x="133932" y="1064138"/>
                  <a:pt x="36083" y="726891"/>
                </a:cubicBezTo>
                <a:cubicBezTo>
                  <a:pt x="24725" y="688784"/>
                  <a:pt x="11358" y="643374"/>
                  <a:pt x="0" y="605267"/>
                </a:cubicBezTo>
                <a:cubicBezTo>
                  <a:pt x="253942" y="499203"/>
                  <a:pt x="504944" y="384246"/>
                  <a:pt x="743451" y="248966"/>
                </a:cubicBezTo>
                <a:lnTo>
                  <a:pt x="846543" y="188312"/>
                </a:lnTo>
                <a:lnTo>
                  <a:pt x="948178" y="125118"/>
                </a:lnTo>
                <a:cubicBezTo>
                  <a:pt x="964486" y="114956"/>
                  <a:pt x="982250" y="104794"/>
                  <a:pt x="998850" y="93680"/>
                </a:cubicBezTo>
                <a:lnTo>
                  <a:pt x="1048357" y="60654"/>
                </a:lnTo>
                <a:cubicBezTo>
                  <a:pt x="1078935" y="40330"/>
                  <a:pt x="1109221" y="21594"/>
                  <a:pt x="1139799" y="0"/>
                </a:cubicBezTo>
                <a:close/>
              </a:path>
            </a:pathLst>
          </a:custGeom>
        </p:spPr>
      </p:sp>
      <p:sp>
        <p:nvSpPr>
          <p:cNvPr id="5" name="Shape">
            <a:extLst>
              <a:ext uri="{FF2B5EF4-FFF2-40B4-BE49-F238E27FC236}">
                <a16:creationId xmlns:a16="http://schemas.microsoft.com/office/drawing/2014/main" id="{37638D91-ED2C-A381-EB24-5B9B8EFDE904}"/>
              </a:ext>
            </a:extLst>
          </p:cNvPr>
          <p:cNvSpPr/>
          <p:nvPr userDrawn="1"/>
        </p:nvSpPr>
        <p:spPr>
          <a:xfrm>
            <a:off x="0" y="0"/>
            <a:ext cx="9055088" cy="6857999"/>
          </a:xfrm>
          <a:custGeom>
            <a:avLst/>
            <a:gdLst/>
            <a:ahLst/>
            <a:cxnLst>
              <a:cxn ang="0">
                <a:pos x="wd2" y="hd2"/>
              </a:cxn>
              <a:cxn ang="5400000">
                <a:pos x="wd2" y="hd2"/>
              </a:cxn>
              <a:cxn ang="10800000">
                <a:pos x="wd2" y="hd2"/>
              </a:cxn>
              <a:cxn ang="16200000">
                <a:pos x="wd2" y="hd2"/>
              </a:cxn>
            </a:cxnLst>
            <a:rect l="0" t="0" r="r" b="b"/>
            <a:pathLst>
              <a:path w="21600" h="21600" extrusionOk="0">
                <a:moveTo>
                  <a:pt x="21352" y="21210"/>
                </a:moveTo>
                <a:cubicBezTo>
                  <a:pt x="21282" y="21106"/>
                  <a:pt x="21209" y="21003"/>
                  <a:pt x="21143" y="20899"/>
                </a:cubicBezTo>
                <a:lnTo>
                  <a:pt x="20734" y="20266"/>
                </a:lnTo>
                <a:lnTo>
                  <a:pt x="20531" y="19948"/>
                </a:lnTo>
                <a:cubicBezTo>
                  <a:pt x="20497" y="19896"/>
                  <a:pt x="20464" y="19840"/>
                  <a:pt x="20431" y="19789"/>
                </a:cubicBezTo>
                <a:lnTo>
                  <a:pt x="20331" y="19626"/>
                </a:lnTo>
                <a:cubicBezTo>
                  <a:pt x="20067" y="19196"/>
                  <a:pt x="19797" y="18770"/>
                  <a:pt x="19543" y="18328"/>
                </a:cubicBezTo>
                <a:lnTo>
                  <a:pt x="19158" y="17671"/>
                </a:lnTo>
                <a:lnTo>
                  <a:pt x="18786" y="17002"/>
                </a:lnTo>
                <a:cubicBezTo>
                  <a:pt x="18534" y="16560"/>
                  <a:pt x="18298" y="16102"/>
                  <a:pt x="18053" y="15649"/>
                </a:cubicBezTo>
                <a:lnTo>
                  <a:pt x="17962" y="15477"/>
                </a:lnTo>
                <a:lnTo>
                  <a:pt x="17874" y="15306"/>
                </a:lnTo>
                <a:lnTo>
                  <a:pt x="17698" y="14960"/>
                </a:lnTo>
                <a:lnTo>
                  <a:pt x="17522" y="14614"/>
                </a:lnTo>
                <a:lnTo>
                  <a:pt x="17435" y="14442"/>
                </a:lnTo>
                <a:lnTo>
                  <a:pt x="17350" y="14267"/>
                </a:lnTo>
                <a:lnTo>
                  <a:pt x="17010" y="13567"/>
                </a:lnTo>
                <a:lnTo>
                  <a:pt x="16926" y="13392"/>
                </a:lnTo>
                <a:lnTo>
                  <a:pt x="16844" y="13212"/>
                </a:lnTo>
                <a:lnTo>
                  <a:pt x="16680" y="12858"/>
                </a:lnTo>
                <a:cubicBezTo>
                  <a:pt x="16459" y="12388"/>
                  <a:pt x="16256" y="11903"/>
                  <a:pt x="16044" y="11425"/>
                </a:cubicBezTo>
                <a:cubicBezTo>
                  <a:pt x="15635" y="10458"/>
                  <a:pt x="15244" y="9478"/>
                  <a:pt x="14884" y="8479"/>
                </a:cubicBezTo>
                <a:cubicBezTo>
                  <a:pt x="14520" y="7480"/>
                  <a:pt x="14193" y="6461"/>
                  <a:pt x="13884" y="5430"/>
                </a:cubicBezTo>
                <a:cubicBezTo>
                  <a:pt x="13578" y="4399"/>
                  <a:pt x="13302" y="3352"/>
                  <a:pt x="13069" y="2289"/>
                </a:cubicBezTo>
                <a:cubicBezTo>
                  <a:pt x="13042" y="2170"/>
                  <a:pt x="13015" y="2046"/>
                  <a:pt x="12990" y="1927"/>
                </a:cubicBezTo>
                <a:cubicBezTo>
                  <a:pt x="13596" y="1592"/>
                  <a:pt x="14187" y="1210"/>
                  <a:pt x="14756" y="784"/>
                </a:cubicBezTo>
                <a:lnTo>
                  <a:pt x="15002" y="593"/>
                </a:lnTo>
                <a:lnTo>
                  <a:pt x="15244" y="394"/>
                </a:lnTo>
                <a:cubicBezTo>
                  <a:pt x="15284" y="362"/>
                  <a:pt x="15326" y="330"/>
                  <a:pt x="15365" y="295"/>
                </a:cubicBezTo>
                <a:lnTo>
                  <a:pt x="15484" y="191"/>
                </a:lnTo>
                <a:cubicBezTo>
                  <a:pt x="15556" y="127"/>
                  <a:pt x="15632" y="64"/>
                  <a:pt x="15702" y="0"/>
                </a:cubicBezTo>
                <a:lnTo>
                  <a:pt x="15496" y="0"/>
                </a:lnTo>
                <a:cubicBezTo>
                  <a:pt x="14666" y="613"/>
                  <a:pt x="13802" y="1139"/>
                  <a:pt x="12915" y="1576"/>
                </a:cubicBezTo>
                <a:cubicBezTo>
                  <a:pt x="12854" y="1278"/>
                  <a:pt x="12796" y="979"/>
                  <a:pt x="12742" y="681"/>
                </a:cubicBezTo>
                <a:cubicBezTo>
                  <a:pt x="12718" y="545"/>
                  <a:pt x="12693" y="410"/>
                  <a:pt x="12672" y="275"/>
                </a:cubicBezTo>
                <a:cubicBezTo>
                  <a:pt x="12657" y="183"/>
                  <a:pt x="12642" y="92"/>
                  <a:pt x="12627" y="0"/>
                </a:cubicBezTo>
                <a:lnTo>
                  <a:pt x="12612" y="0"/>
                </a:lnTo>
                <a:cubicBezTo>
                  <a:pt x="12645" y="231"/>
                  <a:pt x="12681" y="458"/>
                  <a:pt x="12718" y="689"/>
                </a:cubicBezTo>
                <a:cubicBezTo>
                  <a:pt x="12769" y="991"/>
                  <a:pt x="12824" y="1294"/>
                  <a:pt x="12881" y="1592"/>
                </a:cubicBezTo>
                <a:cubicBezTo>
                  <a:pt x="12784" y="1640"/>
                  <a:pt x="12687" y="1688"/>
                  <a:pt x="12590" y="1732"/>
                </a:cubicBezTo>
                <a:cubicBezTo>
                  <a:pt x="11173" y="2396"/>
                  <a:pt x="9706" y="2862"/>
                  <a:pt x="8219" y="3181"/>
                </a:cubicBezTo>
                <a:cubicBezTo>
                  <a:pt x="6731" y="3499"/>
                  <a:pt x="5229" y="3670"/>
                  <a:pt x="3720" y="3738"/>
                </a:cubicBezTo>
                <a:cubicBezTo>
                  <a:pt x="3341" y="3754"/>
                  <a:pt x="2966" y="3762"/>
                  <a:pt x="2587" y="3766"/>
                </a:cubicBezTo>
                <a:cubicBezTo>
                  <a:pt x="2208" y="3770"/>
                  <a:pt x="1833" y="3766"/>
                  <a:pt x="1454" y="3754"/>
                </a:cubicBezTo>
                <a:cubicBezTo>
                  <a:pt x="1075" y="3746"/>
                  <a:pt x="697" y="3726"/>
                  <a:pt x="321" y="3702"/>
                </a:cubicBezTo>
                <a:cubicBezTo>
                  <a:pt x="215" y="3694"/>
                  <a:pt x="109" y="3686"/>
                  <a:pt x="0" y="3678"/>
                </a:cubicBezTo>
                <a:lnTo>
                  <a:pt x="0" y="3778"/>
                </a:lnTo>
                <a:cubicBezTo>
                  <a:pt x="103" y="3798"/>
                  <a:pt x="206" y="3814"/>
                  <a:pt x="312" y="3834"/>
                </a:cubicBezTo>
                <a:cubicBezTo>
                  <a:pt x="500" y="3865"/>
                  <a:pt x="691" y="3893"/>
                  <a:pt x="879" y="3917"/>
                </a:cubicBezTo>
                <a:cubicBezTo>
                  <a:pt x="1066" y="3941"/>
                  <a:pt x="1257" y="3965"/>
                  <a:pt x="1445" y="3989"/>
                </a:cubicBezTo>
                <a:cubicBezTo>
                  <a:pt x="1824" y="4029"/>
                  <a:pt x="2202" y="4056"/>
                  <a:pt x="2584" y="4080"/>
                </a:cubicBezTo>
                <a:cubicBezTo>
                  <a:pt x="2963" y="4104"/>
                  <a:pt x="3345" y="4112"/>
                  <a:pt x="3726" y="4112"/>
                </a:cubicBezTo>
                <a:cubicBezTo>
                  <a:pt x="5247" y="4120"/>
                  <a:pt x="6774" y="3977"/>
                  <a:pt x="8280" y="3654"/>
                </a:cubicBezTo>
                <a:cubicBezTo>
                  <a:pt x="9034" y="3491"/>
                  <a:pt x="9779" y="3288"/>
                  <a:pt x="10518" y="3025"/>
                </a:cubicBezTo>
                <a:cubicBezTo>
                  <a:pt x="10703" y="2962"/>
                  <a:pt x="10885" y="2890"/>
                  <a:pt x="11070" y="2822"/>
                </a:cubicBezTo>
                <a:cubicBezTo>
                  <a:pt x="11251" y="2751"/>
                  <a:pt x="11436" y="2679"/>
                  <a:pt x="11615" y="2595"/>
                </a:cubicBezTo>
                <a:cubicBezTo>
                  <a:pt x="11797" y="2520"/>
                  <a:pt x="11975" y="2436"/>
                  <a:pt x="12157" y="2353"/>
                </a:cubicBezTo>
                <a:cubicBezTo>
                  <a:pt x="12248" y="2309"/>
                  <a:pt x="12336" y="2265"/>
                  <a:pt x="12424" y="2221"/>
                </a:cubicBezTo>
                <a:lnTo>
                  <a:pt x="12557" y="2154"/>
                </a:lnTo>
                <a:lnTo>
                  <a:pt x="12690" y="2082"/>
                </a:lnTo>
                <a:cubicBezTo>
                  <a:pt x="12778" y="2038"/>
                  <a:pt x="12863" y="1990"/>
                  <a:pt x="12948" y="1943"/>
                </a:cubicBezTo>
                <a:cubicBezTo>
                  <a:pt x="12972" y="2062"/>
                  <a:pt x="12996" y="2181"/>
                  <a:pt x="13021" y="2301"/>
                </a:cubicBezTo>
                <a:cubicBezTo>
                  <a:pt x="13248" y="3368"/>
                  <a:pt x="13514" y="4423"/>
                  <a:pt x="13814" y="5458"/>
                </a:cubicBezTo>
                <a:lnTo>
                  <a:pt x="13926" y="5848"/>
                </a:lnTo>
                <a:cubicBezTo>
                  <a:pt x="13963" y="5979"/>
                  <a:pt x="14002" y="6107"/>
                  <a:pt x="14042" y="6234"/>
                </a:cubicBezTo>
                <a:lnTo>
                  <a:pt x="14163" y="6620"/>
                </a:lnTo>
                <a:cubicBezTo>
                  <a:pt x="14202" y="6748"/>
                  <a:pt x="14241" y="6879"/>
                  <a:pt x="14284" y="7002"/>
                </a:cubicBezTo>
                <a:lnTo>
                  <a:pt x="14538" y="7763"/>
                </a:lnTo>
                <a:lnTo>
                  <a:pt x="14802" y="8519"/>
                </a:lnTo>
                <a:cubicBezTo>
                  <a:pt x="15162" y="9522"/>
                  <a:pt x="15550" y="10505"/>
                  <a:pt x="15959" y="11477"/>
                </a:cubicBezTo>
                <a:cubicBezTo>
                  <a:pt x="16171" y="11958"/>
                  <a:pt x="16377" y="12440"/>
                  <a:pt x="16598" y="12910"/>
                </a:cubicBezTo>
                <a:lnTo>
                  <a:pt x="16762" y="13264"/>
                </a:lnTo>
                <a:lnTo>
                  <a:pt x="16844" y="13443"/>
                </a:lnTo>
                <a:lnTo>
                  <a:pt x="16929" y="13618"/>
                </a:lnTo>
                <a:lnTo>
                  <a:pt x="17268" y="14319"/>
                </a:lnTo>
                <a:lnTo>
                  <a:pt x="17353" y="14494"/>
                </a:lnTo>
                <a:lnTo>
                  <a:pt x="17441" y="14665"/>
                </a:lnTo>
                <a:lnTo>
                  <a:pt x="17616" y="15012"/>
                </a:lnTo>
                <a:lnTo>
                  <a:pt x="17792" y="15358"/>
                </a:lnTo>
                <a:lnTo>
                  <a:pt x="17880" y="15529"/>
                </a:lnTo>
                <a:lnTo>
                  <a:pt x="17971" y="15700"/>
                </a:lnTo>
                <a:cubicBezTo>
                  <a:pt x="18216" y="16154"/>
                  <a:pt x="18455" y="16608"/>
                  <a:pt x="18710" y="17050"/>
                </a:cubicBezTo>
                <a:lnTo>
                  <a:pt x="19089" y="17715"/>
                </a:lnTo>
                <a:lnTo>
                  <a:pt x="19479" y="18368"/>
                </a:lnTo>
                <a:cubicBezTo>
                  <a:pt x="19737" y="18805"/>
                  <a:pt x="20010" y="19227"/>
                  <a:pt x="20279" y="19657"/>
                </a:cubicBezTo>
                <a:lnTo>
                  <a:pt x="20379" y="19817"/>
                </a:lnTo>
                <a:cubicBezTo>
                  <a:pt x="20412" y="19868"/>
                  <a:pt x="20446" y="19924"/>
                  <a:pt x="20482" y="19976"/>
                </a:cubicBezTo>
                <a:lnTo>
                  <a:pt x="20691" y="20290"/>
                </a:lnTo>
                <a:lnTo>
                  <a:pt x="21109" y="20915"/>
                </a:lnTo>
                <a:cubicBezTo>
                  <a:pt x="21267" y="21146"/>
                  <a:pt x="21424" y="21373"/>
                  <a:pt x="21585" y="21600"/>
                </a:cubicBezTo>
                <a:lnTo>
                  <a:pt x="21600" y="21600"/>
                </a:lnTo>
                <a:lnTo>
                  <a:pt x="21545" y="21516"/>
                </a:lnTo>
                <a:lnTo>
                  <a:pt x="21352" y="21210"/>
                </a:lnTo>
                <a:close/>
              </a:path>
            </a:pathLst>
          </a:custGeom>
          <a:solidFill>
            <a:schemeClr val="tx2"/>
          </a:solidFill>
          <a:ln w="12700">
            <a:miter lim="400000"/>
          </a:ln>
        </p:spPr>
        <p:txBody>
          <a:bodyPr lIns="38100" tIns="38100" rIns="38100" bIns="38100" anchor="ctr"/>
          <a:lstStyle/>
          <a:p>
            <a:pPr>
              <a:defRPr sz="3000">
                <a:solidFill>
                  <a:srgbClr val="FFFFFF"/>
                </a:solidFill>
              </a:defRPr>
            </a:pPr>
            <a:endParaRPr/>
          </a:p>
        </p:txBody>
      </p:sp>
      <p:sp>
        <p:nvSpPr>
          <p:cNvPr id="6" name="Text Placeholder 9">
            <a:extLst>
              <a:ext uri="{FF2B5EF4-FFF2-40B4-BE49-F238E27FC236}">
                <a16:creationId xmlns:a16="http://schemas.microsoft.com/office/drawing/2014/main" id="{A0B48934-23A8-306A-8B6D-2DA16B72908D}"/>
              </a:ext>
            </a:extLst>
          </p:cNvPr>
          <p:cNvSpPr>
            <a:spLocks noGrp="1"/>
          </p:cNvSpPr>
          <p:nvPr>
            <p:ph type="body" sz="quarter" idx="16" hasCustomPrompt="1"/>
          </p:nvPr>
        </p:nvSpPr>
        <p:spPr>
          <a:xfrm>
            <a:off x="495300" y="2400300"/>
            <a:ext cx="5473700" cy="3381816"/>
          </a:xfrm>
          <a:prstGeom prst="rect">
            <a:avLst/>
          </a:prstGeom>
          <a:noFill/>
          <a:ln w="9525">
            <a:noFill/>
            <a:miter lim="800000"/>
            <a:headEnd/>
            <a:tailEnd/>
          </a:ln>
        </p:spPr>
        <p:txBody>
          <a:bodyPr vert="horz" wrap="square" lIns="0" tIns="0" rIns="0" bIns="0" numCol="1" rtlCol="0" anchor="ctr" anchorCtr="0" compatLnSpc="1">
            <a:prstTxWarp prst="textNoShape">
              <a:avLst/>
            </a:prstTxWarp>
            <a:noAutofit/>
          </a:bodyPr>
          <a:lstStyle>
            <a:lvl1pPr marL="0" indent="0" algn="l">
              <a:lnSpc>
                <a:spcPct val="100000"/>
              </a:lnSpc>
              <a:buNone/>
              <a:defRPr lang="en-US" sz="4800" b="1" dirty="0">
                <a:solidFill>
                  <a:schemeClr val="tx2"/>
                </a:solidFill>
              </a:defRPr>
            </a:lvl1pPr>
          </a:lstStyle>
          <a:p>
            <a:pPr marL="457200" lvl="0" indent="-457200">
              <a:spcBef>
                <a:spcPct val="0"/>
              </a:spcBef>
              <a:tabLst>
                <a:tab pos="457200" algn="l"/>
              </a:tabLst>
            </a:pPr>
            <a:r>
              <a:rPr lang="en-US"/>
              <a:t>Click to Add Title</a:t>
            </a:r>
          </a:p>
        </p:txBody>
      </p:sp>
      <p:pic>
        <p:nvPicPr>
          <p:cNvPr id="7" name="Picture 6" descr="A picture containing logo&#10;&#10;Description automatically generated">
            <a:extLst>
              <a:ext uri="{FF2B5EF4-FFF2-40B4-BE49-F238E27FC236}">
                <a16:creationId xmlns:a16="http://schemas.microsoft.com/office/drawing/2014/main" id="{AD7EFC40-AD39-8D83-5D6D-370D49D6EAC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5300" y="6416675"/>
            <a:ext cx="823913" cy="412750"/>
          </a:xfrm>
          <a:prstGeom prst="rect">
            <a:avLst/>
          </a:prstGeom>
        </p:spPr>
      </p:pic>
    </p:spTree>
    <p:custDataLst>
      <p:tags r:id="rId1"/>
    </p:custDataLst>
    <p:extLst>
      <p:ext uri="{BB962C8B-B14F-4D97-AF65-F5344CB8AC3E}">
        <p14:creationId xmlns:p14="http://schemas.microsoft.com/office/powerpoint/2010/main" val="36243616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88ED6610-B27D-A861-B6BC-9A9B5DAEB627}"/>
              </a:ext>
            </a:extLst>
          </p:cNvPr>
          <p:cNvPicPr>
            <a:picLocks noChangeArrowheads="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bwMode="auto">
          <a:xfrm>
            <a:off x="-346" y="0"/>
            <a:ext cx="12192346"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5F5918AB-787A-4ED7-0AB7-B292242E4861}"/>
              </a:ext>
            </a:extLst>
          </p:cNvPr>
          <p:cNvSpPr/>
          <p:nvPr userDrawn="1"/>
        </p:nvSpPr>
        <p:spPr>
          <a:xfrm>
            <a:off x="0" y="0"/>
            <a:ext cx="12192000" cy="6858000"/>
          </a:xfrm>
          <a:prstGeom prst="rect">
            <a:avLst/>
          </a:prstGeom>
          <a:solidFill>
            <a:schemeClr val="tx2">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Freeform: Shape 5">
            <a:extLst>
              <a:ext uri="{FF2B5EF4-FFF2-40B4-BE49-F238E27FC236}">
                <a16:creationId xmlns:a16="http://schemas.microsoft.com/office/drawing/2014/main" id="{90A31887-3E62-33C8-D9E0-0389AE092B9E}"/>
              </a:ext>
            </a:extLst>
          </p:cNvPr>
          <p:cNvSpPr/>
          <p:nvPr/>
        </p:nvSpPr>
        <p:spPr>
          <a:xfrm rot="3263927">
            <a:off x="3507056" y="-3693989"/>
            <a:ext cx="4511295" cy="14715437"/>
          </a:xfrm>
          <a:custGeom>
            <a:avLst/>
            <a:gdLst>
              <a:gd name="connsiteX0" fmla="*/ 3383470 w 3383471"/>
              <a:gd name="connsiteY0" fmla="*/ 11036578 h 11036578"/>
              <a:gd name="connsiteX1" fmla="*/ 3383471 w 3383471"/>
              <a:gd name="connsiteY1" fmla="*/ 11036576 h 11036578"/>
              <a:gd name="connsiteX2" fmla="*/ 3383471 w 3383471"/>
              <a:gd name="connsiteY2" fmla="*/ 11036578 h 11036578"/>
              <a:gd name="connsiteX3" fmla="*/ 0 w 3383471"/>
              <a:gd name="connsiteY3" fmla="*/ 3132139 h 11036578"/>
              <a:gd name="connsiteX4" fmla="*/ 2242492 w 3383471"/>
              <a:gd name="connsiteY4" fmla="*/ 0 h 11036578"/>
              <a:gd name="connsiteX5" fmla="*/ 3383471 w 3383471"/>
              <a:gd name="connsiteY5" fmla="*/ 816897 h 11036578"/>
              <a:gd name="connsiteX6" fmla="*/ 3383471 w 3383471"/>
              <a:gd name="connsiteY6" fmla="*/ 7270740 h 11036578"/>
              <a:gd name="connsiteX7" fmla="*/ 1123477 w 3383471"/>
              <a:gd name="connsiteY7" fmla="*/ 10427324 h 11036578"/>
              <a:gd name="connsiteX8" fmla="*/ 0 w 3383471"/>
              <a:gd name="connsiteY8" fmla="*/ 9622958 h 1103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3471" h="11036578">
                <a:moveTo>
                  <a:pt x="3383470" y="11036578"/>
                </a:moveTo>
                <a:lnTo>
                  <a:pt x="3383471" y="11036576"/>
                </a:lnTo>
                <a:lnTo>
                  <a:pt x="3383471" y="11036578"/>
                </a:lnTo>
                <a:close/>
                <a:moveTo>
                  <a:pt x="0" y="3132139"/>
                </a:moveTo>
                <a:lnTo>
                  <a:pt x="2242492" y="0"/>
                </a:lnTo>
                <a:lnTo>
                  <a:pt x="3383471" y="816897"/>
                </a:lnTo>
                <a:lnTo>
                  <a:pt x="3383471" y="7270740"/>
                </a:lnTo>
                <a:lnTo>
                  <a:pt x="1123477" y="10427324"/>
                </a:lnTo>
                <a:lnTo>
                  <a:pt x="0" y="9622958"/>
                </a:lnTo>
                <a:close/>
              </a:path>
            </a:pathLst>
          </a:custGeom>
          <a:solidFill>
            <a:schemeClr val="bg1">
              <a:alpha val="76000"/>
            </a:schemeClr>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err="1">
              <a:ln>
                <a:noFill/>
              </a:ln>
              <a:solidFill>
                <a:srgbClr val="317B22"/>
              </a:solidFill>
              <a:effectLst/>
              <a:uLnTx/>
              <a:uFillTx/>
              <a:latin typeface="+mn-lt"/>
              <a:ea typeface="+mn-ea"/>
              <a:cs typeface="Arial" panose="020B0604020202020204" pitchFamily="34" charset="0"/>
            </a:endParaRPr>
          </a:p>
        </p:txBody>
      </p:sp>
      <p:sp>
        <p:nvSpPr>
          <p:cNvPr id="7" name="Oval 6">
            <a:extLst>
              <a:ext uri="{FF2B5EF4-FFF2-40B4-BE49-F238E27FC236}">
                <a16:creationId xmlns:a16="http://schemas.microsoft.com/office/drawing/2014/main" id="{0ED7321E-68A3-0FA0-43F6-4EE92A1E2428}"/>
              </a:ext>
            </a:extLst>
          </p:cNvPr>
          <p:cNvSpPr/>
          <p:nvPr/>
        </p:nvSpPr>
        <p:spPr>
          <a:xfrm rot="19470070">
            <a:off x="-1599237" y="176550"/>
            <a:ext cx="3934146" cy="3882781"/>
          </a:xfrm>
          <a:prstGeom prst="ellipse">
            <a:avLst/>
          </a:prstGeom>
          <a:no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err="1">
              <a:ln>
                <a:noFill/>
              </a:ln>
              <a:solidFill>
                <a:srgbClr val="317B22"/>
              </a:solidFill>
              <a:effectLst/>
              <a:uLnTx/>
              <a:uFillTx/>
              <a:latin typeface="+mn-lt"/>
              <a:ea typeface="+mn-ea"/>
              <a:cs typeface="Arial" panose="020B0604020202020204" pitchFamily="34" charset="0"/>
            </a:endParaRPr>
          </a:p>
        </p:txBody>
      </p:sp>
      <p:sp>
        <p:nvSpPr>
          <p:cNvPr id="8" name="Oval 7">
            <a:extLst>
              <a:ext uri="{FF2B5EF4-FFF2-40B4-BE49-F238E27FC236}">
                <a16:creationId xmlns:a16="http://schemas.microsoft.com/office/drawing/2014/main" id="{ED64AFB5-6DAA-AC51-903D-52539DE340B5}"/>
              </a:ext>
            </a:extLst>
          </p:cNvPr>
          <p:cNvSpPr/>
          <p:nvPr/>
        </p:nvSpPr>
        <p:spPr>
          <a:xfrm rot="19470070">
            <a:off x="9679714" y="2967481"/>
            <a:ext cx="3772471" cy="3882781"/>
          </a:xfrm>
          <a:prstGeom prst="ellipse">
            <a:avLst/>
          </a:prstGeom>
          <a:no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err="1">
              <a:ln>
                <a:noFill/>
              </a:ln>
              <a:solidFill>
                <a:srgbClr val="317B22"/>
              </a:solidFill>
              <a:effectLst/>
              <a:uLnTx/>
              <a:uFillTx/>
              <a:latin typeface="+mn-lt"/>
              <a:ea typeface="+mn-ea"/>
              <a:cs typeface="Arial" panose="020B0604020202020204" pitchFamily="34" charset="0"/>
            </a:endParaRPr>
          </a:p>
        </p:txBody>
      </p:sp>
      <p:sp>
        <p:nvSpPr>
          <p:cNvPr id="9" name="TextBox 8">
            <a:extLst>
              <a:ext uri="{FF2B5EF4-FFF2-40B4-BE49-F238E27FC236}">
                <a16:creationId xmlns:a16="http://schemas.microsoft.com/office/drawing/2014/main" id="{5E01E9C2-443D-4436-9552-703F3B45167E}"/>
              </a:ext>
            </a:extLst>
          </p:cNvPr>
          <p:cNvSpPr txBox="1"/>
          <p:nvPr userDrawn="1"/>
        </p:nvSpPr>
        <p:spPr>
          <a:xfrm>
            <a:off x="2725189" y="3510008"/>
            <a:ext cx="5809266" cy="1107996"/>
          </a:xfrm>
          <a:prstGeom prst="rect">
            <a:avLst/>
          </a:prstGeom>
          <a:noFill/>
        </p:spPr>
        <p:txBody>
          <a:bodyPr wrap="square" rtlCol="0">
            <a:spAutoFit/>
          </a:bodyPr>
          <a:lstStyle/>
          <a:p>
            <a:pPr algn="ctr"/>
            <a:r>
              <a:rPr lang="en-IN" sz="6600" b="1">
                <a:solidFill>
                  <a:schemeClr val="tx2"/>
                </a:solidFill>
                <a:latin typeface="+mn-lt"/>
              </a:rPr>
              <a:t>Thank You</a:t>
            </a:r>
          </a:p>
        </p:txBody>
      </p:sp>
      <p:pic>
        <p:nvPicPr>
          <p:cNvPr id="2" name="Picture 1" descr="A picture containing logo&#10;&#10;Description automatically generated">
            <a:extLst>
              <a:ext uri="{FF2B5EF4-FFF2-40B4-BE49-F238E27FC236}">
                <a16:creationId xmlns:a16="http://schemas.microsoft.com/office/drawing/2014/main" id="{D8506848-3734-4EA5-B9AB-447C75E41007}"/>
              </a:ext>
            </a:extLst>
          </p:cNvPr>
          <p:cNvPicPr>
            <a:picLocks noChangeAspect="1"/>
          </p:cNvPicPr>
          <p:nvPr userDrawn="1"/>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045230" y="2483275"/>
            <a:ext cx="1868804" cy="936200"/>
          </a:xfrm>
          <a:prstGeom prst="rect">
            <a:avLst/>
          </a:prstGeom>
        </p:spPr>
      </p:pic>
    </p:spTree>
    <p:custDataLst>
      <p:tags r:id="rId1"/>
    </p:custDataLst>
    <p:extLst>
      <p:ext uri="{BB962C8B-B14F-4D97-AF65-F5344CB8AC3E}">
        <p14:creationId xmlns:p14="http://schemas.microsoft.com/office/powerpoint/2010/main" val="469391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549501"/>
            <a:ext cx="10515600" cy="1325563"/>
          </a:xfrm>
        </p:spPr>
        <p:txBody>
          <a:bodyPr>
            <a:normAutofit/>
          </a:bodyPr>
          <a:lstStyle>
            <a:lvl1pPr algn="ctr">
              <a:defRPr sz="4000" b="1">
                <a:solidFill>
                  <a:srgbClr val="2D6E8D"/>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3" name="Content Placeholder 2"/>
          <p:cNvSpPr>
            <a:spLocks noGrp="1"/>
          </p:cNvSpPr>
          <p:nvPr>
            <p:ph idx="1"/>
          </p:nvPr>
        </p:nvSpPr>
        <p:spPr>
          <a:xfrm>
            <a:off x="849086" y="2114550"/>
            <a:ext cx="10515600" cy="4351338"/>
          </a:xfrm>
        </p:spPr>
        <p:txBody>
          <a:bodyPr/>
          <a:lstStyle>
            <a:lvl1pPr marL="320040" indent="-320040">
              <a:lnSpc>
                <a:spcPct val="120000"/>
              </a:lnSpc>
              <a:buClr>
                <a:srgbClr val="E47225"/>
              </a:buClr>
              <a:buSzPct val="125000"/>
              <a:buFont typeface="Segoe UI" panose="020B0502040204020203" pitchFamily="34" charset="0"/>
              <a:buChar char="»"/>
              <a:defRPr>
                <a:latin typeface="Segoe UI" panose="020B0502040204020203" pitchFamily="34" charset="0"/>
                <a:cs typeface="Segoe UI" panose="020B0502040204020203" pitchFamily="34" charset="0"/>
              </a:defRPr>
            </a:lvl1pPr>
            <a:lvl2pPr marL="685800" indent="-228600">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2pPr>
            <a:lvl3pPr marL="1143000" indent="-228600">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3pPr>
            <a:lvl4pPr marL="1600200" indent="-228600">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4pPr>
            <a:lvl5pPr marL="2057400" indent="-228600">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258C0A-392C-4A8B-9007-135A2DC939C1}" type="datetimeFigureOut">
              <a:rPr lang="en-US" smtClean="0"/>
              <a:t>5/23/2025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8090AE-F645-47C1-81A8-D4E28BF03D47}" type="slidenum">
              <a:rPr lang="en-US" smtClean="0"/>
              <a:t>‹#›</a:t>
            </a:fld>
            <a:endParaRPr lang="en-US"/>
          </a:p>
        </p:txBody>
      </p:sp>
    </p:spTree>
    <p:extLst>
      <p:ext uri="{BB962C8B-B14F-4D97-AF65-F5344CB8AC3E}">
        <p14:creationId xmlns:p14="http://schemas.microsoft.com/office/powerpoint/2010/main" val="39302028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Title Page">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1F6C1CCD-273B-5FB0-4467-E92E4333C479}"/>
              </a:ext>
            </a:extLst>
          </p:cNvPr>
          <p:cNvCxnSpPr>
            <a:cxnSpLocks/>
          </p:cNvCxnSpPr>
          <p:nvPr userDrawn="1"/>
        </p:nvCxnSpPr>
        <p:spPr>
          <a:xfrm>
            <a:off x="2671361" y="724792"/>
            <a:ext cx="0" cy="1088515"/>
          </a:xfrm>
          <a:prstGeom prst="line">
            <a:avLst/>
          </a:prstGeom>
          <a:ln w="6350">
            <a:solidFill>
              <a:schemeClr val="bg1">
                <a:lumMod val="85000"/>
              </a:schemeClr>
            </a:solidFill>
            <a:miter lim="400000"/>
          </a:ln>
        </p:spPr>
      </p:cxnSp>
      <p:grpSp>
        <p:nvGrpSpPr>
          <p:cNvPr id="35" name="Group 34">
            <a:extLst>
              <a:ext uri="{FF2B5EF4-FFF2-40B4-BE49-F238E27FC236}">
                <a16:creationId xmlns:a16="http://schemas.microsoft.com/office/drawing/2014/main" id="{D849CD91-1D68-62C3-6866-3BC6BEDBDD94}"/>
              </a:ext>
            </a:extLst>
          </p:cNvPr>
          <p:cNvGrpSpPr/>
          <p:nvPr userDrawn="1"/>
        </p:nvGrpSpPr>
        <p:grpSpPr>
          <a:xfrm rot="16200000">
            <a:off x="7078483" y="-94518"/>
            <a:ext cx="5418232" cy="6293068"/>
            <a:chOff x="5404727" y="799459"/>
            <a:chExt cx="3253547" cy="3778870"/>
          </a:xfrm>
        </p:grpSpPr>
        <p:grpSp>
          <p:nvGrpSpPr>
            <p:cNvPr id="29" name="Group 28">
              <a:extLst>
                <a:ext uri="{FF2B5EF4-FFF2-40B4-BE49-F238E27FC236}">
                  <a16:creationId xmlns:a16="http://schemas.microsoft.com/office/drawing/2014/main" id="{5A105180-FB97-CF0F-EC13-BB194E60E192}"/>
                </a:ext>
              </a:extLst>
            </p:cNvPr>
            <p:cNvGrpSpPr/>
            <p:nvPr userDrawn="1"/>
          </p:nvGrpSpPr>
          <p:grpSpPr>
            <a:xfrm rot="8650774" flipH="1" flipV="1">
              <a:off x="5404727" y="1140374"/>
              <a:ext cx="1715715" cy="3437955"/>
              <a:chOff x="11412538" y="2590800"/>
              <a:chExt cx="835025" cy="1673225"/>
            </a:xfrm>
            <a:solidFill>
              <a:schemeClr val="bg2">
                <a:alpha val="53000"/>
              </a:schemeClr>
            </a:solidFill>
          </p:grpSpPr>
          <p:sp>
            <p:nvSpPr>
              <p:cNvPr id="32" name="Freeform 6">
                <a:extLst>
                  <a:ext uri="{FF2B5EF4-FFF2-40B4-BE49-F238E27FC236}">
                    <a16:creationId xmlns:a16="http://schemas.microsoft.com/office/drawing/2014/main" id="{1531A36E-5EB8-2E80-5F73-A7A8DB40212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2554"/>
                  </a:solidFill>
                  <a:effectLst/>
                  <a:uLnTx/>
                  <a:uFillTx/>
                  <a:latin typeface="Arial" panose="020B0604020202020204"/>
                  <a:ea typeface="+mn-ea"/>
                  <a:cs typeface="+mn-cs"/>
                </a:endParaRPr>
              </a:p>
            </p:txBody>
          </p:sp>
          <p:sp>
            <p:nvSpPr>
              <p:cNvPr id="33" name="Freeform 7">
                <a:extLst>
                  <a:ext uri="{FF2B5EF4-FFF2-40B4-BE49-F238E27FC236}">
                    <a16:creationId xmlns:a16="http://schemas.microsoft.com/office/drawing/2014/main" id="{BA92D714-FCF2-9990-B3F2-F7D3669E6AF7}"/>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2554"/>
                  </a:solidFill>
                  <a:effectLst/>
                  <a:uLnTx/>
                  <a:uFillTx/>
                  <a:latin typeface="Arial" panose="020B0604020202020204"/>
                  <a:ea typeface="+mn-ea"/>
                  <a:cs typeface="+mn-cs"/>
                </a:endParaRPr>
              </a:p>
            </p:txBody>
          </p:sp>
        </p:grpSp>
        <p:grpSp>
          <p:nvGrpSpPr>
            <p:cNvPr id="34" name="Group 33">
              <a:extLst>
                <a:ext uri="{FF2B5EF4-FFF2-40B4-BE49-F238E27FC236}">
                  <a16:creationId xmlns:a16="http://schemas.microsoft.com/office/drawing/2014/main" id="{50B11C47-0782-401C-103B-D403FDEB3E07}"/>
                </a:ext>
              </a:extLst>
            </p:cNvPr>
            <p:cNvGrpSpPr/>
            <p:nvPr userDrawn="1"/>
          </p:nvGrpSpPr>
          <p:grpSpPr>
            <a:xfrm>
              <a:off x="6458177" y="799459"/>
              <a:ext cx="2200097" cy="2636393"/>
              <a:chOff x="5977936" y="966879"/>
              <a:chExt cx="2200097" cy="2636393"/>
            </a:xfrm>
          </p:grpSpPr>
          <p:sp>
            <p:nvSpPr>
              <p:cNvPr id="14" name="Oval 13">
                <a:extLst>
                  <a:ext uri="{FF2B5EF4-FFF2-40B4-BE49-F238E27FC236}">
                    <a16:creationId xmlns:a16="http://schemas.microsoft.com/office/drawing/2014/main" id="{3D69EBBA-2CB9-F9DC-76E3-9AB5B0F61463}"/>
                  </a:ext>
                </a:extLst>
              </p:cNvPr>
              <p:cNvSpPr/>
              <p:nvPr userDrawn="1"/>
            </p:nvSpPr>
            <p:spPr>
              <a:xfrm>
                <a:off x="7194222" y="2976294"/>
                <a:ext cx="626978" cy="626978"/>
              </a:xfrm>
              <a:prstGeom prst="ellipse">
                <a:avLst/>
              </a:prstGeom>
              <a:solidFill>
                <a:schemeClr val="accent2"/>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67" err="1">
                  <a:solidFill>
                    <a:schemeClr val="accent2"/>
                  </a:solidFill>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C901FBBF-E2B7-0563-7E4C-C2609CD5B06B}"/>
                  </a:ext>
                </a:extLst>
              </p:cNvPr>
              <p:cNvSpPr/>
              <p:nvPr userDrawn="1"/>
            </p:nvSpPr>
            <p:spPr>
              <a:xfrm>
                <a:off x="6300448" y="2829921"/>
                <a:ext cx="165864" cy="165864"/>
              </a:xfrm>
              <a:prstGeom prst="ellipse">
                <a:avLst/>
              </a:prstGeom>
              <a:solidFill>
                <a:schemeClr val="accent3"/>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67" err="1">
                  <a:solidFill>
                    <a:schemeClr val="accent2"/>
                  </a:solidFill>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95573877-D774-DD3E-7175-B9A637CB5AAD}"/>
                  </a:ext>
                </a:extLst>
              </p:cNvPr>
              <p:cNvSpPr/>
              <p:nvPr userDrawn="1"/>
            </p:nvSpPr>
            <p:spPr>
              <a:xfrm>
                <a:off x="5977936" y="966879"/>
                <a:ext cx="2200097" cy="2200097"/>
              </a:xfrm>
              <a:prstGeom prst="ellipse">
                <a:avLst/>
              </a:prstGeom>
              <a:noFill/>
              <a:ln w="6350">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67" err="1">
                  <a:solidFill>
                    <a:schemeClr val="accent2"/>
                  </a:solidFill>
                  <a:latin typeface="Arial" panose="020B0604020202020204" pitchFamily="34" charset="0"/>
                  <a:cs typeface="Arial" panose="020B0604020202020204" pitchFamily="34" charset="0"/>
                </a:endParaRPr>
              </a:p>
            </p:txBody>
          </p:sp>
        </p:grpSp>
      </p:grpSp>
      <p:sp>
        <p:nvSpPr>
          <p:cNvPr id="36" name="Picture Placeholder 28">
            <a:extLst>
              <a:ext uri="{FF2B5EF4-FFF2-40B4-BE49-F238E27FC236}">
                <a16:creationId xmlns:a16="http://schemas.microsoft.com/office/drawing/2014/main" id="{508C8C25-524D-CEB7-8F7A-DA6EED0497F0}"/>
              </a:ext>
            </a:extLst>
          </p:cNvPr>
          <p:cNvSpPr>
            <a:spLocks noGrp="1"/>
          </p:cNvSpPr>
          <p:nvPr>
            <p:ph type="pic" sz="quarter" idx="21"/>
          </p:nvPr>
        </p:nvSpPr>
        <p:spPr>
          <a:xfrm>
            <a:off x="6405904" y="592671"/>
            <a:ext cx="3372915" cy="3322537"/>
          </a:xfrm>
          <a:prstGeom prst="ellipse">
            <a:avLst/>
          </a:prstGeom>
          <a:solidFill>
            <a:schemeClr val="bg1">
              <a:lumMod val="95000"/>
            </a:schemeClr>
          </a:solidFill>
        </p:spPr>
        <p:txBody>
          <a:bodyPr anchor="ctr"/>
          <a:lstStyle>
            <a:lvl1pPr marL="0" indent="0" algn="ctr">
              <a:buFont typeface="Arial" panose="020B0604020202020204" pitchFamily="34" charset="0"/>
              <a:buNone/>
              <a:defRPr>
                <a:solidFill>
                  <a:schemeClr val="tx1"/>
                </a:solidFill>
              </a:defRPr>
            </a:lvl1pPr>
          </a:lstStyle>
          <a:p>
            <a:r>
              <a:rPr lang="en-US"/>
              <a:t>Click icon to add picture</a:t>
            </a:r>
          </a:p>
        </p:txBody>
      </p:sp>
      <p:sp>
        <p:nvSpPr>
          <p:cNvPr id="3" name="Text Placeholder 9">
            <a:extLst>
              <a:ext uri="{FF2B5EF4-FFF2-40B4-BE49-F238E27FC236}">
                <a16:creationId xmlns:a16="http://schemas.microsoft.com/office/drawing/2014/main" id="{371A0554-BFC0-4DC0-B8FD-2DB929D9E17D}"/>
              </a:ext>
            </a:extLst>
          </p:cNvPr>
          <p:cNvSpPr>
            <a:spLocks noGrp="1"/>
          </p:cNvSpPr>
          <p:nvPr>
            <p:ph type="body" sz="quarter" idx="16" hasCustomPrompt="1"/>
          </p:nvPr>
        </p:nvSpPr>
        <p:spPr>
          <a:xfrm>
            <a:off x="495300" y="2797869"/>
            <a:ext cx="5860674" cy="1722838"/>
          </a:xfrm>
          <a:prstGeom prst="rect">
            <a:avLst/>
          </a:prstGeom>
          <a:noFill/>
          <a:ln w="9525">
            <a:noFill/>
            <a:miter lim="800000"/>
            <a:headEnd/>
            <a:tailEnd/>
          </a:ln>
        </p:spPr>
        <p:txBody>
          <a:bodyPr vert="horz" wrap="square" lIns="0" tIns="0" rIns="0" bIns="0" numCol="1" rtlCol="0" anchor="ctr" anchorCtr="0" compatLnSpc="1">
            <a:prstTxWarp prst="textNoShape">
              <a:avLst/>
            </a:prstTxWarp>
            <a:noAutofit/>
          </a:bodyPr>
          <a:lstStyle>
            <a:lvl1pPr marL="0" indent="0">
              <a:lnSpc>
                <a:spcPct val="100000"/>
              </a:lnSpc>
              <a:buNone/>
              <a:defRPr lang="en-US" sz="4400" b="1" dirty="0">
                <a:solidFill>
                  <a:schemeClr val="tx2"/>
                </a:solidFill>
              </a:defRPr>
            </a:lvl1pPr>
          </a:lstStyle>
          <a:p>
            <a:pPr marL="457200" lvl="0" indent="-457200">
              <a:spcBef>
                <a:spcPct val="0"/>
              </a:spcBef>
              <a:tabLst>
                <a:tab pos="457200" algn="l"/>
              </a:tabLst>
            </a:pPr>
            <a:r>
              <a:rPr lang="en-US"/>
              <a:t>Presentation Title</a:t>
            </a:r>
          </a:p>
        </p:txBody>
      </p:sp>
      <p:sp>
        <p:nvSpPr>
          <p:cNvPr id="4" name="Text Placeholder 9">
            <a:extLst>
              <a:ext uri="{FF2B5EF4-FFF2-40B4-BE49-F238E27FC236}">
                <a16:creationId xmlns:a16="http://schemas.microsoft.com/office/drawing/2014/main" id="{EC65733E-C8B4-DF83-13AD-279D0DB085A3}"/>
              </a:ext>
            </a:extLst>
          </p:cNvPr>
          <p:cNvSpPr>
            <a:spLocks noGrp="1"/>
          </p:cNvSpPr>
          <p:nvPr>
            <p:ph type="body" sz="quarter" idx="17" hasCustomPrompt="1"/>
          </p:nvPr>
        </p:nvSpPr>
        <p:spPr>
          <a:xfrm>
            <a:off x="495300" y="4849045"/>
            <a:ext cx="5860674" cy="365760"/>
          </a:xfrm>
          <a:prstGeom prst="rect">
            <a:avLst/>
          </a:prstGeom>
          <a:noFill/>
          <a:ln w="9525">
            <a:noFill/>
            <a:miter lim="800000"/>
            <a:headEnd/>
            <a:tailEnd/>
          </a:ln>
        </p:spPr>
        <p:txBody>
          <a:bodyPr vert="horz" wrap="square" lIns="0" tIns="0" rIns="0" bIns="0" numCol="1" rtlCol="0" anchor="ctr" anchorCtr="0" compatLnSpc="1">
            <a:prstTxWarp prst="textNoShape">
              <a:avLst/>
            </a:prstTxWarp>
            <a:noAutofit/>
          </a:bodyPr>
          <a:lstStyle>
            <a:lvl1pPr marL="0" indent="0">
              <a:lnSpc>
                <a:spcPct val="100000"/>
              </a:lnSpc>
              <a:buNone/>
              <a:defRPr lang="en-US" sz="2000" b="1" dirty="0">
                <a:solidFill>
                  <a:schemeClr val="accent1"/>
                </a:solidFill>
              </a:defRPr>
            </a:lvl1pPr>
          </a:lstStyle>
          <a:p>
            <a:pPr marL="228600" lvl="0" indent="-228600">
              <a:spcBef>
                <a:spcPct val="0"/>
              </a:spcBef>
              <a:tabLst>
                <a:tab pos="457200" algn="l"/>
              </a:tabLst>
            </a:pPr>
            <a:r>
              <a:rPr lang="en-US"/>
              <a:t>Subtitle</a:t>
            </a:r>
          </a:p>
        </p:txBody>
      </p:sp>
      <p:sp>
        <p:nvSpPr>
          <p:cNvPr id="7" name="Slide Number Placeholder 2">
            <a:extLst>
              <a:ext uri="{FF2B5EF4-FFF2-40B4-BE49-F238E27FC236}">
                <a16:creationId xmlns:a16="http://schemas.microsoft.com/office/drawing/2014/main" id="{D9E0ACED-6107-C203-B4BB-CC065F31004D}"/>
              </a:ext>
            </a:extLst>
          </p:cNvPr>
          <p:cNvSpPr>
            <a:spLocks noGrp="1"/>
          </p:cNvSpPr>
          <p:nvPr>
            <p:ph type="sldNum" sz="quarter" idx="10"/>
          </p:nvPr>
        </p:nvSpPr>
        <p:spPr>
          <a:xfrm>
            <a:off x="8953500" y="6356350"/>
            <a:ext cx="2743200" cy="365125"/>
          </a:xfrm>
        </p:spPr>
        <p:txBody>
          <a:bodyPr/>
          <a:lstStyle/>
          <a:p>
            <a:fld id="{3C296C8F-E37A-4645-A3FD-241225245A26}" type="slidenum">
              <a:rPr lang="en-IN" smtClean="0"/>
              <a:t>‹#›</a:t>
            </a:fld>
            <a:endParaRPr lang="en-IN"/>
          </a:p>
        </p:txBody>
      </p:sp>
      <p:pic>
        <p:nvPicPr>
          <p:cNvPr id="8" name="Picture 7" descr="A picture containing logo&#10;&#10;Description automatically generated">
            <a:extLst>
              <a:ext uri="{FF2B5EF4-FFF2-40B4-BE49-F238E27FC236}">
                <a16:creationId xmlns:a16="http://schemas.microsoft.com/office/drawing/2014/main" id="{3FCAE705-E66C-77C8-E889-244177B63FC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7163" y="744907"/>
            <a:ext cx="2096566" cy="1048284"/>
          </a:xfrm>
          <a:prstGeom prst="rect">
            <a:avLst/>
          </a:prstGeom>
        </p:spPr>
      </p:pic>
      <p:pic>
        <p:nvPicPr>
          <p:cNvPr id="5" name="Picture 4" descr="Logo, company name&#10;&#10;Description automatically generated">
            <a:extLst>
              <a:ext uri="{FF2B5EF4-FFF2-40B4-BE49-F238E27FC236}">
                <a16:creationId xmlns:a16="http://schemas.microsoft.com/office/drawing/2014/main" id="{803897A1-72E7-2127-729E-FB7E8259F1E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906522" y="744907"/>
            <a:ext cx="1362994" cy="1088516"/>
          </a:xfrm>
          <a:prstGeom prst="rect">
            <a:avLst/>
          </a:prstGeom>
        </p:spPr>
      </p:pic>
    </p:spTree>
    <p:custDataLst>
      <p:tags r:id="rId1"/>
    </p:custDataLst>
    <p:extLst>
      <p:ext uri="{BB962C8B-B14F-4D97-AF65-F5344CB8AC3E}">
        <p14:creationId xmlns:p14="http://schemas.microsoft.com/office/powerpoint/2010/main" val="1771593892"/>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0E32BF-8816-4FD3-9E70-E74FB43C749B}" type="datetimeFigureOut">
              <a:rPr lang="en-US" smtClean="0"/>
              <a:t>5/23/2025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211AE2-E567-4D35-B46F-123E95739C43}" type="slidenum">
              <a:rPr lang="en-US" smtClean="0"/>
              <a:t>‹#›</a:t>
            </a:fld>
            <a:endParaRPr lang="en-US"/>
          </a:p>
        </p:txBody>
      </p:sp>
    </p:spTree>
    <p:extLst>
      <p:ext uri="{BB962C8B-B14F-4D97-AF65-F5344CB8AC3E}">
        <p14:creationId xmlns:p14="http://schemas.microsoft.com/office/powerpoint/2010/main" val="3106164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Section Slide option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5947794"/>
          </a:xfrm>
          <a:prstGeom prst="rect">
            <a:avLst/>
          </a:prstGeom>
        </p:spPr>
      </p:pic>
      <p:sp>
        <p:nvSpPr>
          <p:cNvPr id="2" name="Title 1"/>
          <p:cNvSpPr>
            <a:spLocks noGrp="1"/>
          </p:cNvSpPr>
          <p:nvPr>
            <p:ph type="ctrTitle" hasCustomPrompt="1"/>
          </p:nvPr>
        </p:nvSpPr>
        <p:spPr>
          <a:xfrm>
            <a:off x="1524000" y="607219"/>
            <a:ext cx="9144000" cy="2387600"/>
          </a:xfrm>
        </p:spPr>
        <p:txBody>
          <a:bodyPr anchor="b">
            <a:normAutofit/>
          </a:bodyPr>
          <a:lstStyle>
            <a:lvl1pPr algn="ctr">
              <a:defRPr sz="4000" b="1" baseline="0">
                <a:solidFill>
                  <a:srgbClr val="14315A"/>
                </a:solidFill>
                <a:latin typeface="Segoe UI" panose="020B0502040204020203" pitchFamily="34" charset="0"/>
                <a:cs typeface="Segoe UI" panose="020B0502040204020203" pitchFamily="34" charset="0"/>
              </a:defRPr>
            </a:lvl1pPr>
          </a:lstStyle>
          <a:p>
            <a:r>
              <a:rPr lang="en-US"/>
              <a:t>TITLE OF A PRESENTATION </a:t>
            </a:r>
            <a:br>
              <a:rPr lang="en-US"/>
            </a:br>
            <a:r>
              <a:rPr lang="en-US"/>
              <a:t>WITHIN THE PRESENTATION</a:t>
            </a:r>
          </a:p>
        </p:txBody>
      </p:sp>
      <p:sp>
        <p:nvSpPr>
          <p:cNvPr id="3" name="Subtitle 2"/>
          <p:cNvSpPr>
            <a:spLocks noGrp="1"/>
          </p:cNvSpPr>
          <p:nvPr>
            <p:ph type="subTitle" idx="1" hasCustomPrompt="1"/>
          </p:nvPr>
        </p:nvSpPr>
        <p:spPr>
          <a:xfrm>
            <a:off x="1524000" y="3192735"/>
            <a:ext cx="9144000" cy="1655762"/>
          </a:xfrm>
        </p:spPr>
        <p:txBody>
          <a:bodyPr>
            <a:normAutofit/>
          </a:bodyPr>
          <a:lstStyle>
            <a:lvl1pPr marL="0" indent="0" algn="ctr">
              <a:buNone/>
              <a:defRPr sz="2400" baseline="0">
                <a:solidFill>
                  <a:srgbClr val="14315A"/>
                </a:solidFill>
                <a:latin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AND A SUBTITLE, IF NEEDED</a:t>
            </a:r>
          </a:p>
        </p:txBody>
      </p:sp>
      <p:grpSp>
        <p:nvGrpSpPr>
          <p:cNvPr id="6" name="Group 5">
            <a:extLst>
              <a:ext uri="{FF2B5EF4-FFF2-40B4-BE49-F238E27FC236}">
                <a16:creationId xmlns:a16="http://schemas.microsoft.com/office/drawing/2014/main" id="{FE0DD706-FAE6-CBB4-FA83-08BB38B35ED7}"/>
              </a:ext>
            </a:extLst>
          </p:cNvPr>
          <p:cNvGrpSpPr/>
          <p:nvPr userDrawn="1"/>
        </p:nvGrpSpPr>
        <p:grpSpPr>
          <a:xfrm>
            <a:off x="258805" y="6026562"/>
            <a:ext cx="2233256" cy="648972"/>
            <a:chOff x="623078" y="5954978"/>
            <a:chExt cx="2233256" cy="648972"/>
          </a:xfrm>
        </p:grpSpPr>
        <p:pic>
          <p:nvPicPr>
            <p:cNvPr id="7" name="Picture 6" descr="A close-up of a logo&#10;&#10;Description automatically generated">
              <a:extLst>
                <a:ext uri="{FF2B5EF4-FFF2-40B4-BE49-F238E27FC236}">
                  <a16:creationId xmlns:a16="http://schemas.microsoft.com/office/drawing/2014/main" id="{724455A5-DB2F-6EDA-FB81-A7215CDE7CB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75449" y="6036175"/>
              <a:ext cx="1080885" cy="502737"/>
            </a:xfrm>
            <a:prstGeom prst="rect">
              <a:avLst/>
            </a:prstGeom>
          </p:spPr>
        </p:pic>
        <p:cxnSp>
          <p:nvCxnSpPr>
            <p:cNvPr id="8" name="Straight Connector 7">
              <a:extLst>
                <a:ext uri="{FF2B5EF4-FFF2-40B4-BE49-F238E27FC236}">
                  <a16:creationId xmlns:a16="http://schemas.microsoft.com/office/drawing/2014/main" id="{9866407B-D01E-2823-C4E6-185A63E4FA1C}"/>
                </a:ext>
              </a:extLst>
            </p:cNvPr>
            <p:cNvCxnSpPr>
              <a:cxnSpLocks/>
            </p:cNvCxnSpPr>
            <p:nvPr userDrawn="1"/>
          </p:nvCxnSpPr>
          <p:spPr>
            <a:xfrm>
              <a:off x="1690967" y="5954978"/>
              <a:ext cx="1" cy="648972"/>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3C2F4DB4-85D4-A1C1-8CF0-E6B3B81523C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23078" y="6025657"/>
              <a:ext cx="983408" cy="523772"/>
            </a:xfrm>
            <a:prstGeom prst="rect">
              <a:avLst/>
            </a:prstGeom>
          </p:spPr>
        </p:pic>
      </p:grpSp>
    </p:spTree>
    <p:extLst>
      <p:ext uri="{BB962C8B-B14F-4D97-AF65-F5344CB8AC3E}">
        <p14:creationId xmlns:p14="http://schemas.microsoft.com/office/powerpoint/2010/main" val="9708212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1_Section Slide option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5947794"/>
          </a:xfrm>
          <a:prstGeom prst="rect">
            <a:avLst/>
          </a:prstGeom>
        </p:spPr>
      </p:pic>
      <p:sp>
        <p:nvSpPr>
          <p:cNvPr id="2" name="Title 1"/>
          <p:cNvSpPr>
            <a:spLocks noGrp="1"/>
          </p:cNvSpPr>
          <p:nvPr>
            <p:ph type="ctrTitle" hasCustomPrompt="1"/>
          </p:nvPr>
        </p:nvSpPr>
        <p:spPr>
          <a:xfrm>
            <a:off x="1524000" y="607219"/>
            <a:ext cx="9144000" cy="2387600"/>
          </a:xfrm>
        </p:spPr>
        <p:txBody>
          <a:bodyPr anchor="b">
            <a:normAutofit/>
          </a:bodyPr>
          <a:lstStyle>
            <a:lvl1pPr algn="ctr">
              <a:defRPr sz="4000" b="1" baseline="0">
                <a:solidFill>
                  <a:srgbClr val="14315A"/>
                </a:solidFill>
                <a:latin typeface="Segoe UI" panose="020B0502040204020203" pitchFamily="34" charset="0"/>
                <a:cs typeface="Segoe UI" panose="020B0502040204020203" pitchFamily="34" charset="0"/>
              </a:defRPr>
            </a:lvl1pPr>
          </a:lstStyle>
          <a:p>
            <a:r>
              <a:rPr lang="en-US"/>
              <a:t>TITLE OF A PRESENTATION </a:t>
            </a:r>
            <a:br>
              <a:rPr lang="en-US"/>
            </a:br>
            <a:r>
              <a:rPr lang="en-US"/>
              <a:t>WITHIN THE PRESENTATION</a:t>
            </a:r>
          </a:p>
        </p:txBody>
      </p:sp>
      <p:sp>
        <p:nvSpPr>
          <p:cNvPr id="3" name="Subtitle 2"/>
          <p:cNvSpPr>
            <a:spLocks noGrp="1"/>
          </p:cNvSpPr>
          <p:nvPr>
            <p:ph type="subTitle" idx="1" hasCustomPrompt="1"/>
          </p:nvPr>
        </p:nvSpPr>
        <p:spPr>
          <a:xfrm>
            <a:off x="1524000" y="3192735"/>
            <a:ext cx="9144000" cy="1655762"/>
          </a:xfrm>
        </p:spPr>
        <p:txBody>
          <a:bodyPr>
            <a:normAutofit/>
          </a:bodyPr>
          <a:lstStyle>
            <a:lvl1pPr marL="0" indent="0" algn="ctr">
              <a:buNone/>
              <a:defRPr sz="2400" baseline="0">
                <a:solidFill>
                  <a:srgbClr val="14315A"/>
                </a:solidFill>
                <a:latin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AND A SUBTITLE, IF NEEDED</a:t>
            </a:r>
          </a:p>
        </p:txBody>
      </p:sp>
      <p:grpSp>
        <p:nvGrpSpPr>
          <p:cNvPr id="6" name="Group 5">
            <a:extLst>
              <a:ext uri="{FF2B5EF4-FFF2-40B4-BE49-F238E27FC236}">
                <a16:creationId xmlns:a16="http://schemas.microsoft.com/office/drawing/2014/main" id="{FE0DD706-FAE6-CBB4-FA83-08BB38B35ED7}"/>
              </a:ext>
            </a:extLst>
          </p:cNvPr>
          <p:cNvGrpSpPr/>
          <p:nvPr userDrawn="1"/>
        </p:nvGrpSpPr>
        <p:grpSpPr>
          <a:xfrm>
            <a:off x="2177010" y="5935944"/>
            <a:ext cx="1734797" cy="800083"/>
            <a:chOff x="1630962" y="6013648"/>
            <a:chExt cx="1225372" cy="525264"/>
          </a:xfrm>
        </p:grpSpPr>
        <p:pic>
          <p:nvPicPr>
            <p:cNvPr id="7" name="Picture 6" descr="A close-up of a logo&#10;&#10;Description automatically generated">
              <a:extLst>
                <a:ext uri="{FF2B5EF4-FFF2-40B4-BE49-F238E27FC236}">
                  <a16:creationId xmlns:a16="http://schemas.microsoft.com/office/drawing/2014/main" id="{724455A5-DB2F-6EDA-FB81-A7215CDE7CB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75449" y="6036175"/>
              <a:ext cx="1080885" cy="502737"/>
            </a:xfrm>
            <a:prstGeom prst="rect">
              <a:avLst/>
            </a:prstGeom>
          </p:spPr>
        </p:pic>
        <p:cxnSp>
          <p:nvCxnSpPr>
            <p:cNvPr id="8" name="Straight Connector 7">
              <a:extLst>
                <a:ext uri="{FF2B5EF4-FFF2-40B4-BE49-F238E27FC236}">
                  <a16:creationId xmlns:a16="http://schemas.microsoft.com/office/drawing/2014/main" id="{9866407B-D01E-2823-C4E6-185A63E4FA1C}"/>
                </a:ext>
              </a:extLst>
            </p:cNvPr>
            <p:cNvCxnSpPr>
              <a:cxnSpLocks/>
            </p:cNvCxnSpPr>
            <p:nvPr userDrawn="1"/>
          </p:nvCxnSpPr>
          <p:spPr>
            <a:xfrm>
              <a:off x="1630962" y="6013648"/>
              <a:ext cx="0" cy="37378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pic>
        <p:nvPicPr>
          <p:cNvPr id="5" name="Picture 4" descr="A picture containing logo&#10;&#10;Description automatically generated">
            <a:extLst>
              <a:ext uri="{FF2B5EF4-FFF2-40B4-BE49-F238E27FC236}">
                <a16:creationId xmlns:a16="http://schemas.microsoft.com/office/drawing/2014/main" id="{B62C117C-984B-F54F-3941-D0F4EA318D7E}"/>
              </a:ext>
            </a:extLst>
          </p:cNvPr>
          <p:cNvPicPr>
            <a:picLocks noChangeAspect="1"/>
          </p:cNvPicPr>
          <p:nvPr userDrawn="1"/>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39839" y="5867886"/>
            <a:ext cx="1868804" cy="936200"/>
          </a:xfrm>
          <a:prstGeom prst="rect">
            <a:avLst/>
          </a:prstGeom>
        </p:spPr>
      </p:pic>
    </p:spTree>
    <p:extLst>
      <p:ext uri="{BB962C8B-B14F-4D97-AF65-F5344CB8AC3E}">
        <p14:creationId xmlns:p14="http://schemas.microsoft.com/office/powerpoint/2010/main" val="17094068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A0E32BF-8816-4FD3-9E70-E74FB43C749B}" type="datetimeFigureOut">
              <a:rPr lang="en-US" smtClean="0"/>
              <a:t>5/23/2025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211AE2-E567-4D35-B46F-123E95739C43}" type="slidenum">
              <a:rPr lang="en-US" smtClean="0"/>
              <a:t>‹#›</a:t>
            </a:fld>
            <a:endParaRPr lang="en-US"/>
          </a:p>
        </p:txBody>
      </p:sp>
    </p:spTree>
    <p:extLst>
      <p:ext uri="{BB962C8B-B14F-4D97-AF65-F5344CB8AC3E}">
        <p14:creationId xmlns:p14="http://schemas.microsoft.com/office/powerpoint/2010/main" val="26683002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0E32BF-8816-4FD3-9E70-E74FB43C749B}" type="datetimeFigureOut">
              <a:rPr lang="en-US" smtClean="0"/>
              <a:t>5/23/2025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211AE2-E567-4D35-B46F-123E95739C43}" type="slidenum">
              <a:rPr lang="en-US" smtClean="0"/>
              <a:t>‹#›</a:t>
            </a:fld>
            <a:endParaRPr lang="en-US"/>
          </a:p>
        </p:txBody>
      </p:sp>
    </p:spTree>
    <p:extLst>
      <p:ext uri="{BB962C8B-B14F-4D97-AF65-F5344CB8AC3E}">
        <p14:creationId xmlns:p14="http://schemas.microsoft.com/office/powerpoint/2010/main" val="9583132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0E32BF-8816-4FD3-9E70-E74FB43C749B}" type="datetimeFigureOut">
              <a:rPr lang="en-US" smtClean="0"/>
              <a:t>5/23/2025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211AE2-E567-4D35-B46F-123E95739C43}" type="slidenum">
              <a:rPr lang="en-US" smtClean="0"/>
              <a:t>‹#›</a:t>
            </a:fld>
            <a:endParaRPr lang="en-US"/>
          </a:p>
        </p:txBody>
      </p:sp>
    </p:spTree>
    <p:extLst>
      <p:ext uri="{BB962C8B-B14F-4D97-AF65-F5344CB8AC3E}">
        <p14:creationId xmlns:p14="http://schemas.microsoft.com/office/powerpoint/2010/main" val="32025448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0E32BF-8816-4FD3-9E70-E74FB43C749B}" type="datetimeFigureOut">
              <a:rPr lang="en-US" smtClean="0"/>
              <a:t>5/23/2025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211AE2-E567-4D35-B46F-123E95739C43}" type="slidenum">
              <a:rPr lang="en-US" smtClean="0"/>
              <a:t>‹#›</a:t>
            </a:fld>
            <a:endParaRPr lang="en-US"/>
          </a:p>
        </p:txBody>
      </p:sp>
    </p:spTree>
    <p:extLst>
      <p:ext uri="{BB962C8B-B14F-4D97-AF65-F5344CB8AC3E}">
        <p14:creationId xmlns:p14="http://schemas.microsoft.com/office/powerpoint/2010/main" val="29880790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0E32BF-8816-4FD3-9E70-E74FB43C749B}" type="datetimeFigureOut">
              <a:rPr lang="en-US" smtClean="0"/>
              <a:t>5/23/2025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211AE2-E567-4D35-B46F-123E95739C43}" type="slidenum">
              <a:rPr lang="en-US" smtClean="0"/>
              <a:t>‹#›</a:t>
            </a:fld>
            <a:endParaRPr lang="en-US"/>
          </a:p>
        </p:txBody>
      </p:sp>
    </p:spTree>
    <p:extLst>
      <p:ext uri="{BB962C8B-B14F-4D97-AF65-F5344CB8AC3E}">
        <p14:creationId xmlns:p14="http://schemas.microsoft.com/office/powerpoint/2010/main" val="13298728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0E32BF-8816-4FD3-9E70-E74FB43C749B}" type="datetimeFigureOut">
              <a:rPr lang="en-US" smtClean="0"/>
              <a:t>5/23/2025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211AE2-E567-4D35-B46F-123E95739C43}" type="slidenum">
              <a:rPr lang="en-US" smtClean="0"/>
              <a:t>‹#›</a:t>
            </a:fld>
            <a:endParaRPr lang="en-US"/>
          </a:p>
        </p:txBody>
      </p:sp>
    </p:spTree>
    <p:extLst>
      <p:ext uri="{BB962C8B-B14F-4D97-AF65-F5344CB8AC3E}">
        <p14:creationId xmlns:p14="http://schemas.microsoft.com/office/powerpoint/2010/main" val="15903769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0E32BF-8816-4FD3-9E70-E74FB43C749B}" type="datetimeFigureOut">
              <a:rPr lang="en-US" smtClean="0"/>
              <a:t>5/23/2025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211AE2-E567-4D35-B46F-123E95739C43}" type="slidenum">
              <a:rPr lang="en-US" smtClean="0"/>
              <a:t>‹#›</a:t>
            </a:fld>
            <a:endParaRPr lang="en-US"/>
          </a:p>
        </p:txBody>
      </p:sp>
    </p:spTree>
    <p:extLst>
      <p:ext uri="{BB962C8B-B14F-4D97-AF65-F5344CB8AC3E}">
        <p14:creationId xmlns:p14="http://schemas.microsoft.com/office/powerpoint/2010/main" val="2625934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30BF3E-3AF2-F5D0-1062-B3593F3C1B52}"/>
              </a:ext>
            </a:extLst>
          </p:cNvPr>
          <p:cNvSpPr>
            <a:spLocks noGrp="1"/>
          </p:cNvSpPr>
          <p:nvPr>
            <p:ph type="sldNum" sz="quarter" idx="10"/>
          </p:nvPr>
        </p:nvSpPr>
        <p:spPr/>
        <p:txBody>
          <a:bodyPr/>
          <a:lstStyle/>
          <a:p>
            <a:fld id="{3C296C8F-E37A-4645-A3FD-241225245A26}" type="slidenum">
              <a:rPr lang="en-IN" smtClean="0"/>
              <a:t>‹#›</a:t>
            </a:fld>
            <a:endParaRPr lang="en-IN"/>
          </a:p>
        </p:txBody>
      </p:sp>
      <p:sp>
        <p:nvSpPr>
          <p:cNvPr id="4" name="Rectangle 3">
            <a:extLst>
              <a:ext uri="{FF2B5EF4-FFF2-40B4-BE49-F238E27FC236}">
                <a16:creationId xmlns:a16="http://schemas.microsoft.com/office/drawing/2014/main" id="{FAC9F837-1838-2008-8DA4-E29355F83684}"/>
              </a:ext>
            </a:extLst>
          </p:cNvPr>
          <p:cNvSpPr/>
          <p:nvPr userDrawn="1"/>
        </p:nvSpPr>
        <p:spPr>
          <a:xfrm>
            <a:off x="0" y="0"/>
            <a:ext cx="12192000" cy="9832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 Placeholder 9">
            <a:extLst>
              <a:ext uri="{FF2B5EF4-FFF2-40B4-BE49-F238E27FC236}">
                <a16:creationId xmlns:a16="http://schemas.microsoft.com/office/drawing/2014/main" id="{2541AC77-213F-FF32-591A-5F2CEB49C428}"/>
              </a:ext>
            </a:extLst>
          </p:cNvPr>
          <p:cNvSpPr>
            <a:spLocks noGrp="1"/>
          </p:cNvSpPr>
          <p:nvPr>
            <p:ph type="body" sz="quarter" idx="16" hasCustomPrompt="1"/>
          </p:nvPr>
        </p:nvSpPr>
        <p:spPr>
          <a:xfrm>
            <a:off x="495299" y="127950"/>
            <a:ext cx="9966223" cy="727326"/>
          </a:xfrm>
          <a:prstGeom prst="rect">
            <a:avLst/>
          </a:prstGeom>
          <a:noFill/>
          <a:ln w="9525">
            <a:noFill/>
            <a:miter lim="800000"/>
            <a:headEnd/>
            <a:tailEnd/>
          </a:ln>
        </p:spPr>
        <p:txBody>
          <a:bodyPr vert="horz" wrap="square" lIns="0" tIns="0" rIns="0" bIns="0" numCol="1" rtlCol="0" anchor="ctr" anchorCtr="0" compatLnSpc="1">
            <a:prstTxWarp prst="textNoShape">
              <a:avLst/>
            </a:prstTxWarp>
            <a:noAutofit/>
          </a:bodyPr>
          <a:lstStyle>
            <a:lvl1pPr marL="0" indent="0">
              <a:lnSpc>
                <a:spcPct val="100000"/>
              </a:lnSpc>
              <a:buNone/>
              <a:defRPr lang="en-US" sz="3200" b="1" dirty="0">
                <a:solidFill>
                  <a:schemeClr val="bg1"/>
                </a:solidFill>
              </a:defRPr>
            </a:lvl1pPr>
          </a:lstStyle>
          <a:p>
            <a:pPr marL="457200" lvl="0" indent="-457200">
              <a:spcBef>
                <a:spcPct val="0"/>
              </a:spcBef>
              <a:tabLst>
                <a:tab pos="457200" algn="l"/>
              </a:tabLst>
            </a:pPr>
            <a:r>
              <a:rPr lang="en-US"/>
              <a:t>Click to Add Title</a:t>
            </a:r>
          </a:p>
        </p:txBody>
      </p:sp>
      <p:sp>
        <p:nvSpPr>
          <p:cNvPr id="7" name="Text Placeholder 9">
            <a:extLst>
              <a:ext uri="{FF2B5EF4-FFF2-40B4-BE49-F238E27FC236}">
                <a16:creationId xmlns:a16="http://schemas.microsoft.com/office/drawing/2014/main" id="{984B0F8A-7102-76DE-8651-0C401E3F5E4D}"/>
              </a:ext>
            </a:extLst>
          </p:cNvPr>
          <p:cNvSpPr>
            <a:spLocks noGrp="1"/>
          </p:cNvSpPr>
          <p:nvPr>
            <p:ph type="body" sz="quarter" idx="17" hasCustomPrompt="1"/>
          </p:nvPr>
        </p:nvSpPr>
        <p:spPr>
          <a:xfrm>
            <a:off x="495300" y="1435100"/>
            <a:ext cx="11201400" cy="4927599"/>
          </a:xfrm>
          <a:prstGeom prst="rect">
            <a:avLst/>
          </a:prstGeom>
          <a:noFill/>
          <a:ln w="9525">
            <a:noFill/>
            <a:miter lim="800000"/>
            <a:headEnd/>
            <a:tailEnd/>
          </a:ln>
        </p:spPr>
        <p:txBody>
          <a:bodyPr vert="horz" wrap="square" lIns="108000" tIns="72000" rIns="72000" bIns="72000" numCol="1" rtlCol="0" anchor="t" anchorCtr="0" compatLnSpc="1">
            <a:prstTxWarp prst="textNoShape">
              <a:avLst/>
            </a:prstTxWarp>
            <a:noAutofit/>
          </a:bodyPr>
          <a:lstStyle>
            <a:lvl1pPr marL="0" indent="0">
              <a:lnSpc>
                <a:spcPct val="100000"/>
              </a:lnSpc>
              <a:buFont typeface="Arial" panose="020B0604020202020204" pitchFamily="34" charset="0"/>
              <a:buNone/>
              <a:defRPr lang="en-US" sz="1400" b="1" dirty="0">
                <a:solidFill>
                  <a:schemeClr val="accent1"/>
                </a:solidFill>
              </a:defRPr>
            </a:lvl1pPr>
          </a:lstStyle>
          <a:p>
            <a:pPr marL="228600" lvl="0" indent="-228600">
              <a:spcBef>
                <a:spcPct val="0"/>
              </a:spcBef>
              <a:tabLst>
                <a:tab pos="457200" algn="l"/>
              </a:tabLst>
            </a:pPr>
            <a:r>
              <a:rPr lang="en-US"/>
              <a:t>Body of the Text</a:t>
            </a:r>
          </a:p>
        </p:txBody>
      </p:sp>
      <p:pic>
        <p:nvPicPr>
          <p:cNvPr id="5" name="Picture 4" descr="A picture containing logo&#10;&#10;Description automatically generated">
            <a:extLst>
              <a:ext uri="{FF2B5EF4-FFF2-40B4-BE49-F238E27FC236}">
                <a16:creationId xmlns:a16="http://schemas.microsoft.com/office/drawing/2014/main" id="{43C7FC66-C967-8E6A-F806-EBF5DC31507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5300" y="6416675"/>
            <a:ext cx="823913" cy="412750"/>
          </a:xfrm>
          <a:prstGeom prst="rect">
            <a:avLst/>
          </a:prstGeom>
        </p:spPr>
      </p:pic>
    </p:spTree>
    <p:custDataLst>
      <p:tags r:id="rId1"/>
    </p:custDataLst>
    <p:extLst>
      <p:ext uri="{BB962C8B-B14F-4D97-AF65-F5344CB8AC3E}">
        <p14:creationId xmlns:p14="http://schemas.microsoft.com/office/powerpoint/2010/main" val="10535167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A0E32BF-8816-4FD3-9E70-E74FB43C749B}" type="datetimeFigureOut">
              <a:rPr lang="en-US" smtClean="0"/>
              <a:t>5/23/2025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211AE2-E567-4D35-B46F-123E95739C43}" type="slidenum">
              <a:rPr lang="en-US" smtClean="0"/>
              <a:t>‹#›</a:t>
            </a:fld>
            <a:endParaRPr lang="en-US"/>
          </a:p>
        </p:txBody>
      </p:sp>
    </p:spTree>
    <p:extLst>
      <p:ext uri="{BB962C8B-B14F-4D97-AF65-F5344CB8AC3E}">
        <p14:creationId xmlns:p14="http://schemas.microsoft.com/office/powerpoint/2010/main" val="22105319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A0E32BF-8816-4FD3-9E70-E74FB43C749B}" type="datetimeFigureOut">
              <a:rPr lang="en-US" smtClean="0"/>
              <a:t>5/23/2025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211AE2-E567-4D35-B46F-123E95739C43}" type="slidenum">
              <a:rPr lang="en-US" smtClean="0"/>
              <a:t>‹#›</a:t>
            </a:fld>
            <a:endParaRPr lang="en-US"/>
          </a:p>
        </p:txBody>
      </p:sp>
    </p:spTree>
    <p:extLst>
      <p:ext uri="{BB962C8B-B14F-4D97-AF65-F5344CB8AC3E}">
        <p14:creationId xmlns:p14="http://schemas.microsoft.com/office/powerpoint/2010/main" val="36015385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0E32BF-8816-4FD3-9E70-E74FB43C749B}" type="datetimeFigureOut">
              <a:rPr lang="en-US" smtClean="0"/>
              <a:t>5/23/2025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211AE2-E567-4D35-B46F-123E95739C43}" type="slidenum">
              <a:rPr lang="en-US" smtClean="0"/>
              <a:t>‹#›</a:t>
            </a:fld>
            <a:endParaRPr lang="en-US"/>
          </a:p>
        </p:txBody>
      </p:sp>
    </p:spTree>
    <p:extLst>
      <p:ext uri="{BB962C8B-B14F-4D97-AF65-F5344CB8AC3E}">
        <p14:creationId xmlns:p14="http://schemas.microsoft.com/office/powerpoint/2010/main" val="763347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0E32BF-8816-4FD3-9E70-E74FB43C749B}" type="datetimeFigureOut">
              <a:rPr lang="en-US" smtClean="0"/>
              <a:t>5/23/2025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211AE2-E567-4D35-B46F-123E95739C43}" type="slidenum">
              <a:rPr lang="en-US" smtClean="0"/>
              <a:t>‹#›</a:t>
            </a:fld>
            <a:endParaRPr lang="en-US"/>
          </a:p>
        </p:txBody>
      </p:sp>
    </p:spTree>
    <p:extLst>
      <p:ext uri="{BB962C8B-B14F-4D97-AF65-F5344CB8AC3E}">
        <p14:creationId xmlns:p14="http://schemas.microsoft.com/office/powerpoint/2010/main" val="34816337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Section Slide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077686"/>
            <a:ext cx="10515600" cy="1698171"/>
          </a:xfrm>
        </p:spPr>
        <p:txBody>
          <a:bodyPr anchor="b">
            <a:normAutofit/>
          </a:bodyPr>
          <a:lstStyle>
            <a:lvl1pPr>
              <a:defRPr sz="4400" b="1">
                <a:solidFill>
                  <a:srgbClr val="14315A"/>
                </a:solidFill>
                <a:latin typeface="Segoe UI" panose="020B0502040204020203" pitchFamily="34" charset="0"/>
                <a:cs typeface="Segoe UI" panose="020B0502040204020203" pitchFamily="34" charset="0"/>
              </a:defRPr>
            </a:lvl1pPr>
          </a:lstStyle>
          <a:p>
            <a:r>
              <a:rPr lang="en-US"/>
              <a:t>CLICK TO EDIT TITLE</a:t>
            </a:r>
          </a:p>
        </p:txBody>
      </p:sp>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3026629"/>
            <a:ext cx="12192000" cy="1238910"/>
          </a:xfrm>
          <a:prstGeom prst="rect">
            <a:avLst/>
          </a:prstGeom>
        </p:spPr>
      </p:pic>
    </p:spTree>
    <p:extLst>
      <p:ext uri="{BB962C8B-B14F-4D97-AF65-F5344CB8AC3E}">
        <p14:creationId xmlns:p14="http://schemas.microsoft.com/office/powerpoint/2010/main" val="8703637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End Ca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199" y="910632"/>
            <a:ext cx="10515600" cy="1698171"/>
          </a:xfrm>
        </p:spPr>
        <p:txBody>
          <a:bodyPr anchor="b">
            <a:normAutofit/>
          </a:bodyPr>
          <a:lstStyle>
            <a:lvl1pPr>
              <a:defRPr sz="6400" b="1">
                <a:solidFill>
                  <a:srgbClr val="14315A"/>
                </a:solidFill>
                <a:latin typeface="Segoe UI" panose="020B0502040204020203" pitchFamily="34" charset="0"/>
                <a:cs typeface="Segoe UI" panose="020B0502040204020203" pitchFamily="34" charset="0"/>
              </a:defRPr>
            </a:lvl1pPr>
          </a:lstStyle>
          <a:p>
            <a:r>
              <a:rPr lang="en-US"/>
              <a:t>Thank You</a:t>
            </a:r>
          </a:p>
        </p:txBody>
      </p:sp>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949821"/>
            <a:ext cx="12192000" cy="1238910"/>
          </a:xfrm>
          <a:prstGeom prst="rect">
            <a:avLst/>
          </a:prstGeom>
        </p:spPr>
      </p:pic>
    </p:spTree>
    <p:extLst>
      <p:ext uri="{BB962C8B-B14F-4D97-AF65-F5344CB8AC3E}">
        <p14:creationId xmlns:p14="http://schemas.microsoft.com/office/powerpoint/2010/main" val="3804699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296D7D17-9ED6-1C13-75C7-CEDA6549C349}"/>
              </a:ext>
            </a:extLst>
          </p:cNvPr>
          <p:cNvSpPr/>
          <p:nvPr userDrawn="1"/>
        </p:nvSpPr>
        <p:spPr>
          <a:xfrm>
            <a:off x="6612556" y="438646"/>
            <a:ext cx="3311090" cy="5471266"/>
          </a:xfrm>
          <a:prstGeom prst="roundRect">
            <a:avLst>
              <a:gd name="adj" fmla="val 533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Picture Placeholder 7">
            <a:extLst>
              <a:ext uri="{FF2B5EF4-FFF2-40B4-BE49-F238E27FC236}">
                <a16:creationId xmlns:a16="http://schemas.microsoft.com/office/drawing/2014/main" id="{D3728498-FEFB-A50D-C782-2DD7C336AE91}"/>
              </a:ext>
            </a:extLst>
          </p:cNvPr>
          <p:cNvSpPr>
            <a:spLocks noGrp="1"/>
          </p:cNvSpPr>
          <p:nvPr>
            <p:ph type="pic" sz="quarter" idx="10"/>
          </p:nvPr>
        </p:nvSpPr>
        <p:spPr>
          <a:xfrm>
            <a:off x="6841361" y="573324"/>
            <a:ext cx="5350639" cy="5236349"/>
          </a:xfrm>
          <a:custGeom>
            <a:avLst/>
            <a:gdLst>
              <a:gd name="connsiteX0" fmla="*/ 0 w 5350639"/>
              <a:gd name="connsiteY0" fmla="*/ 0 h 5236349"/>
              <a:gd name="connsiteX1" fmla="*/ 5350639 w 5350639"/>
              <a:gd name="connsiteY1" fmla="*/ 0 h 5236349"/>
              <a:gd name="connsiteX2" fmla="*/ 5350639 w 5350639"/>
              <a:gd name="connsiteY2" fmla="*/ 5236349 h 5236349"/>
              <a:gd name="connsiteX3" fmla="*/ 0 w 5350639"/>
              <a:gd name="connsiteY3" fmla="*/ 5236349 h 5236349"/>
            </a:gdLst>
            <a:ahLst/>
            <a:cxnLst>
              <a:cxn ang="0">
                <a:pos x="connsiteX0" y="connsiteY0"/>
              </a:cxn>
              <a:cxn ang="0">
                <a:pos x="connsiteX1" y="connsiteY1"/>
              </a:cxn>
              <a:cxn ang="0">
                <a:pos x="connsiteX2" y="connsiteY2"/>
              </a:cxn>
              <a:cxn ang="0">
                <a:pos x="connsiteX3" y="connsiteY3"/>
              </a:cxn>
            </a:cxnLst>
            <a:rect l="l" t="t" r="r" b="b"/>
            <a:pathLst>
              <a:path w="5350639" h="5236349">
                <a:moveTo>
                  <a:pt x="0" y="0"/>
                </a:moveTo>
                <a:lnTo>
                  <a:pt x="5350639" y="0"/>
                </a:lnTo>
                <a:lnTo>
                  <a:pt x="5350639" y="5236349"/>
                </a:lnTo>
                <a:lnTo>
                  <a:pt x="0" y="5236349"/>
                </a:lnTo>
                <a:close/>
              </a:path>
            </a:pathLst>
          </a:custGeom>
          <a:noFill/>
        </p:spPr>
        <p:txBody>
          <a:bodyPr wrap="square" anchor="ctr">
            <a:noAutofit/>
          </a:bodyPr>
          <a:lstStyle>
            <a:lvl1pPr marL="0" indent="0" algn="ctr">
              <a:buNone/>
              <a:defRPr sz="2000" b="1">
                <a:solidFill>
                  <a:schemeClr val="bg1"/>
                </a:solidFill>
              </a:defRPr>
            </a:lvl1pPr>
          </a:lstStyle>
          <a:p>
            <a:endParaRPr lang="en-US"/>
          </a:p>
        </p:txBody>
      </p:sp>
      <p:sp>
        <p:nvSpPr>
          <p:cNvPr id="19" name="Text Placeholder 9">
            <a:extLst>
              <a:ext uri="{FF2B5EF4-FFF2-40B4-BE49-F238E27FC236}">
                <a16:creationId xmlns:a16="http://schemas.microsoft.com/office/drawing/2014/main" id="{51293871-8D4F-B24F-64FD-00B2998850B1}"/>
              </a:ext>
            </a:extLst>
          </p:cNvPr>
          <p:cNvSpPr>
            <a:spLocks noGrp="1"/>
          </p:cNvSpPr>
          <p:nvPr>
            <p:ph type="body" sz="quarter" idx="16" hasCustomPrompt="1"/>
          </p:nvPr>
        </p:nvSpPr>
        <p:spPr>
          <a:xfrm>
            <a:off x="495300" y="573324"/>
            <a:ext cx="5958680" cy="855146"/>
          </a:xfrm>
          <a:prstGeom prst="rect">
            <a:avLst/>
          </a:prstGeom>
          <a:noFill/>
          <a:ln w="9525">
            <a:noFill/>
            <a:miter lim="800000"/>
            <a:headEnd/>
            <a:tailEnd/>
          </a:ln>
        </p:spPr>
        <p:txBody>
          <a:bodyPr vert="horz" wrap="square" lIns="0" tIns="0" rIns="0" bIns="0" numCol="1" rtlCol="0" anchor="ctr" anchorCtr="0" compatLnSpc="1">
            <a:prstTxWarp prst="textNoShape">
              <a:avLst/>
            </a:prstTxWarp>
            <a:noAutofit/>
          </a:bodyPr>
          <a:lstStyle>
            <a:lvl1pPr marL="0" indent="0">
              <a:lnSpc>
                <a:spcPct val="100000"/>
              </a:lnSpc>
              <a:buNone/>
              <a:defRPr lang="en-US" sz="3200" b="1" dirty="0">
                <a:solidFill>
                  <a:schemeClr val="tx2"/>
                </a:solidFill>
              </a:defRPr>
            </a:lvl1pPr>
          </a:lstStyle>
          <a:p>
            <a:pPr marL="457200" lvl="0" indent="-457200">
              <a:spcBef>
                <a:spcPct val="0"/>
              </a:spcBef>
              <a:tabLst>
                <a:tab pos="457200" algn="l"/>
              </a:tabLst>
            </a:pPr>
            <a:r>
              <a:rPr lang="en-US"/>
              <a:t>Click to Add Title</a:t>
            </a:r>
          </a:p>
        </p:txBody>
      </p:sp>
      <p:sp>
        <p:nvSpPr>
          <p:cNvPr id="21" name="Text Placeholder 9">
            <a:extLst>
              <a:ext uri="{FF2B5EF4-FFF2-40B4-BE49-F238E27FC236}">
                <a16:creationId xmlns:a16="http://schemas.microsoft.com/office/drawing/2014/main" id="{DCC96611-8DEF-A986-1D0C-655D4FB55C2F}"/>
              </a:ext>
            </a:extLst>
          </p:cNvPr>
          <p:cNvSpPr>
            <a:spLocks noGrp="1"/>
          </p:cNvSpPr>
          <p:nvPr>
            <p:ph type="body" sz="quarter" idx="17" hasCustomPrompt="1"/>
          </p:nvPr>
        </p:nvSpPr>
        <p:spPr>
          <a:xfrm>
            <a:off x="1715036" y="2861289"/>
            <a:ext cx="5738176" cy="3423388"/>
          </a:xfrm>
          <a:prstGeom prst="rect">
            <a:avLst/>
          </a:prstGeom>
          <a:solidFill>
            <a:schemeClr val="accent1"/>
          </a:solidFill>
          <a:ln w="9525">
            <a:noFill/>
            <a:miter lim="800000"/>
            <a:headEnd/>
            <a:tailEnd/>
          </a:ln>
        </p:spPr>
        <p:txBody>
          <a:bodyPr vert="horz" wrap="square" lIns="108000" tIns="72000" rIns="72000" bIns="72000" numCol="1" rtlCol="0" anchor="ctr" anchorCtr="0" compatLnSpc="1">
            <a:prstTxWarp prst="textNoShape">
              <a:avLst/>
            </a:prstTxWarp>
            <a:noAutofit/>
          </a:bodyPr>
          <a:lstStyle>
            <a:lvl1pPr marL="0" indent="0" algn="ctr">
              <a:lnSpc>
                <a:spcPct val="100000"/>
              </a:lnSpc>
              <a:buFont typeface="Arial" panose="020B0604020202020204" pitchFamily="34" charset="0"/>
              <a:buNone/>
              <a:defRPr lang="en-US" sz="2000" b="1" dirty="0">
                <a:solidFill>
                  <a:schemeClr val="bg1"/>
                </a:solidFill>
              </a:defRPr>
            </a:lvl1pPr>
          </a:lstStyle>
          <a:p>
            <a:pPr marL="228600" lvl="0" indent="-228600">
              <a:spcBef>
                <a:spcPct val="0"/>
              </a:spcBef>
              <a:tabLst>
                <a:tab pos="457200" algn="l"/>
              </a:tabLst>
            </a:pPr>
            <a:r>
              <a:rPr lang="en-US"/>
              <a:t>Body of the Text</a:t>
            </a:r>
          </a:p>
        </p:txBody>
      </p:sp>
      <p:sp>
        <p:nvSpPr>
          <p:cNvPr id="22" name="Slide Number Placeholder 5">
            <a:extLst>
              <a:ext uri="{FF2B5EF4-FFF2-40B4-BE49-F238E27FC236}">
                <a16:creationId xmlns:a16="http://schemas.microsoft.com/office/drawing/2014/main" id="{78D4350E-D504-D8A1-713E-B9783900C9A0}"/>
              </a:ext>
            </a:extLst>
          </p:cNvPr>
          <p:cNvSpPr>
            <a:spLocks noGrp="1"/>
          </p:cNvSpPr>
          <p:nvPr>
            <p:ph type="sldNum" sz="quarter" idx="4"/>
          </p:nvPr>
        </p:nvSpPr>
        <p:spPr>
          <a:xfrm>
            <a:off x="89535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296C8F-E37A-4645-A3FD-241225245A26}" type="slidenum">
              <a:rPr lang="en-IN" smtClean="0"/>
              <a:t>‹#›</a:t>
            </a:fld>
            <a:endParaRPr lang="en-IN"/>
          </a:p>
        </p:txBody>
      </p:sp>
      <p:pic>
        <p:nvPicPr>
          <p:cNvPr id="4" name="Picture 3" descr="A picture containing logo&#10;&#10;Description automatically generated">
            <a:extLst>
              <a:ext uri="{FF2B5EF4-FFF2-40B4-BE49-F238E27FC236}">
                <a16:creationId xmlns:a16="http://schemas.microsoft.com/office/drawing/2014/main" id="{4BB22BD4-F892-7A6C-16A1-E3175642F09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5300" y="6416675"/>
            <a:ext cx="823913" cy="412750"/>
          </a:xfrm>
          <a:prstGeom prst="rect">
            <a:avLst/>
          </a:prstGeom>
        </p:spPr>
      </p:pic>
    </p:spTree>
    <p:custDataLst>
      <p:tags r:id="rId1"/>
    </p:custDataLst>
    <p:extLst>
      <p:ext uri="{BB962C8B-B14F-4D97-AF65-F5344CB8AC3E}">
        <p14:creationId xmlns:p14="http://schemas.microsoft.com/office/powerpoint/2010/main" val="11959346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84FD9558-7BF9-60C0-BDF6-EEF2A5E14596}"/>
              </a:ext>
            </a:extLst>
          </p:cNvPr>
          <p:cNvSpPr/>
          <p:nvPr userDrawn="1"/>
        </p:nvSpPr>
        <p:spPr>
          <a:xfrm>
            <a:off x="495300" y="1220001"/>
            <a:ext cx="4417997" cy="44179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Picture Placeholder 7">
            <a:extLst>
              <a:ext uri="{FF2B5EF4-FFF2-40B4-BE49-F238E27FC236}">
                <a16:creationId xmlns:a16="http://schemas.microsoft.com/office/drawing/2014/main" id="{9491E845-5CEE-35A4-15EF-A30A9759C685}"/>
              </a:ext>
            </a:extLst>
          </p:cNvPr>
          <p:cNvSpPr>
            <a:spLocks noGrp="1"/>
          </p:cNvSpPr>
          <p:nvPr>
            <p:ph type="pic" sz="quarter" idx="10"/>
          </p:nvPr>
        </p:nvSpPr>
        <p:spPr>
          <a:xfrm>
            <a:off x="819026" y="942913"/>
            <a:ext cx="4972174" cy="4972174"/>
          </a:xfrm>
          <a:custGeom>
            <a:avLst/>
            <a:gdLst>
              <a:gd name="connsiteX0" fmla="*/ 2486087 w 4972174"/>
              <a:gd name="connsiteY0" fmla="*/ 0 h 4972174"/>
              <a:gd name="connsiteX1" fmla="*/ 4972174 w 4972174"/>
              <a:gd name="connsiteY1" fmla="*/ 2486087 h 4972174"/>
              <a:gd name="connsiteX2" fmla="*/ 2486087 w 4972174"/>
              <a:gd name="connsiteY2" fmla="*/ 4972174 h 4972174"/>
              <a:gd name="connsiteX3" fmla="*/ 0 w 4972174"/>
              <a:gd name="connsiteY3" fmla="*/ 2486087 h 4972174"/>
              <a:gd name="connsiteX4" fmla="*/ 2486087 w 4972174"/>
              <a:gd name="connsiteY4" fmla="*/ 0 h 4972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2174" h="4972174">
                <a:moveTo>
                  <a:pt x="2486087" y="0"/>
                </a:moveTo>
                <a:cubicBezTo>
                  <a:pt x="3859115" y="0"/>
                  <a:pt x="4972174" y="1113059"/>
                  <a:pt x="4972174" y="2486087"/>
                </a:cubicBezTo>
                <a:cubicBezTo>
                  <a:pt x="4972174" y="3859115"/>
                  <a:pt x="3859115" y="4972174"/>
                  <a:pt x="2486087" y="4972174"/>
                </a:cubicBezTo>
                <a:cubicBezTo>
                  <a:pt x="1113059" y="4972174"/>
                  <a:pt x="0" y="3859115"/>
                  <a:pt x="0" y="2486087"/>
                </a:cubicBezTo>
                <a:cubicBezTo>
                  <a:pt x="0" y="1113059"/>
                  <a:pt x="1113059" y="0"/>
                  <a:pt x="2486087" y="0"/>
                </a:cubicBezTo>
                <a:close/>
              </a:path>
            </a:pathLst>
          </a:custGeom>
          <a:solidFill>
            <a:schemeClr val="tx2"/>
          </a:solidFill>
        </p:spPr>
        <p:txBody>
          <a:bodyPr wrap="square" anchor="ctr">
            <a:noAutofit/>
          </a:bodyPr>
          <a:lstStyle>
            <a:lvl1pPr marL="0" indent="0" algn="ctr">
              <a:buNone/>
              <a:defRPr sz="2400">
                <a:solidFill>
                  <a:schemeClr val="bg1"/>
                </a:solidFill>
              </a:defRPr>
            </a:lvl1pPr>
          </a:lstStyle>
          <a:p>
            <a:endParaRPr lang="en-US"/>
          </a:p>
        </p:txBody>
      </p:sp>
      <p:sp>
        <p:nvSpPr>
          <p:cNvPr id="6" name="Text Placeholder 9">
            <a:extLst>
              <a:ext uri="{FF2B5EF4-FFF2-40B4-BE49-F238E27FC236}">
                <a16:creationId xmlns:a16="http://schemas.microsoft.com/office/drawing/2014/main" id="{D1AD39DB-73F3-A24A-E1B9-F16EC35887E3}"/>
              </a:ext>
            </a:extLst>
          </p:cNvPr>
          <p:cNvSpPr>
            <a:spLocks noGrp="1"/>
          </p:cNvSpPr>
          <p:nvPr>
            <p:ph type="body" sz="quarter" idx="16" hasCustomPrompt="1"/>
          </p:nvPr>
        </p:nvSpPr>
        <p:spPr>
          <a:xfrm>
            <a:off x="6096000" y="573324"/>
            <a:ext cx="5600700" cy="855146"/>
          </a:xfrm>
          <a:prstGeom prst="rect">
            <a:avLst/>
          </a:prstGeom>
          <a:noFill/>
          <a:ln w="9525">
            <a:noFill/>
            <a:miter lim="800000"/>
            <a:headEnd/>
            <a:tailEnd/>
          </a:ln>
        </p:spPr>
        <p:txBody>
          <a:bodyPr vert="horz" wrap="square" lIns="0" tIns="0" rIns="0" bIns="0" numCol="1" rtlCol="0" anchor="ctr" anchorCtr="0" compatLnSpc="1">
            <a:prstTxWarp prst="textNoShape">
              <a:avLst/>
            </a:prstTxWarp>
            <a:noAutofit/>
          </a:bodyPr>
          <a:lstStyle>
            <a:lvl1pPr marL="0" indent="0">
              <a:lnSpc>
                <a:spcPct val="100000"/>
              </a:lnSpc>
              <a:buNone/>
              <a:defRPr lang="en-US" sz="3200" b="1" dirty="0">
                <a:solidFill>
                  <a:schemeClr val="tx2"/>
                </a:solidFill>
              </a:defRPr>
            </a:lvl1pPr>
          </a:lstStyle>
          <a:p>
            <a:pPr marL="457200" lvl="0" indent="-457200">
              <a:spcBef>
                <a:spcPct val="0"/>
              </a:spcBef>
              <a:tabLst>
                <a:tab pos="457200" algn="l"/>
              </a:tabLst>
            </a:pPr>
            <a:r>
              <a:rPr lang="en-US"/>
              <a:t>Click to Add Title</a:t>
            </a:r>
          </a:p>
        </p:txBody>
      </p:sp>
      <p:sp>
        <p:nvSpPr>
          <p:cNvPr id="7" name="Slide Number Placeholder 5">
            <a:extLst>
              <a:ext uri="{FF2B5EF4-FFF2-40B4-BE49-F238E27FC236}">
                <a16:creationId xmlns:a16="http://schemas.microsoft.com/office/drawing/2014/main" id="{6C4B657B-2063-639A-DC34-FD3C329A1583}"/>
              </a:ext>
            </a:extLst>
          </p:cNvPr>
          <p:cNvSpPr>
            <a:spLocks noGrp="1"/>
          </p:cNvSpPr>
          <p:nvPr>
            <p:ph type="sldNum" sz="quarter" idx="4"/>
          </p:nvPr>
        </p:nvSpPr>
        <p:spPr>
          <a:xfrm>
            <a:off x="89535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296C8F-E37A-4645-A3FD-241225245A26}" type="slidenum">
              <a:rPr lang="en-IN" smtClean="0"/>
              <a:t>‹#›</a:t>
            </a:fld>
            <a:endParaRPr lang="en-IN"/>
          </a:p>
        </p:txBody>
      </p:sp>
      <p:sp>
        <p:nvSpPr>
          <p:cNvPr id="8" name="Text Placeholder 9">
            <a:extLst>
              <a:ext uri="{FF2B5EF4-FFF2-40B4-BE49-F238E27FC236}">
                <a16:creationId xmlns:a16="http://schemas.microsoft.com/office/drawing/2014/main" id="{9A793C50-EA18-2196-5C7F-1F841A9BBBB1}"/>
              </a:ext>
            </a:extLst>
          </p:cNvPr>
          <p:cNvSpPr>
            <a:spLocks noGrp="1"/>
          </p:cNvSpPr>
          <p:nvPr>
            <p:ph type="body" sz="quarter" idx="17" hasCustomPrompt="1"/>
          </p:nvPr>
        </p:nvSpPr>
        <p:spPr>
          <a:xfrm>
            <a:off x="6096000" y="1612900"/>
            <a:ext cx="5600700" cy="4571999"/>
          </a:xfrm>
          <a:prstGeom prst="rect">
            <a:avLst/>
          </a:prstGeom>
          <a:solidFill>
            <a:schemeClr val="accent1"/>
          </a:solidFill>
          <a:ln w="9525">
            <a:noFill/>
            <a:miter lim="800000"/>
            <a:headEnd/>
            <a:tailEnd/>
          </a:ln>
        </p:spPr>
        <p:txBody>
          <a:bodyPr vert="horz" wrap="square" lIns="108000" tIns="72000" rIns="72000" bIns="72000" numCol="1" rtlCol="0" anchor="t" anchorCtr="0" compatLnSpc="1">
            <a:prstTxWarp prst="textNoShape">
              <a:avLst/>
            </a:prstTxWarp>
            <a:noAutofit/>
          </a:bodyPr>
          <a:lstStyle>
            <a:lvl1pPr marL="0" indent="0">
              <a:lnSpc>
                <a:spcPct val="100000"/>
              </a:lnSpc>
              <a:buFont typeface="Arial" panose="020B0604020202020204" pitchFamily="34" charset="0"/>
              <a:buNone/>
              <a:defRPr lang="en-US" sz="1400" b="1" dirty="0">
                <a:solidFill>
                  <a:schemeClr val="bg1"/>
                </a:solidFill>
              </a:defRPr>
            </a:lvl1pPr>
          </a:lstStyle>
          <a:p>
            <a:pPr marL="228600" lvl="0" indent="-228600">
              <a:spcBef>
                <a:spcPct val="0"/>
              </a:spcBef>
              <a:tabLst>
                <a:tab pos="457200" algn="l"/>
              </a:tabLst>
            </a:pPr>
            <a:r>
              <a:rPr lang="en-US"/>
              <a:t>Body of the Text</a:t>
            </a:r>
          </a:p>
        </p:txBody>
      </p:sp>
      <p:pic>
        <p:nvPicPr>
          <p:cNvPr id="2" name="Picture 1" descr="A picture containing logo&#10;&#10;Description automatically generated">
            <a:extLst>
              <a:ext uri="{FF2B5EF4-FFF2-40B4-BE49-F238E27FC236}">
                <a16:creationId xmlns:a16="http://schemas.microsoft.com/office/drawing/2014/main" id="{68DCD575-08E8-06F9-2BC2-C60825EC092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5300" y="6416675"/>
            <a:ext cx="823913" cy="412750"/>
          </a:xfrm>
          <a:prstGeom prst="rect">
            <a:avLst/>
          </a:prstGeom>
        </p:spPr>
      </p:pic>
    </p:spTree>
    <p:custDataLst>
      <p:tags r:id="rId1"/>
    </p:custDataLst>
    <p:extLst>
      <p:ext uri="{BB962C8B-B14F-4D97-AF65-F5344CB8AC3E}">
        <p14:creationId xmlns:p14="http://schemas.microsoft.com/office/powerpoint/2010/main" val="650166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AC110B8-C6AF-ACDD-D2DB-3C8BE8B76C51}"/>
              </a:ext>
            </a:extLst>
          </p:cNvPr>
          <p:cNvSpPr/>
          <p:nvPr userDrawn="1"/>
        </p:nvSpPr>
        <p:spPr>
          <a:xfrm flipH="1">
            <a:off x="8439149" y="0"/>
            <a:ext cx="375285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A39D5C5-9F1F-6905-7A32-1CB38FDDCFB1}"/>
              </a:ext>
            </a:extLst>
          </p:cNvPr>
          <p:cNvSpPr/>
          <p:nvPr userDrawn="1"/>
        </p:nvSpPr>
        <p:spPr>
          <a:xfrm flipH="1">
            <a:off x="5822864" y="838448"/>
            <a:ext cx="5232572" cy="51811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7">
            <a:extLst>
              <a:ext uri="{FF2B5EF4-FFF2-40B4-BE49-F238E27FC236}">
                <a16:creationId xmlns:a16="http://schemas.microsoft.com/office/drawing/2014/main" id="{598F8F90-AE22-7E24-A702-8F0D0B75CC6E}"/>
              </a:ext>
            </a:extLst>
          </p:cNvPr>
          <p:cNvSpPr>
            <a:spLocks noGrp="1"/>
          </p:cNvSpPr>
          <p:nvPr>
            <p:ph type="pic" sz="quarter" idx="11"/>
          </p:nvPr>
        </p:nvSpPr>
        <p:spPr>
          <a:xfrm>
            <a:off x="6291884" y="1302857"/>
            <a:ext cx="4294530" cy="4252290"/>
          </a:xfrm>
          <a:custGeom>
            <a:avLst/>
            <a:gdLst>
              <a:gd name="connsiteX0" fmla="*/ 1930912 w 3861824"/>
              <a:gd name="connsiteY0" fmla="*/ 0 h 3823840"/>
              <a:gd name="connsiteX1" fmla="*/ 3861824 w 3861824"/>
              <a:gd name="connsiteY1" fmla="*/ 1911920 h 3823840"/>
              <a:gd name="connsiteX2" fmla="*/ 1930912 w 3861824"/>
              <a:gd name="connsiteY2" fmla="*/ 3823840 h 3823840"/>
              <a:gd name="connsiteX3" fmla="*/ 0 w 3861824"/>
              <a:gd name="connsiteY3" fmla="*/ 1911920 h 3823840"/>
              <a:gd name="connsiteX4" fmla="*/ 1930912 w 3861824"/>
              <a:gd name="connsiteY4" fmla="*/ 0 h 382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1824" h="3823840">
                <a:moveTo>
                  <a:pt x="1930912" y="0"/>
                </a:moveTo>
                <a:cubicBezTo>
                  <a:pt x="2997325" y="0"/>
                  <a:pt x="3861824" y="855996"/>
                  <a:pt x="3861824" y="1911920"/>
                </a:cubicBezTo>
                <a:cubicBezTo>
                  <a:pt x="3861824" y="2967844"/>
                  <a:pt x="2997325" y="3823840"/>
                  <a:pt x="1930912" y="3823840"/>
                </a:cubicBezTo>
                <a:cubicBezTo>
                  <a:pt x="864499" y="3823840"/>
                  <a:pt x="0" y="2967844"/>
                  <a:pt x="0" y="1911920"/>
                </a:cubicBezTo>
                <a:cubicBezTo>
                  <a:pt x="0" y="855996"/>
                  <a:pt x="864499" y="0"/>
                  <a:pt x="1930912" y="0"/>
                </a:cubicBezTo>
                <a:close/>
              </a:path>
            </a:pathLst>
          </a:custGeom>
          <a:solidFill>
            <a:schemeClr val="tx2"/>
          </a:solidFill>
        </p:spPr>
        <p:txBody>
          <a:bodyPr wrap="square" anchor="ctr">
            <a:noAutofit/>
          </a:bodyPr>
          <a:lstStyle>
            <a:lvl1pPr marL="0" indent="0" algn="ctr">
              <a:buNone/>
              <a:defRPr sz="2400">
                <a:solidFill>
                  <a:schemeClr val="bg1"/>
                </a:solidFill>
              </a:defRPr>
            </a:lvl1pPr>
          </a:lstStyle>
          <a:p>
            <a:endParaRPr lang="en-US"/>
          </a:p>
        </p:txBody>
      </p:sp>
      <p:sp>
        <p:nvSpPr>
          <p:cNvPr id="3" name="Slide Number Placeholder 2">
            <a:extLst>
              <a:ext uri="{FF2B5EF4-FFF2-40B4-BE49-F238E27FC236}">
                <a16:creationId xmlns:a16="http://schemas.microsoft.com/office/drawing/2014/main" id="{165847B7-22AD-27AF-A01A-DA4B5990592B}"/>
              </a:ext>
            </a:extLst>
          </p:cNvPr>
          <p:cNvSpPr>
            <a:spLocks noGrp="1"/>
          </p:cNvSpPr>
          <p:nvPr>
            <p:ph type="sldNum" sz="quarter" idx="10"/>
          </p:nvPr>
        </p:nvSpPr>
        <p:spPr/>
        <p:txBody>
          <a:bodyPr/>
          <a:lstStyle>
            <a:lvl1pPr>
              <a:defRPr>
                <a:solidFill>
                  <a:schemeClr val="bg1"/>
                </a:solidFill>
              </a:defRPr>
            </a:lvl1pPr>
          </a:lstStyle>
          <a:p>
            <a:fld id="{3C296C8F-E37A-4645-A3FD-241225245A26}" type="slidenum">
              <a:rPr lang="en-IN" smtClean="0"/>
              <a:pPr/>
              <a:t>‹#›</a:t>
            </a:fld>
            <a:endParaRPr lang="en-IN"/>
          </a:p>
        </p:txBody>
      </p:sp>
      <p:sp>
        <p:nvSpPr>
          <p:cNvPr id="7" name="Text Placeholder 9">
            <a:extLst>
              <a:ext uri="{FF2B5EF4-FFF2-40B4-BE49-F238E27FC236}">
                <a16:creationId xmlns:a16="http://schemas.microsoft.com/office/drawing/2014/main" id="{1406D654-16E3-0E2E-564D-0809BA2835E9}"/>
              </a:ext>
            </a:extLst>
          </p:cNvPr>
          <p:cNvSpPr>
            <a:spLocks noGrp="1"/>
          </p:cNvSpPr>
          <p:nvPr>
            <p:ph type="body" sz="quarter" idx="16" hasCustomPrompt="1"/>
          </p:nvPr>
        </p:nvSpPr>
        <p:spPr>
          <a:xfrm>
            <a:off x="495300" y="573324"/>
            <a:ext cx="5404817" cy="855146"/>
          </a:xfrm>
          <a:prstGeom prst="rect">
            <a:avLst/>
          </a:prstGeom>
          <a:noFill/>
          <a:ln w="9525">
            <a:noFill/>
            <a:miter lim="800000"/>
            <a:headEnd/>
            <a:tailEnd/>
          </a:ln>
        </p:spPr>
        <p:txBody>
          <a:bodyPr vert="horz" wrap="square" lIns="0" tIns="0" rIns="0" bIns="0" numCol="1" rtlCol="0" anchor="ctr" anchorCtr="0" compatLnSpc="1">
            <a:prstTxWarp prst="textNoShape">
              <a:avLst/>
            </a:prstTxWarp>
            <a:noAutofit/>
          </a:bodyPr>
          <a:lstStyle>
            <a:lvl1pPr marL="0" indent="0">
              <a:lnSpc>
                <a:spcPct val="100000"/>
              </a:lnSpc>
              <a:buNone/>
              <a:defRPr lang="en-US" sz="3200" b="1" dirty="0">
                <a:solidFill>
                  <a:schemeClr val="tx2"/>
                </a:solidFill>
              </a:defRPr>
            </a:lvl1pPr>
          </a:lstStyle>
          <a:p>
            <a:pPr marL="457200" lvl="0" indent="-457200">
              <a:spcBef>
                <a:spcPct val="0"/>
              </a:spcBef>
              <a:tabLst>
                <a:tab pos="457200" algn="l"/>
              </a:tabLst>
            </a:pPr>
            <a:r>
              <a:rPr lang="en-US"/>
              <a:t>Click to Add Title</a:t>
            </a:r>
          </a:p>
        </p:txBody>
      </p:sp>
      <p:sp>
        <p:nvSpPr>
          <p:cNvPr id="8" name="Text Placeholder 9">
            <a:extLst>
              <a:ext uri="{FF2B5EF4-FFF2-40B4-BE49-F238E27FC236}">
                <a16:creationId xmlns:a16="http://schemas.microsoft.com/office/drawing/2014/main" id="{CB7623AB-C1E5-C79F-D5A1-6F54AAA40F15}"/>
              </a:ext>
            </a:extLst>
          </p:cNvPr>
          <p:cNvSpPr>
            <a:spLocks noGrp="1"/>
          </p:cNvSpPr>
          <p:nvPr>
            <p:ph type="body" sz="quarter" idx="17" hasCustomPrompt="1"/>
          </p:nvPr>
        </p:nvSpPr>
        <p:spPr>
          <a:xfrm>
            <a:off x="495300" y="1587501"/>
            <a:ext cx="5404817" cy="4697176"/>
          </a:xfrm>
          <a:prstGeom prst="rect">
            <a:avLst/>
          </a:prstGeom>
          <a:noFill/>
          <a:ln w="9525">
            <a:noFill/>
            <a:miter lim="800000"/>
            <a:headEnd/>
            <a:tailEnd/>
          </a:ln>
        </p:spPr>
        <p:txBody>
          <a:bodyPr vert="horz" wrap="square" lIns="108000" tIns="72000" rIns="72000" bIns="72000" numCol="1" rtlCol="0" anchor="t" anchorCtr="0" compatLnSpc="1">
            <a:prstTxWarp prst="textNoShape">
              <a:avLst/>
            </a:prstTxWarp>
            <a:noAutofit/>
          </a:bodyPr>
          <a:lstStyle>
            <a:lvl1pPr marL="0" indent="0">
              <a:lnSpc>
                <a:spcPct val="100000"/>
              </a:lnSpc>
              <a:buFont typeface="Arial" panose="020B0604020202020204" pitchFamily="34" charset="0"/>
              <a:buNone/>
              <a:defRPr lang="en-US" sz="1400" b="1" dirty="0">
                <a:solidFill>
                  <a:schemeClr val="accent1"/>
                </a:solidFill>
              </a:defRPr>
            </a:lvl1pPr>
          </a:lstStyle>
          <a:p>
            <a:pPr marL="228600" lvl="0" indent="-228600">
              <a:spcBef>
                <a:spcPct val="0"/>
              </a:spcBef>
              <a:tabLst>
                <a:tab pos="457200" algn="l"/>
              </a:tabLst>
            </a:pPr>
            <a:r>
              <a:rPr lang="en-US"/>
              <a:t>Body of the Text</a:t>
            </a:r>
          </a:p>
        </p:txBody>
      </p:sp>
      <p:pic>
        <p:nvPicPr>
          <p:cNvPr id="9" name="Picture 8" descr="A picture containing logo&#10;&#10;Description automatically generated">
            <a:extLst>
              <a:ext uri="{FF2B5EF4-FFF2-40B4-BE49-F238E27FC236}">
                <a16:creationId xmlns:a16="http://schemas.microsoft.com/office/drawing/2014/main" id="{B31B069A-9250-D8FF-A993-3A964FBD860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5300" y="6416675"/>
            <a:ext cx="823913" cy="412750"/>
          </a:xfrm>
          <a:prstGeom prst="rect">
            <a:avLst/>
          </a:prstGeom>
        </p:spPr>
      </p:pic>
    </p:spTree>
    <p:custDataLst>
      <p:tags r:id="rId1"/>
    </p:custDataLst>
    <p:extLst>
      <p:ext uri="{BB962C8B-B14F-4D97-AF65-F5344CB8AC3E}">
        <p14:creationId xmlns:p14="http://schemas.microsoft.com/office/powerpoint/2010/main" val="3148393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65847B7-22AD-27AF-A01A-DA4B5990592B}"/>
              </a:ext>
            </a:extLst>
          </p:cNvPr>
          <p:cNvSpPr>
            <a:spLocks noGrp="1"/>
          </p:cNvSpPr>
          <p:nvPr>
            <p:ph type="sldNum" sz="quarter" idx="10"/>
          </p:nvPr>
        </p:nvSpPr>
        <p:spPr/>
        <p:txBody>
          <a:bodyPr/>
          <a:lstStyle>
            <a:lvl1pPr>
              <a:defRPr>
                <a:solidFill>
                  <a:schemeClr val="tx1"/>
                </a:solidFill>
              </a:defRPr>
            </a:lvl1pPr>
          </a:lstStyle>
          <a:p>
            <a:fld id="{3C296C8F-E37A-4645-A3FD-241225245A26}" type="slidenum">
              <a:rPr lang="en-IN" smtClean="0"/>
              <a:pPr/>
              <a:t>‹#›</a:t>
            </a:fld>
            <a:endParaRPr lang="en-IN"/>
          </a:p>
        </p:txBody>
      </p:sp>
      <p:sp>
        <p:nvSpPr>
          <p:cNvPr id="7" name="Text Placeholder 9">
            <a:extLst>
              <a:ext uri="{FF2B5EF4-FFF2-40B4-BE49-F238E27FC236}">
                <a16:creationId xmlns:a16="http://schemas.microsoft.com/office/drawing/2014/main" id="{1406D654-16E3-0E2E-564D-0809BA2835E9}"/>
              </a:ext>
            </a:extLst>
          </p:cNvPr>
          <p:cNvSpPr>
            <a:spLocks noGrp="1"/>
          </p:cNvSpPr>
          <p:nvPr>
            <p:ph type="body" sz="quarter" idx="16" hasCustomPrompt="1"/>
          </p:nvPr>
        </p:nvSpPr>
        <p:spPr>
          <a:xfrm>
            <a:off x="495300" y="342900"/>
            <a:ext cx="11201400" cy="855146"/>
          </a:xfrm>
          <a:prstGeom prst="rect">
            <a:avLst/>
          </a:prstGeom>
          <a:noFill/>
          <a:ln w="9525">
            <a:noFill/>
            <a:miter lim="800000"/>
            <a:headEnd/>
            <a:tailEnd/>
          </a:ln>
        </p:spPr>
        <p:txBody>
          <a:bodyPr vert="horz" wrap="square" lIns="0" tIns="0" rIns="0" bIns="0" numCol="1" rtlCol="0" anchor="ctr" anchorCtr="0" compatLnSpc="1">
            <a:prstTxWarp prst="textNoShape">
              <a:avLst/>
            </a:prstTxWarp>
            <a:noAutofit/>
          </a:bodyPr>
          <a:lstStyle>
            <a:lvl1pPr marL="0" indent="0">
              <a:lnSpc>
                <a:spcPct val="100000"/>
              </a:lnSpc>
              <a:buNone/>
              <a:defRPr lang="en-US" sz="3200" b="1" dirty="0">
                <a:solidFill>
                  <a:schemeClr val="tx2"/>
                </a:solidFill>
              </a:defRPr>
            </a:lvl1pPr>
          </a:lstStyle>
          <a:p>
            <a:pPr marL="457200" lvl="0" indent="-457200">
              <a:spcBef>
                <a:spcPct val="0"/>
              </a:spcBef>
              <a:tabLst>
                <a:tab pos="457200" algn="l"/>
              </a:tabLst>
            </a:pPr>
            <a:r>
              <a:rPr lang="en-US"/>
              <a:t>Click to Add Title</a:t>
            </a:r>
          </a:p>
        </p:txBody>
      </p:sp>
      <p:sp>
        <p:nvSpPr>
          <p:cNvPr id="2" name="Freeform: Shape 1">
            <a:extLst>
              <a:ext uri="{FF2B5EF4-FFF2-40B4-BE49-F238E27FC236}">
                <a16:creationId xmlns:a16="http://schemas.microsoft.com/office/drawing/2014/main" id="{CAF27296-E1BC-7F06-C11D-A25A0059EC6D}"/>
              </a:ext>
            </a:extLst>
          </p:cNvPr>
          <p:cNvSpPr/>
          <p:nvPr userDrawn="1"/>
        </p:nvSpPr>
        <p:spPr>
          <a:xfrm rot="258179">
            <a:off x="2545850" y="1888314"/>
            <a:ext cx="2219527" cy="2466219"/>
          </a:xfrm>
          <a:custGeom>
            <a:avLst/>
            <a:gdLst>
              <a:gd name="connsiteX0" fmla="*/ 1957449 w 1957449"/>
              <a:gd name="connsiteY0" fmla="*/ 1553782 h 2175010"/>
              <a:gd name="connsiteX1" fmla="*/ 1955973 w 1957449"/>
              <a:gd name="connsiteY1" fmla="*/ 1555198 h 2175010"/>
              <a:gd name="connsiteX2" fmla="*/ 1956873 w 1957449"/>
              <a:gd name="connsiteY2" fmla="*/ 1553724 h 2175010"/>
              <a:gd name="connsiteX3" fmla="*/ 1311269 w 1957449"/>
              <a:gd name="connsiteY3" fmla="*/ 23520 h 2175010"/>
              <a:gd name="connsiteX4" fmla="*/ 1238443 w 1957449"/>
              <a:gd name="connsiteY4" fmla="*/ 111786 h 2175010"/>
              <a:gd name="connsiteX5" fmla="*/ 1087505 w 1957449"/>
              <a:gd name="connsiteY5" fmla="*/ 96570 h 2175010"/>
              <a:gd name="connsiteX6" fmla="*/ 96570 w 1957449"/>
              <a:gd name="connsiteY6" fmla="*/ 1087505 h 2175010"/>
              <a:gd name="connsiteX7" fmla="*/ 1087505 w 1957449"/>
              <a:gd name="connsiteY7" fmla="*/ 2078440 h 2175010"/>
              <a:gd name="connsiteX8" fmla="*/ 1805373 w 1957449"/>
              <a:gd name="connsiteY8" fmla="*/ 1767860 h 2175010"/>
              <a:gd name="connsiteX9" fmla="*/ 1846426 w 1957449"/>
              <a:gd name="connsiteY9" fmla="*/ 1717471 h 2175010"/>
              <a:gd name="connsiteX10" fmla="*/ 1915427 w 1957449"/>
              <a:gd name="connsiteY10" fmla="*/ 1789384 h 2175010"/>
              <a:gd name="connsiteX11" fmla="*/ 1907488 w 1957449"/>
              <a:gd name="connsiteY11" fmla="*/ 1800023 h 2175010"/>
              <a:gd name="connsiteX12" fmla="*/ 1087505 w 1957449"/>
              <a:gd name="connsiteY12" fmla="*/ 2175010 h 2175010"/>
              <a:gd name="connsiteX13" fmla="*/ 0 w 1957449"/>
              <a:gd name="connsiteY13" fmla="*/ 1087505 h 2175010"/>
              <a:gd name="connsiteX14" fmla="*/ 1087505 w 1957449"/>
              <a:gd name="connsiteY14" fmla="*/ 0 h 2175010"/>
              <a:gd name="connsiteX15" fmla="*/ 1311269 w 1957449"/>
              <a:gd name="connsiteY15" fmla="*/ 23520 h 2175010"/>
              <a:gd name="connsiteX0" fmla="*/ 1957449 w 1957449"/>
              <a:gd name="connsiteY0" fmla="*/ 1553782 h 2175010"/>
              <a:gd name="connsiteX1" fmla="*/ 1955973 w 1957449"/>
              <a:gd name="connsiteY1" fmla="*/ 1555198 h 2175010"/>
              <a:gd name="connsiteX2" fmla="*/ 1956873 w 1957449"/>
              <a:gd name="connsiteY2" fmla="*/ 1553724 h 2175010"/>
              <a:gd name="connsiteX3" fmla="*/ 1957449 w 1957449"/>
              <a:gd name="connsiteY3" fmla="*/ 1553782 h 2175010"/>
              <a:gd name="connsiteX4" fmla="*/ 1311269 w 1957449"/>
              <a:gd name="connsiteY4" fmla="*/ 23520 h 2175010"/>
              <a:gd name="connsiteX5" fmla="*/ 1238443 w 1957449"/>
              <a:gd name="connsiteY5" fmla="*/ 111786 h 2175010"/>
              <a:gd name="connsiteX6" fmla="*/ 1087505 w 1957449"/>
              <a:gd name="connsiteY6" fmla="*/ 96570 h 2175010"/>
              <a:gd name="connsiteX7" fmla="*/ 96570 w 1957449"/>
              <a:gd name="connsiteY7" fmla="*/ 1087505 h 2175010"/>
              <a:gd name="connsiteX8" fmla="*/ 1087505 w 1957449"/>
              <a:gd name="connsiteY8" fmla="*/ 2078440 h 2175010"/>
              <a:gd name="connsiteX9" fmla="*/ 1805373 w 1957449"/>
              <a:gd name="connsiteY9" fmla="*/ 1767860 h 2175010"/>
              <a:gd name="connsiteX10" fmla="*/ 1874120 w 1957449"/>
              <a:gd name="connsiteY10" fmla="*/ 1697416 h 2175010"/>
              <a:gd name="connsiteX11" fmla="*/ 1915427 w 1957449"/>
              <a:gd name="connsiteY11" fmla="*/ 1789384 h 2175010"/>
              <a:gd name="connsiteX12" fmla="*/ 1907488 w 1957449"/>
              <a:gd name="connsiteY12" fmla="*/ 1800023 h 2175010"/>
              <a:gd name="connsiteX13" fmla="*/ 1087505 w 1957449"/>
              <a:gd name="connsiteY13" fmla="*/ 2175010 h 2175010"/>
              <a:gd name="connsiteX14" fmla="*/ 0 w 1957449"/>
              <a:gd name="connsiteY14" fmla="*/ 1087505 h 2175010"/>
              <a:gd name="connsiteX15" fmla="*/ 1087505 w 1957449"/>
              <a:gd name="connsiteY15" fmla="*/ 0 h 2175010"/>
              <a:gd name="connsiteX16" fmla="*/ 1311269 w 1957449"/>
              <a:gd name="connsiteY16" fmla="*/ 23520 h 2175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449" h="2175010">
                <a:moveTo>
                  <a:pt x="1957449" y="1553782"/>
                </a:moveTo>
                <a:lnTo>
                  <a:pt x="1955973" y="1555198"/>
                </a:lnTo>
                <a:lnTo>
                  <a:pt x="1956873" y="1553724"/>
                </a:lnTo>
                <a:lnTo>
                  <a:pt x="1957449" y="1553782"/>
                </a:lnTo>
                <a:close/>
                <a:moveTo>
                  <a:pt x="1311269" y="23520"/>
                </a:moveTo>
                <a:lnTo>
                  <a:pt x="1238443" y="111786"/>
                </a:lnTo>
                <a:cubicBezTo>
                  <a:pt x="1189615" y="100501"/>
                  <a:pt x="1139019" y="96570"/>
                  <a:pt x="1087505" y="96570"/>
                </a:cubicBezTo>
                <a:cubicBezTo>
                  <a:pt x="540227" y="96570"/>
                  <a:pt x="96570" y="540227"/>
                  <a:pt x="96570" y="1087505"/>
                </a:cubicBezTo>
                <a:cubicBezTo>
                  <a:pt x="96570" y="1634783"/>
                  <a:pt x="540227" y="2078440"/>
                  <a:pt x="1087505" y="2078440"/>
                </a:cubicBezTo>
                <a:cubicBezTo>
                  <a:pt x="1370888" y="2078440"/>
                  <a:pt x="1626488" y="1959485"/>
                  <a:pt x="1805373" y="1767860"/>
                </a:cubicBezTo>
                <a:lnTo>
                  <a:pt x="1874120" y="1697416"/>
                </a:lnTo>
                <a:lnTo>
                  <a:pt x="1915427" y="1789384"/>
                </a:lnTo>
                <a:lnTo>
                  <a:pt x="1907488" y="1800023"/>
                </a:lnTo>
                <a:cubicBezTo>
                  <a:pt x="1709253" y="2029968"/>
                  <a:pt x="1415318" y="2175010"/>
                  <a:pt x="1087505" y="2175010"/>
                </a:cubicBezTo>
                <a:cubicBezTo>
                  <a:pt x="486892" y="2175010"/>
                  <a:pt x="0" y="1688118"/>
                  <a:pt x="0" y="1087505"/>
                </a:cubicBezTo>
                <a:cubicBezTo>
                  <a:pt x="0" y="486892"/>
                  <a:pt x="486892" y="0"/>
                  <a:pt x="1087505" y="0"/>
                </a:cubicBezTo>
                <a:cubicBezTo>
                  <a:pt x="1164240" y="0"/>
                  <a:pt x="1239119" y="7948"/>
                  <a:pt x="1311269" y="2352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000000"/>
              </a:solidFill>
              <a:effectLst/>
              <a:uLnTx/>
              <a:uFillTx/>
              <a:latin typeface="Arial"/>
              <a:ea typeface="맑은 고딕" panose="020B0503020000020004" pitchFamily="34" charset="-127"/>
              <a:cs typeface="+mn-cs"/>
            </a:endParaRPr>
          </a:p>
        </p:txBody>
      </p:sp>
      <p:sp>
        <p:nvSpPr>
          <p:cNvPr id="9" name="Oval 8">
            <a:extLst>
              <a:ext uri="{FF2B5EF4-FFF2-40B4-BE49-F238E27FC236}">
                <a16:creationId xmlns:a16="http://schemas.microsoft.com/office/drawing/2014/main" id="{40A594BD-593D-A709-ACEC-47D237CCDB09}"/>
              </a:ext>
            </a:extLst>
          </p:cNvPr>
          <p:cNvSpPr/>
          <p:nvPr userDrawn="1"/>
        </p:nvSpPr>
        <p:spPr>
          <a:xfrm>
            <a:off x="2763209" y="2129317"/>
            <a:ext cx="2017859" cy="201785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20000"/>
              </a:lnSpc>
              <a:spcBef>
                <a:spcPts val="0"/>
              </a:spcBef>
              <a:spcAft>
                <a:spcPts val="0"/>
              </a:spcAft>
              <a:buClrTx/>
              <a:buSzTx/>
              <a:buFontTx/>
              <a:buNone/>
              <a:tabLst/>
              <a:defRPr/>
            </a:pPr>
            <a:endParaRPr kumimoji="0" lang="en-US" altLang="ko-KR" sz="1867" b="1" i="0" u="none" strike="noStrike" kern="1200" cap="none" spc="0" normalizeH="0" baseline="0" noProof="0">
              <a:ln>
                <a:noFill/>
              </a:ln>
              <a:solidFill>
                <a:prstClr val="white"/>
              </a:solidFill>
              <a:effectLst/>
              <a:uLnTx/>
              <a:uFillTx/>
              <a:latin typeface="Arial"/>
              <a:ea typeface="맑은 고딕" panose="020B0503020000020004" pitchFamily="34" charset="-127"/>
              <a:cs typeface="+mn-cs"/>
            </a:endParaRPr>
          </a:p>
        </p:txBody>
      </p:sp>
      <p:sp>
        <p:nvSpPr>
          <p:cNvPr id="10" name="Oval 9">
            <a:extLst>
              <a:ext uri="{FF2B5EF4-FFF2-40B4-BE49-F238E27FC236}">
                <a16:creationId xmlns:a16="http://schemas.microsoft.com/office/drawing/2014/main" id="{B84CFF27-2192-3813-7EA7-B01122EC2756}"/>
              </a:ext>
            </a:extLst>
          </p:cNvPr>
          <p:cNvSpPr/>
          <p:nvPr userDrawn="1"/>
        </p:nvSpPr>
        <p:spPr>
          <a:xfrm rot="6324401">
            <a:off x="4005600" y="1901866"/>
            <a:ext cx="201147" cy="20248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맑은 고딕" panose="020B0503020000020004" pitchFamily="34" charset="-127"/>
              <a:cs typeface="+mn-cs"/>
            </a:endParaRPr>
          </a:p>
        </p:txBody>
      </p:sp>
      <p:sp>
        <p:nvSpPr>
          <p:cNvPr id="11" name="Oval 10">
            <a:extLst>
              <a:ext uri="{FF2B5EF4-FFF2-40B4-BE49-F238E27FC236}">
                <a16:creationId xmlns:a16="http://schemas.microsoft.com/office/drawing/2014/main" id="{2A36EFAD-25D9-5C2C-2DB8-F1DDECFD2DEA}"/>
              </a:ext>
            </a:extLst>
          </p:cNvPr>
          <p:cNvSpPr/>
          <p:nvPr userDrawn="1"/>
        </p:nvSpPr>
        <p:spPr>
          <a:xfrm rot="12900138">
            <a:off x="6808706" y="3553178"/>
            <a:ext cx="201145" cy="20248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맑은 고딕" panose="020B0503020000020004" pitchFamily="34" charset="-127"/>
              <a:cs typeface="+mn-cs"/>
            </a:endParaRPr>
          </a:p>
        </p:txBody>
      </p:sp>
      <p:sp>
        <p:nvSpPr>
          <p:cNvPr id="12" name="Block Arc 11">
            <a:extLst>
              <a:ext uri="{FF2B5EF4-FFF2-40B4-BE49-F238E27FC236}">
                <a16:creationId xmlns:a16="http://schemas.microsoft.com/office/drawing/2014/main" id="{059030A7-08DB-0106-8C54-EECB7A86A8E8}"/>
              </a:ext>
            </a:extLst>
          </p:cNvPr>
          <p:cNvSpPr/>
          <p:nvPr userDrawn="1"/>
        </p:nvSpPr>
        <p:spPr>
          <a:xfrm rot="1859045">
            <a:off x="5615743" y="2557241"/>
            <a:ext cx="1457260" cy="1457261"/>
          </a:xfrm>
          <a:prstGeom prst="blockArc">
            <a:avLst>
              <a:gd name="adj1" fmla="val 11699114"/>
              <a:gd name="adj2" fmla="val 21556241"/>
              <a:gd name="adj3" fmla="val 767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34E8DE47-B8B9-9232-D54A-2BD405E6A6AF}"/>
              </a:ext>
            </a:extLst>
          </p:cNvPr>
          <p:cNvSpPr/>
          <p:nvPr userDrawn="1"/>
        </p:nvSpPr>
        <p:spPr>
          <a:xfrm rot="2842140">
            <a:off x="5188724" y="2516469"/>
            <a:ext cx="110275" cy="17352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Freeform: Shape 13">
            <a:extLst>
              <a:ext uri="{FF2B5EF4-FFF2-40B4-BE49-F238E27FC236}">
                <a16:creationId xmlns:a16="http://schemas.microsoft.com/office/drawing/2014/main" id="{973D618C-DD9C-5344-1E61-B1B3E1AAFE1E}"/>
              </a:ext>
            </a:extLst>
          </p:cNvPr>
          <p:cNvSpPr/>
          <p:nvPr userDrawn="1"/>
        </p:nvSpPr>
        <p:spPr>
          <a:xfrm rot="10865620">
            <a:off x="7404213" y="3069766"/>
            <a:ext cx="2219527" cy="2466219"/>
          </a:xfrm>
          <a:custGeom>
            <a:avLst/>
            <a:gdLst>
              <a:gd name="connsiteX0" fmla="*/ 1957449 w 1957449"/>
              <a:gd name="connsiteY0" fmla="*/ 1553782 h 2175010"/>
              <a:gd name="connsiteX1" fmla="*/ 1955973 w 1957449"/>
              <a:gd name="connsiteY1" fmla="*/ 1555198 h 2175010"/>
              <a:gd name="connsiteX2" fmla="*/ 1956873 w 1957449"/>
              <a:gd name="connsiteY2" fmla="*/ 1553724 h 2175010"/>
              <a:gd name="connsiteX3" fmla="*/ 1311269 w 1957449"/>
              <a:gd name="connsiteY3" fmla="*/ 23520 h 2175010"/>
              <a:gd name="connsiteX4" fmla="*/ 1238443 w 1957449"/>
              <a:gd name="connsiteY4" fmla="*/ 111786 h 2175010"/>
              <a:gd name="connsiteX5" fmla="*/ 1087505 w 1957449"/>
              <a:gd name="connsiteY5" fmla="*/ 96570 h 2175010"/>
              <a:gd name="connsiteX6" fmla="*/ 96570 w 1957449"/>
              <a:gd name="connsiteY6" fmla="*/ 1087505 h 2175010"/>
              <a:gd name="connsiteX7" fmla="*/ 1087505 w 1957449"/>
              <a:gd name="connsiteY7" fmla="*/ 2078440 h 2175010"/>
              <a:gd name="connsiteX8" fmla="*/ 1805373 w 1957449"/>
              <a:gd name="connsiteY8" fmla="*/ 1767860 h 2175010"/>
              <a:gd name="connsiteX9" fmla="*/ 1846426 w 1957449"/>
              <a:gd name="connsiteY9" fmla="*/ 1717471 h 2175010"/>
              <a:gd name="connsiteX10" fmla="*/ 1915427 w 1957449"/>
              <a:gd name="connsiteY10" fmla="*/ 1789384 h 2175010"/>
              <a:gd name="connsiteX11" fmla="*/ 1907488 w 1957449"/>
              <a:gd name="connsiteY11" fmla="*/ 1800023 h 2175010"/>
              <a:gd name="connsiteX12" fmla="*/ 1087505 w 1957449"/>
              <a:gd name="connsiteY12" fmla="*/ 2175010 h 2175010"/>
              <a:gd name="connsiteX13" fmla="*/ 0 w 1957449"/>
              <a:gd name="connsiteY13" fmla="*/ 1087505 h 2175010"/>
              <a:gd name="connsiteX14" fmla="*/ 1087505 w 1957449"/>
              <a:gd name="connsiteY14" fmla="*/ 0 h 2175010"/>
              <a:gd name="connsiteX15" fmla="*/ 1311269 w 1957449"/>
              <a:gd name="connsiteY15" fmla="*/ 23520 h 2175010"/>
              <a:gd name="connsiteX0" fmla="*/ 1957449 w 1957449"/>
              <a:gd name="connsiteY0" fmla="*/ 1553782 h 2175010"/>
              <a:gd name="connsiteX1" fmla="*/ 1955973 w 1957449"/>
              <a:gd name="connsiteY1" fmla="*/ 1555198 h 2175010"/>
              <a:gd name="connsiteX2" fmla="*/ 1956873 w 1957449"/>
              <a:gd name="connsiteY2" fmla="*/ 1553724 h 2175010"/>
              <a:gd name="connsiteX3" fmla="*/ 1957449 w 1957449"/>
              <a:gd name="connsiteY3" fmla="*/ 1553782 h 2175010"/>
              <a:gd name="connsiteX4" fmla="*/ 1311269 w 1957449"/>
              <a:gd name="connsiteY4" fmla="*/ 23520 h 2175010"/>
              <a:gd name="connsiteX5" fmla="*/ 1238443 w 1957449"/>
              <a:gd name="connsiteY5" fmla="*/ 111786 h 2175010"/>
              <a:gd name="connsiteX6" fmla="*/ 1087505 w 1957449"/>
              <a:gd name="connsiteY6" fmla="*/ 96570 h 2175010"/>
              <a:gd name="connsiteX7" fmla="*/ 96570 w 1957449"/>
              <a:gd name="connsiteY7" fmla="*/ 1087505 h 2175010"/>
              <a:gd name="connsiteX8" fmla="*/ 1087505 w 1957449"/>
              <a:gd name="connsiteY8" fmla="*/ 2078440 h 2175010"/>
              <a:gd name="connsiteX9" fmla="*/ 1805373 w 1957449"/>
              <a:gd name="connsiteY9" fmla="*/ 1767860 h 2175010"/>
              <a:gd name="connsiteX10" fmla="*/ 1857624 w 1957449"/>
              <a:gd name="connsiteY10" fmla="*/ 1717257 h 2175010"/>
              <a:gd name="connsiteX11" fmla="*/ 1915427 w 1957449"/>
              <a:gd name="connsiteY11" fmla="*/ 1789384 h 2175010"/>
              <a:gd name="connsiteX12" fmla="*/ 1907488 w 1957449"/>
              <a:gd name="connsiteY12" fmla="*/ 1800023 h 2175010"/>
              <a:gd name="connsiteX13" fmla="*/ 1087505 w 1957449"/>
              <a:gd name="connsiteY13" fmla="*/ 2175010 h 2175010"/>
              <a:gd name="connsiteX14" fmla="*/ 0 w 1957449"/>
              <a:gd name="connsiteY14" fmla="*/ 1087505 h 2175010"/>
              <a:gd name="connsiteX15" fmla="*/ 1087505 w 1957449"/>
              <a:gd name="connsiteY15" fmla="*/ 0 h 2175010"/>
              <a:gd name="connsiteX16" fmla="*/ 1311269 w 1957449"/>
              <a:gd name="connsiteY16" fmla="*/ 23520 h 2175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449" h="2175010">
                <a:moveTo>
                  <a:pt x="1957449" y="1553782"/>
                </a:moveTo>
                <a:lnTo>
                  <a:pt x="1955973" y="1555198"/>
                </a:lnTo>
                <a:lnTo>
                  <a:pt x="1956873" y="1553724"/>
                </a:lnTo>
                <a:lnTo>
                  <a:pt x="1957449" y="1553782"/>
                </a:lnTo>
                <a:close/>
                <a:moveTo>
                  <a:pt x="1311269" y="23520"/>
                </a:moveTo>
                <a:lnTo>
                  <a:pt x="1238443" y="111786"/>
                </a:lnTo>
                <a:cubicBezTo>
                  <a:pt x="1189615" y="100501"/>
                  <a:pt x="1139019" y="96570"/>
                  <a:pt x="1087505" y="96570"/>
                </a:cubicBezTo>
                <a:cubicBezTo>
                  <a:pt x="540227" y="96570"/>
                  <a:pt x="96570" y="540227"/>
                  <a:pt x="96570" y="1087505"/>
                </a:cubicBezTo>
                <a:cubicBezTo>
                  <a:pt x="96570" y="1634783"/>
                  <a:pt x="540227" y="2078440"/>
                  <a:pt x="1087505" y="2078440"/>
                </a:cubicBezTo>
                <a:cubicBezTo>
                  <a:pt x="1370888" y="2078440"/>
                  <a:pt x="1626488" y="1959485"/>
                  <a:pt x="1805373" y="1767860"/>
                </a:cubicBezTo>
                <a:lnTo>
                  <a:pt x="1857624" y="1717257"/>
                </a:lnTo>
                <a:lnTo>
                  <a:pt x="1915427" y="1789384"/>
                </a:lnTo>
                <a:lnTo>
                  <a:pt x="1907488" y="1800023"/>
                </a:lnTo>
                <a:cubicBezTo>
                  <a:pt x="1709253" y="2029968"/>
                  <a:pt x="1415318" y="2175010"/>
                  <a:pt x="1087505" y="2175010"/>
                </a:cubicBezTo>
                <a:cubicBezTo>
                  <a:pt x="486892" y="2175010"/>
                  <a:pt x="0" y="1688118"/>
                  <a:pt x="0" y="1087505"/>
                </a:cubicBezTo>
                <a:cubicBezTo>
                  <a:pt x="0" y="486892"/>
                  <a:pt x="486892" y="0"/>
                  <a:pt x="1087505" y="0"/>
                </a:cubicBezTo>
                <a:cubicBezTo>
                  <a:pt x="1164240" y="0"/>
                  <a:pt x="1239119" y="7948"/>
                  <a:pt x="1311269" y="235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000000"/>
              </a:solidFill>
              <a:effectLst/>
              <a:uLnTx/>
              <a:uFillTx/>
              <a:latin typeface="Arial"/>
              <a:ea typeface="맑은 고딕" panose="020B0503020000020004" pitchFamily="34" charset="-127"/>
              <a:cs typeface="+mn-cs"/>
            </a:endParaRPr>
          </a:p>
        </p:txBody>
      </p:sp>
      <p:sp>
        <p:nvSpPr>
          <p:cNvPr id="15" name="Oval 14">
            <a:extLst>
              <a:ext uri="{FF2B5EF4-FFF2-40B4-BE49-F238E27FC236}">
                <a16:creationId xmlns:a16="http://schemas.microsoft.com/office/drawing/2014/main" id="{FDB1093A-7AB4-13ED-65BE-B090DF16890F}"/>
              </a:ext>
            </a:extLst>
          </p:cNvPr>
          <p:cNvSpPr/>
          <p:nvPr userDrawn="1"/>
        </p:nvSpPr>
        <p:spPr>
          <a:xfrm>
            <a:off x="7392845" y="3283676"/>
            <a:ext cx="2017859" cy="201785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20000"/>
              </a:lnSpc>
              <a:spcBef>
                <a:spcPts val="0"/>
              </a:spcBef>
              <a:spcAft>
                <a:spcPts val="0"/>
              </a:spcAft>
              <a:buClrTx/>
              <a:buSzTx/>
              <a:buFontTx/>
              <a:buNone/>
              <a:tabLst/>
              <a:defRPr/>
            </a:pPr>
            <a:endParaRPr kumimoji="0" lang="en-US" altLang="ko-KR" sz="1867" b="1" i="0" u="none" strike="noStrike" kern="1200" cap="none" spc="0" normalizeH="0" baseline="0" noProof="0">
              <a:ln>
                <a:noFill/>
              </a:ln>
              <a:solidFill>
                <a:srgbClr val="000000"/>
              </a:solidFill>
              <a:effectLst/>
              <a:uLnTx/>
              <a:uFillTx/>
              <a:latin typeface="Arial"/>
              <a:ea typeface="맑은 고딕" panose="020B0503020000020004" pitchFamily="34" charset="-127"/>
              <a:cs typeface="+mn-cs"/>
            </a:endParaRPr>
          </a:p>
        </p:txBody>
      </p:sp>
      <p:sp>
        <p:nvSpPr>
          <p:cNvPr id="16" name="Oval 15">
            <a:extLst>
              <a:ext uri="{FF2B5EF4-FFF2-40B4-BE49-F238E27FC236}">
                <a16:creationId xmlns:a16="http://schemas.microsoft.com/office/drawing/2014/main" id="{797550F6-6635-240D-DF97-53B4E1174D6D}"/>
              </a:ext>
            </a:extLst>
          </p:cNvPr>
          <p:cNvSpPr/>
          <p:nvPr userDrawn="1"/>
        </p:nvSpPr>
        <p:spPr>
          <a:xfrm rot="16931842">
            <a:off x="8007421" y="5324774"/>
            <a:ext cx="201147" cy="20248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맑은 고딕" panose="020B0503020000020004" pitchFamily="34" charset="-127"/>
              <a:cs typeface="+mn-cs"/>
            </a:endParaRPr>
          </a:p>
        </p:txBody>
      </p:sp>
      <p:sp>
        <p:nvSpPr>
          <p:cNvPr id="17" name="Oval 16">
            <a:extLst>
              <a:ext uri="{FF2B5EF4-FFF2-40B4-BE49-F238E27FC236}">
                <a16:creationId xmlns:a16="http://schemas.microsoft.com/office/drawing/2014/main" id="{E3035FE5-A826-92C7-E552-C27CA2505CFC}"/>
              </a:ext>
            </a:extLst>
          </p:cNvPr>
          <p:cNvSpPr/>
          <p:nvPr userDrawn="1"/>
        </p:nvSpPr>
        <p:spPr>
          <a:xfrm rot="1907579">
            <a:off x="5143666" y="3841252"/>
            <a:ext cx="201145" cy="20248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맑은 고딕" panose="020B0503020000020004" pitchFamily="34" charset="-127"/>
              <a:cs typeface="+mn-cs"/>
            </a:endParaRPr>
          </a:p>
        </p:txBody>
      </p:sp>
      <p:sp>
        <p:nvSpPr>
          <p:cNvPr id="18" name="Block Arc 17">
            <a:extLst>
              <a:ext uri="{FF2B5EF4-FFF2-40B4-BE49-F238E27FC236}">
                <a16:creationId xmlns:a16="http://schemas.microsoft.com/office/drawing/2014/main" id="{F92C9E09-D456-B35D-1125-F584190423DC}"/>
              </a:ext>
            </a:extLst>
          </p:cNvPr>
          <p:cNvSpPr/>
          <p:nvPr userDrawn="1"/>
        </p:nvSpPr>
        <p:spPr>
          <a:xfrm rot="12466486">
            <a:off x="5095145" y="3563525"/>
            <a:ext cx="1457260" cy="1457261"/>
          </a:xfrm>
          <a:prstGeom prst="blockArc">
            <a:avLst>
              <a:gd name="adj1" fmla="val 11706161"/>
              <a:gd name="adj2" fmla="val 21556241"/>
              <a:gd name="adj3" fmla="val 767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 name="Rectangle 36">
            <a:extLst>
              <a:ext uri="{FF2B5EF4-FFF2-40B4-BE49-F238E27FC236}">
                <a16:creationId xmlns:a16="http://schemas.microsoft.com/office/drawing/2014/main" id="{40560693-65DE-E19F-D894-12F8E541CE52}"/>
              </a:ext>
            </a:extLst>
          </p:cNvPr>
          <p:cNvSpPr/>
          <p:nvPr userDrawn="1"/>
        </p:nvSpPr>
        <p:spPr>
          <a:xfrm rot="13449581">
            <a:off x="6881231" y="3218088"/>
            <a:ext cx="110275" cy="1786284"/>
          </a:xfrm>
          <a:custGeom>
            <a:avLst/>
            <a:gdLst>
              <a:gd name="connsiteX0" fmla="*/ 0 w 82706"/>
              <a:gd name="connsiteY0" fmla="*/ 0 h 1314103"/>
              <a:gd name="connsiteX1" fmla="*/ 82706 w 82706"/>
              <a:gd name="connsiteY1" fmla="*/ 0 h 1314103"/>
              <a:gd name="connsiteX2" fmla="*/ 82706 w 82706"/>
              <a:gd name="connsiteY2" fmla="*/ 1314103 h 1314103"/>
              <a:gd name="connsiteX3" fmla="*/ 0 w 82706"/>
              <a:gd name="connsiteY3" fmla="*/ 1314103 h 1314103"/>
              <a:gd name="connsiteX4" fmla="*/ 0 w 82706"/>
              <a:gd name="connsiteY4" fmla="*/ 0 h 1314103"/>
              <a:gd name="connsiteX0" fmla="*/ 0 w 82706"/>
              <a:gd name="connsiteY0" fmla="*/ 0 h 1339713"/>
              <a:gd name="connsiteX1" fmla="*/ 82706 w 82706"/>
              <a:gd name="connsiteY1" fmla="*/ 0 h 1339713"/>
              <a:gd name="connsiteX2" fmla="*/ 82706 w 82706"/>
              <a:gd name="connsiteY2" fmla="*/ 1314103 h 1339713"/>
              <a:gd name="connsiteX3" fmla="*/ 972 w 82706"/>
              <a:gd name="connsiteY3" fmla="*/ 1339713 h 1339713"/>
              <a:gd name="connsiteX4" fmla="*/ 0 w 82706"/>
              <a:gd name="connsiteY4" fmla="*/ 0 h 1339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06" h="1339713">
                <a:moveTo>
                  <a:pt x="0" y="0"/>
                </a:moveTo>
                <a:lnTo>
                  <a:pt x="82706" y="0"/>
                </a:lnTo>
                <a:lnTo>
                  <a:pt x="82706" y="1314103"/>
                </a:lnTo>
                <a:lnTo>
                  <a:pt x="972" y="133971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Text Placeholder 38">
            <a:extLst>
              <a:ext uri="{FF2B5EF4-FFF2-40B4-BE49-F238E27FC236}">
                <a16:creationId xmlns:a16="http://schemas.microsoft.com/office/drawing/2014/main" id="{C507EDC3-EA1B-F160-29B9-0E98D3A207B1}"/>
              </a:ext>
            </a:extLst>
          </p:cNvPr>
          <p:cNvSpPr>
            <a:spLocks noGrp="1"/>
          </p:cNvSpPr>
          <p:nvPr>
            <p:ph type="body" sz="quarter" idx="28" hasCustomPrompt="1"/>
          </p:nvPr>
        </p:nvSpPr>
        <p:spPr>
          <a:xfrm>
            <a:off x="5843961" y="2777513"/>
            <a:ext cx="999744" cy="999744"/>
          </a:xfrm>
          <a:prstGeom prst="ellipse">
            <a:avLst/>
          </a:prstGeom>
          <a:solidFill>
            <a:schemeClr val="bg1"/>
          </a:solidFill>
        </p:spPr>
        <p:txBody>
          <a:bodyPr wrap="none" lIns="0" tIns="0" rIns="0" bIns="0" anchor="ctr">
            <a:noAutofit/>
          </a:bodyPr>
          <a:lstStyle>
            <a:lvl1pPr marL="0" indent="0" algn="ctr">
              <a:buFont typeface="Arial" pitchFamily="34" charset="0"/>
              <a:buNone/>
              <a:defRPr sz="1600" b="1">
                <a:solidFill>
                  <a:schemeClr val="accent1"/>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Icon</a:t>
            </a:r>
          </a:p>
        </p:txBody>
      </p:sp>
      <p:sp>
        <p:nvSpPr>
          <p:cNvPr id="21" name="Text Placeholder 38">
            <a:extLst>
              <a:ext uri="{FF2B5EF4-FFF2-40B4-BE49-F238E27FC236}">
                <a16:creationId xmlns:a16="http://schemas.microsoft.com/office/drawing/2014/main" id="{938440F9-7B0D-5316-AA77-8303D4494373}"/>
              </a:ext>
            </a:extLst>
          </p:cNvPr>
          <p:cNvSpPr>
            <a:spLocks noGrp="1"/>
          </p:cNvSpPr>
          <p:nvPr>
            <p:ph type="body" sz="quarter" idx="29" hasCustomPrompt="1"/>
          </p:nvPr>
        </p:nvSpPr>
        <p:spPr>
          <a:xfrm>
            <a:off x="5310399" y="3806290"/>
            <a:ext cx="999744" cy="999744"/>
          </a:xfrm>
          <a:prstGeom prst="ellipse">
            <a:avLst/>
          </a:prstGeom>
          <a:solidFill>
            <a:schemeClr val="bg1"/>
          </a:solidFill>
        </p:spPr>
        <p:txBody>
          <a:bodyPr wrap="none" lIns="0" tIns="0" rIns="0" bIns="0" anchor="ctr">
            <a:noAutofit/>
          </a:bodyPr>
          <a:lstStyle>
            <a:lvl1pPr marL="0" indent="0" algn="ctr">
              <a:buFont typeface="Arial" pitchFamily="34" charset="0"/>
              <a:buNone/>
              <a:defRPr sz="1600" b="1">
                <a:solidFill>
                  <a:schemeClr val="accent1"/>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Icon</a:t>
            </a:r>
          </a:p>
        </p:txBody>
      </p:sp>
      <p:sp>
        <p:nvSpPr>
          <p:cNvPr id="22" name="Text Placeholder 28">
            <a:extLst>
              <a:ext uri="{FF2B5EF4-FFF2-40B4-BE49-F238E27FC236}">
                <a16:creationId xmlns:a16="http://schemas.microsoft.com/office/drawing/2014/main" id="{A5CEEF11-1966-0FC4-CDFE-A8C5C2DEC7CF}"/>
              </a:ext>
            </a:extLst>
          </p:cNvPr>
          <p:cNvSpPr>
            <a:spLocks noGrp="1"/>
          </p:cNvSpPr>
          <p:nvPr>
            <p:ph type="body" sz="quarter" idx="18" hasCustomPrompt="1"/>
          </p:nvPr>
        </p:nvSpPr>
        <p:spPr>
          <a:xfrm>
            <a:off x="495300" y="2769844"/>
            <a:ext cx="1997528" cy="736805"/>
          </a:xfrm>
          <a:prstGeom prst="rect">
            <a:avLst/>
          </a:prstGeom>
        </p:spPr>
        <p:txBody>
          <a:bodyPr wrap="square" anchor="ctr">
            <a:noAutofit/>
          </a:bodyPr>
          <a:lstStyle>
            <a:lvl1pPr marL="0" indent="0" algn="r">
              <a:lnSpc>
                <a:spcPct val="120000"/>
              </a:lnSpc>
              <a:buNone/>
              <a:defRPr sz="1200" b="1">
                <a:solidFill>
                  <a:schemeClr val="accent1"/>
                </a:solidFill>
                <a:latin typeface="Arial" panose="020B0604020202020204" pitchFamily="34" charset="0"/>
                <a:cs typeface="Arial" panose="020B0604020202020204" pitchFamily="34" charset="0"/>
              </a:defRPr>
            </a:lvl1pPr>
            <a:lvl2pPr marL="253876" indent="0">
              <a:buNone/>
              <a:defRPr sz="1000"/>
            </a:lvl2pPr>
            <a:lvl3pPr marL="507754" indent="0">
              <a:buNone/>
              <a:defRPr sz="1000"/>
            </a:lvl3pPr>
            <a:lvl4pPr marL="761630" indent="0">
              <a:buNone/>
              <a:defRPr sz="1000"/>
            </a:lvl4pPr>
            <a:lvl5pPr marL="1015507" indent="0">
              <a:buNone/>
              <a:defRPr sz="1000"/>
            </a:lvl5pPr>
          </a:lstStyle>
          <a:p>
            <a:r>
              <a:rPr lang="en-US"/>
              <a:t>Body of the Text</a:t>
            </a:r>
          </a:p>
        </p:txBody>
      </p:sp>
      <p:sp>
        <p:nvSpPr>
          <p:cNvPr id="23" name="Text Placeholder 28">
            <a:extLst>
              <a:ext uri="{FF2B5EF4-FFF2-40B4-BE49-F238E27FC236}">
                <a16:creationId xmlns:a16="http://schemas.microsoft.com/office/drawing/2014/main" id="{5271513A-E501-7802-28C5-B3395A942198}"/>
              </a:ext>
            </a:extLst>
          </p:cNvPr>
          <p:cNvSpPr>
            <a:spLocks noGrp="1"/>
          </p:cNvSpPr>
          <p:nvPr>
            <p:ph type="body" sz="quarter" idx="30" hasCustomPrompt="1"/>
          </p:nvPr>
        </p:nvSpPr>
        <p:spPr>
          <a:xfrm>
            <a:off x="9699172" y="3924204"/>
            <a:ext cx="1997528" cy="736805"/>
          </a:xfrm>
          <a:prstGeom prst="rect">
            <a:avLst/>
          </a:prstGeom>
        </p:spPr>
        <p:txBody>
          <a:bodyPr wrap="square" anchor="ctr">
            <a:noAutofit/>
          </a:bodyPr>
          <a:lstStyle>
            <a:lvl1pPr marL="0" indent="0" algn="l">
              <a:lnSpc>
                <a:spcPct val="120000"/>
              </a:lnSpc>
              <a:buNone/>
              <a:defRPr sz="1200" b="1">
                <a:solidFill>
                  <a:schemeClr val="accent1"/>
                </a:solidFill>
                <a:latin typeface="Arial" panose="020B0604020202020204" pitchFamily="34" charset="0"/>
                <a:cs typeface="Arial" panose="020B0604020202020204" pitchFamily="34" charset="0"/>
              </a:defRPr>
            </a:lvl1pPr>
            <a:lvl2pPr marL="253876" indent="0">
              <a:buNone/>
              <a:defRPr sz="1000"/>
            </a:lvl2pPr>
            <a:lvl3pPr marL="507754" indent="0">
              <a:buNone/>
              <a:defRPr sz="1000"/>
            </a:lvl3pPr>
            <a:lvl4pPr marL="761630" indent="0">
              <a:buNone/>
              <a:defRPr sz="1000"/>
            </a:lvl4pPr>
            <a:lvl5pPr marL="1015507" indent="0">
              <a:buNone/>
              <a:defRPr sz="1000"/>
            </a:lvl5pPr>
          </a:lstStyle>
          <a:p>
            <a:r>
              <a:rPr lang="en-US"/>
              <a:t>Body of the Text</a:t>
            </a:r>
          </a:p>
        </p:txBody>
      </p:sp>
      <p:sp>
        <p:nvSpPr>
          <p:cNvPr id="24" name="Text Placeholder 28">
            <a:extLst>
              <a:ext uri="{FF2B5EF4-FFF2-40B4-BE49-F238E27FC236}">
                <a16:creationId xmlns:a16="http://schemas.microsoft.com/office/drawing/2014/main" id="{8256B73F-7732-3F10-7C07-1D1E2575660F}"/>
              </a:ext>
            </a:extLst>
          </p:cNvPr>
          <p:cNvSpPr>
            <a:spLocks noGrp="1"/>
          </p:cNvSpPr>
          <p:nvPr>
            <p:ph type="body" sz="quarter" idx="31" hasCustomPrompt="1"/>
          </p:nvPr>
        </p:nvSpPr>
        <p:spPr>
          <a:xfrm>
            <a:off x="2946369" y="2991443"/>
            <a:ext cx="1651539" cy="293607"/>
          </a:xfrm>
          <a:prstGeom prst="rect">
            <a:avLst/>
          </a:prstGeom>
        </p:spPr>
        <p:txBody>
          <a:bodyPr wrap="square" anchor="ctr">
            <a:spAutoFit/>
          </a:bodyPr>
          <a:lstStyle>
            <a:lvl1pPr marL="0" indent="0" algn="ctr">
              <a:lnSpc>
                <a:spcPct val="120000"/>
              </a:lnSpc>
              <a:buNone/>
              <a:defRPr sz="1200" b="1">
                <a:solidFill>
                  <a:schemeClr val="bg1"/>
                </a:solidFill>
                <a:latin typeface="Arial" panose="020B0604020202020204" pitchFamily="34" charset="0"/>
                <a:cs typeface="Arial" panose="020B0604020202020204" pitchFamily="34" charset="0"/>
              </a:defRPr>
            </a:lvl1pPr>
            <a:lvl2pPr marL="253876" indent="0">
              <a:buNone/>
              <a:defRPr sz="1000"/>
            </a:lvl2pPr>
            <a:lvl3pPr marL="507754" indent="0">
              <a:buNone/>
              <a:defRPr sz="1000"/>
            </a:lvl3pPr>
            <a:lvl4pPr marL="761630" indent="0">
              <a:buNone/>
              <a:defRPr sz="1000"/>
            </a:lvl4pPr>
            <a:lvl5pPr marL="1015507" indent="0">
              <a:buNone/>
              <a:defRPr sz="1000"/>
            </a:lvl5pPr>
          </a:lstStyle>
          <a:p>
            <a:r>
              <a:rPr lang="en-US"/>
              <a:t>HEADER</a:t>
            </a:r>
          </a:p>
        </p:txBody>
      </p:sp>
      <p:sp>
        <p:nvSpPr>
          <p:cNvPr id="25" name="Text Placeholder 28">
            <a:extLst>
              <a:ext uri="{FF2B5EF4-FFF2-40B4-BE49-F238E27FC236}">
                <a16:creationId xmlns:a16="http://schemas.microsoft.com/office/drawing/2014/main" id="{9B85982B-09C7-E089-1960-7B197C05D4CC}"/>
              </a:ext>
            </a:extLst>
          </p:cNvPr>
          <p:cNvSpPr>
            <a:spLocks noGrp="1"/>
          </p:cNvSpPr>
          <p:nvPr>
            <p:ph type="body" sz="quarter" idx="32" hasCustomPrompt="1"/>
          </p:nvPr>
        </p:nvSpPr>
        <p:spPr>
          <a:xfrm>
            <a:off x="7576005" y="4145802"/>
            <a:ext cx="1651539" cy="293607"/>
          </a:xfrm>
          <a:prstGeom prst="rect">
            <a:avLst/>
          </a:prstGeom>
        </p:spPr>
        <p:txBody>
          <a:bodyPr wrap="square" anchor="ctr">
            <a:spAutoFit/>
          </a:bodyPr>
          <a:lstStyle>
            <a:lvl1pPr marL="0" indent="0" algn="ctr">
              <a:lnSpc>
                <a:spcPct val="120000"/>
              </a:lnSpc>
              <a:buNone/>
              <a:defRPr sz="1200" b="1">
                <a:solidFill>
                  <a:schemeClr val="bg1"/>
                </a:solidFill>
                <a:latin typeface="Arial" panose="020B0604020202020204" pitchFamily="34" charset="0"/>
                <a:cs typeface="Arial" panose="020B0604020202020204" pitchFamily="34" charset="0"/>
              </a:defRPr>
            </a:lvl1pPr>
            <a:lvl2pPr marL="253876" indent="0">
              <a:buNone/>
              <a:defRPr sz="1000"/>
            </a:lvl2pPr>
            <a:lvl3pPr marL="507754" indent="0">
              <a:buNone/>
              <a:defRPr sz="1000"/>
            </a:lvl3pPr>
            <a:lvl4pPr marL="761630" indent="0">
              <a:buNone/>
              <a:defRPr sz="1000"/>
            </a:lvl4pPr>
            <a:lvl5pPr marL="1015507" indent="0">
              <a:buNone/>
              <a:defRPr sz="1000"/>
            </a:lvl5pPr>
          </a:lstStyle>
          <a:p>
            <a:r>
              <a:rPr lang="en-US"/>
              <a:t>HEADER</a:t>
            </a:r>
          </a:p>
        </p:txBody>
      </p:sp>
      <p:pic>
        <p:nvPicPr>
          <p:cNvPr id="5" name="Picture 4" descr="A picture containing logo&#10;&#10;Description automatically generated">
            <a:extLst>
              <a:ext uri="{FF2B5EF4-FFF2-40B4-BE49-F238E27FC236}">
                <a16:creationId xmlns:a16="http://schemas.microsoft.com/office/drawing/2014/main" id="{14EF2C71-3FFA-8768-2DEC-745965B97DA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5300" y="6416675"/>
            <a:ext cx="823913" cy="412750"/>
          </a:xfrm>
          <a:prstGeom prst="rect">
            <a:avLst/>
          </a:prstGeom>
        </p:spPr>
      </p:pic>
    </p:spTree>
    <p:custDataLst>
      <p:tags r:id="rId1"/>
    </p:custDataLst>
    <p:extLst>
      <p:ext uri="{BB962C8B-B14F-4D97-AF65-F5344CB8AC3E}">
        <p14:creationId xmlns:p14="http://schemas.microsoft.com/office/powerpoint/2010/main" val="704854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65847B7-22AD-27AF-A01A-DA4B5990592B}"/>
              </a:ext>
            </a:extLst>
          </p:cNvPr>
          <p:cNvSpPr>
            <a:spLocks noGrp="1"/>
          </p:cNvSpPr>
          <p:nvPr>
            <p:ph type="sldNum" sz="quarter" idx="10"/>
          </p:nvPr>
        </p:nvSpPr>
        <p:spPr/>
        <p:txBody>
          <a:bodyPr/>
          <a:lstStyle>
            <a:lvl1pPr>
              <a:defRPr>
                <a:solidFill>
                  <a:schemeClr val="tx1"/>
                </a:solidFill>
              </a:defRPr>
            </a:lvl1pPr>
          </a:lstStyle>
          <a:p>
            <a:fld id="{3C296C8F-E37A-4645-A3FD-241225245A26}" type="slidenum">
              <a:rPr lang="en-IN" smtClean="0"/>
              <a:pPr/>
              <a:t>‹#›</a:t>
            </a:fld>
            <a:endParaRPr lang="en-IN"/>
          </a:p>
        </p:txBody>
      </p:sp>
      <p:sp>
        <p:nvSpPr>
          <p:cNvPr id="7" name="Text Placeholder 9">
            <a:extLst>
              <a:ext uri="{FF2B5EF4-FFF2-40B4-BE49-F238E27FC236}">
                <a16:creationId xmlns:a16="http://schemas.microsoft.com/office/drawing/2014/main" id="{1406D654-16E3-0E2E-564D-0809BA2835E9}"/>
              </a:ext>
            </a:extLst>
          </p:cNvPr>
          <p:cNvSpPr>
            <a:spLocks noGrp="1"/>
          </p:cNvSpPr>
          <p:nvPr>
            <p:ph type="body" sz="quarter" idx="16" hasCustomPrompt="1"/>
          </p:nvPr>
        </p:nvSpPr>
        <p:spPr>
          <a:xfrm>
            <a:off x="495300" y="342900"/>
            <a:ext cx="11201400" cy="855146"/>
          </a:xfrm>
          <a:prstGeom prst="rect">
            <a:avLst/>
          </a:prstGeom>
          <a:noFill/>
          <a:ln w="9525">
            <a:noFill/>
            <a:miter lim="800000"/>
            <a:headEnd/>
            <a:tailEnd/>
          </a:ln>
        </p:spPr>
        <p:txBody>
          <a:bodyPr vert="horz" wrap="square" lIns="0" tIns="0" rIns="0" bIns="0" numCol="1" rtlCol="0" anchor="ctr" anchorCtr="0" compatLnSpc="1">
            <a:prstTxWarp prst="textNoShape">
              <a:avLst/>
            </a:prstTxWarp>
            <a:noAutofit/>
          </a:bodyPr>
          <a:lstStyle>
            <a:lvl1pPr marL="0" indent="0">
              <a:lnSpc>
                <a:spcPct val="100000"/>
              </a:lnSpc>
              <a:buNone/>
              <a:defRPr lang="en-US" sz="3200" b="1" dirty="0">
                <a:solidFill>
                  <a:schemeClr val="tx2"/>
                </a:solidFill>
              </a:defRPr>
            </a:lvl1pPr>
          </a:lstStyle>
          <a:p>
            <a:pPr marL="457200" lvl="0" indent="-457200">
              <a:spcBef>
                <a:spcPct val="0"/>
              </a:spcBef>
              <a:tabLst>
                <a:tab pos="457200" algn="l"/>
              </a:tabLst>
            </a:pPr>
            <a:r>
              <a:rPr lang="en-US"/>
              <a:t>Click to Add Title</a:t>
            </a:r>
          </a:p>
        </p:txBody>
      </p:sp>
      <p:grpSp>
        <p:nvGrpSpPr>
          <p:cNvPr id="48" name="Graphic 62">
            <a:extLst>
              <a:ext uri="{FF2B5EF4-FFF2-40B4-BE49-F238E27FC236}">
                <a16:creationId xmlns:a16="http://schemas.microsoft.com/office/drawing/2014/main" id="{DA82EC55-C5BE-D49D-BC18-F24077CA83C0}"/>
              </a:ext>
            </a:extLst>
          </p:cNvPr>
          <p:cNvGrpSpPr/>
          <p:nvPr userDrawn="1"/>
        </p:nvGrpSpPr>
        <p:grpSpPr>
          <a:xfrm>
            <a:off x="11057943" y="3805399"/>
            <a:ext cx="965784" cy="965784"/>
            <a:chOff x="5672437" y="2794619"/>
            <a:chExt cx="779412" cy="779412"/>
          </a:xfrm>
          <a:solidFill>
            <a:srgbClr val="FFFFFF"/>
          </a:solidFill>
        </p:grpSpPr>
        <p:sp>
          <p:nvSpPr>
            <p:cNvPr id="49" name="Freeform: Shape 48">
              <a:extLst>
                <a:ext uri="{FF2B5EF4-FFF2-40B4-BE49-F238E27FC236}">
                  <a16:creationId xmlns:a16="http://schemas.microsoft.com/office/drawing/2014/main" id="{4FC88238-101F-E07F-5CC0-AB608F86B75E}"/>
                </a:ext>
              </a:extLst>
            </p:cNvPr>
            <p:cNvSpPr/>
            <p:nvPr/>
          </p:nvSpPr>
          <p:spPr>
            <a:xfrm>
              <a:off x="5739602" y="2861643"/>
              <a:ext cx="645224" cy="645224"/>
            </a:xfrm>
            <a:custGeom>
              <a:avLst/>
              <a:gdLst>
                <a:gd name="connsiteX0" fmla="*/ 645225 w 645224"/>
                <a:gd name="connsiteY0" fmla="*/ 322612 h 645224"/>
                <a:gd name="connsiteX1" fmla="*/ 322612 w 645224"/>
                <a:gd name="connsiteY1" fmla="*/ 645224 h 645224"/>
                <a:gd name="connsiteX2" fmla="*/ 0 w 645224"/>
                <a:gd name="connsiteY2" fmla="*/ 322612 h 645224"/>
                <a:gd name="connsiteX3" fmla="*/ 322612 w 645224"/>
                <a:gd name="connsiteY3" fmla="*/ 0 h 645224"/>
                <a:gd name="connsiteX4" fmla="*/ 645225 w 645224"/>
                <a:gd name="connsiteY4" fmla="*/ 322612 h 64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224" h="645224">
                  <a:moveTo>
                    <a:pt x="645225" y="322612"/>
                  </a:moveTo>
                  <a:cubicBezTo>
                    <a:pt x="645225" y="500786"/>
                    <a:pt x="500786" y="645224"/>
                    <a:pt x="322612" y="645224"/>
                  </a:cubicBezTo>
                  <a:cubicBezTo>
                    <a:pt x="144438" y="645224"/>
                    <a:pt x="0" y="500786"/>
                    <a:pt x="0" y="322612"/>
                  </a:cubicBezTo>
                  <a:cubicBezTo>
                    <a:pt x="0" y="144438"/>
                    <a:pt x="144439" y="0"/>
                    <a:pt x="322612" y="0"/>
                  </a:cubicBezTo>
                  <a:cubicBezTo>
                    <a:pt x="500786" y="0"/>
                    <a:pt x="645225" y="144439"/>
                    <a:pt x="645225" y="322612"/>
                  </a:cubicBezTo>
                  <a:close/>
                </a:path>
              </a:pathLst>
            </a:custGeom>
            <a:solidFill>
              <a:srgbClr val="FFFFFF"/>
            </a:solidFill>
            <a:ln w="4656" cap="flat">
              <a:noFill/>
              <a:prstDash val="solid"/>
              <a:miter/>
            </a:ln>
          </p:spPr>
          <p:txBody>
            <a:bodyPr rtlCol="0" anchor="ctr"/>
            <a:lstStyle/>
            <a:p>
              <a:endParaRPr lang="en-US" sz="2400"/>
            </a:p>
          </p:txBody>
        </p:sp>
        <p:sp>
          <p:nvSpPr>
            <p:cNvPr id="50" name="Freeform: Shape 49">
              <a:extLst>
                <a:ext uri="{FF2B5EF4-FFF2-40B4-BE49-F238E27FC236}">
                  <a16:creationId xmlns:a16="http://schemas.microsoft.com/office/drawing/2014/main" id="{EB79AFB2-D277-FA6B-DE1C-710368F6D77F}"/>
                </a:ext>
              </a:extLst>
            </p:cNvPr>
            <p:cNvSpPr/>
            <p:nvPr/>
          </p:nvSpPr>
          <p:spPr>
            <a:xfrm>
              <a:off x="5672437" y="2794619"/>
              <a:ext cx="779412" cy="779412"/>
            </a:xfrm>
            <a:custGeom>
              <a:avLst/>
              <a:gdLst>
                <a:gd name="connsiteX0" fmla="*/ 389963 w 779412"/>
                <a:gd name="connsiteY0" fmla="*/ 779366 h 779412"/>
                <a:gd name="connsiteX1" fmla="*/ 389963 w 779412"/>
                <a:gd name="connsiteY1" fmla="*/ 770031 h 779412"/>
                <a:gd name="connsiteX2" fmla="*/ 403872 w 779412"/>
                <a:gd name="connsiteY2" fmla="*/ 769798 h 779412"/>
                <a:gd name="connsiteX3" fmla="*/ 404199 w 779412"/>
                <a:gd name="connsiteY3" fmla="*/ 779133 h 779412"/>
                <a:gd name="connsiteX4" fmla="*/ 389963 w 779412"/>
                <a:gd name="connsiteY4" fmla="*/ 779413 h 779412"/>
                <a:gd name="connsiteX5" fmla="*/ 375728 w 779412"/>
                <a:gd name="connsiteY5" fmla="*/ 779133 h 779412"/>
                <a:gd name="connsiteX6" fmla="*/ 361538 w 779412"/>
                <a:gd name="connsiteY6" fmla="*/ 778386 h 779412"/>
                <a:gd name="connsiteX7" fmla="*/ 362192 w 779412"/>
                <a:gd name="connsiteY7" fmla="*/ 769098 h 779412"/>
                <a:gd name="connsiteX8" fmla="*/ 376054 w 779412"/>
                <a:gd name="connsiteY8" fmla="*/ 769845 h 779412"/>
                <a:gd name="connsiteX9" fmla="*/ 375728 w 779412"/>
                <a:gd name="connsiteY9" fmla="*/ 779180 h 779412"/>
                <a:gd name="connsiteX10" fmla="*/ 418388 w 779412"/>
                <a:gd name="connsiteY10" fmla="*/ 778340 h 779412"/>
                <a:gd name="connsiteX11" fmla="*/ 417688 w 779412"/>
                <a:gd name="connsiteY11" fmla="*/ 769051 h 779412"/>
                <a:gd name="connsiteX12" fmla="*/ 431503 w 779412"/>
                <a:gd name="connsiteY12" fmla="*/ 767791 h 779412"/>
                <a:gd name="connsiteX13" fmla="*/ 432530 w 779412"/>
                <a:gd name="connsiteY13" fmla="*/ 777079 h 779412"/>
                <a:gd name="connsiteX14" fmla="*/ 418341 w 779412"/>
                <a:gd name="connsiteY14" fmla="*/ 778386 h 779412"/>
                <a:gd name="connsiteX15" fmla="*/ 347350 w 779412"/>
                <a:gd name="connsiteY15" fmla="*/ 777079 h 779412"/>
                <a:gd name="connsiteX16" fmla="*/ 333207 w 779412"/>
                <a:gd name="connsiteY16" fmla="*/ 775306 h 779412"/>
                <a:gd name="connsiteX17" fmla="*/ 334561 w 779412"/>
                <a:gd name="connsiteY17" fmla="*/ 766064 h 779412"/>
                <a:gd name="connsiteX18" fmla="*/ 348330 w 779412"/>
                <a:gd name="connsiteY18" fmla="*/ 767791 h 779412"/>
                <a:gd name="connsiteX19" fmla="*/ 347350 w 779412"/>
                <a:gd name="connsiteY19" fmla="*/ 777079 h 779412"/>
                <a:gd name="connsiteX20" fmla="*/ 446672 w 779412"/>
                <a:gd name="connsiteY20" fmla="*/ 775212 h 779412"/>
                <a:gd name="connsiteX21" fmla="*/ 445319 w 779412"/>
                <a:gd name="connsiteY21" fmla="*/ 765971 h 779412"/>
                <a:gd name="connsiteX22" fmla="*/ 459041 w 779412"/>
                <a:gd name="connsiteY22" fmla="*/ 763730 h 779412"/>
                <a:gd name="connsiteX23" fmla="*/ 460721 w 779412"/>
                <a:gd name="connsiteY23" fmla="*/ 772925 h 779412"/>
                <a:gd name="connsiteX24" fmla="*/ 446672 w 779412"/>
                <a:gd name="connsiteY24" fmla="*/ 775259 h 779412"/>
                <a:gd name="connsiteX25" fmla="*/ 319158 w 779412"/>
                <a:gd name="connsiteY25" fmla="*/ 772972 h 779412"/>
                <a:gd name="connsiteX26" fmla="*/ 305203 w 779412"/>
                <a:gd name="connsiteY26" fmla="*/ 770172 h 779412"/>
                <a:gd name="connsiteX27" fmla="*/ 307210 w 779412"/>
                <a:gd name="connsiteY27" fmla="*/ 761070 h 779412"/>
                <a:gd name="connsiteX28" fmla="*/ 320839 w 779412"/>
                <a:gd name="connsiteY28" fmla="*/ 763824 h 779412"/>
                <a:gd name="connsiteX29" fmla="*/ 319158 w 779412"/>
                <a:gd name="connsiteY29" fmla="*/ 773019 h 779412"/>
                <a:gd name="connsiteX30" fmla="*/ 474677 w 779412"/>
                <a:gd name="connsiteY30" fmla="*/ 770078 h 779412"/>
                <a:gd name="connsiteX31" fmla="*/ 472623 w 779412"/>
                <a:gd name="connsiteY31" fmla="*/ 760977 h 779412"/>
                <a:gd name="connsiteX32" fmla="*/ 486112 w 779412"/>
                <a:gd name="connsiteY32" fmla="*/ 757710 h 779412"/>
                <a:gd name="connsiteX33" fmla="*/ 488446 w 779412"/>
                <a:gd name="connsiteY33" fmla="*/ 766764 h 779412"/>
                <a:gd name="connsiteX34" fmla="*/ 474630 w 779412"/>
                <a:gd name="connsiteY34" fmla="*/ 770125 h 779412"/>
                <a:gd name="connsiteX35" fmla="*/ 291387 w 779412"/>
                <a:gd name="connsiteY35" fmla="*/ 766811 h 779412"/>
                <a:gd name="connsiteX36" fmla="*/ 277665 w 779412"/>
                <a:gd name="connsiteY36" fmla="*/ 762984 h 779412"/>
                <a:gd name="connsiteX37" fmla="*/ 280325 w 779412"/>
                <a:gd name="connsiteY37" fmla="*/ 754022 h 779412"/>
                <a:gd name="connsiteX38" fmla="*/ 293721 w 779412"/>
                <a:gd name="connsiteY38" fmla="*/ 757756 h 779412"/>
                <a:gd name="connsiteX39" fmla="*/ 291387 w 779412"/>
                <a:gd name="connsiteY39" fmla="*/ 766811 h 779412"/>
                <a:gd name="connsiteX40" fmla="*/ 502215 w 779412"/>
                <a:gd name="connsiteY40" fmla="*/ 762890 h 779412"/>
                <a:gd name="connsiteX41" fmla="*/ 499507 w 779412"/>
                <a:gd name="connsiteY41" fmla="*/ 753929 h 779412"/>
                <a:gd name="connsiteX42" fmla="*/ 512716 w 779412"/>
                <a:gd name="connsiteY42" fmla="*/ 749681 h 779412"/>
                <a:gd name="connsiteX43" fmla="*/ 515750 w 779412"/>
                <a:gd name="connsiteY43" fmla="*/ 758503 h 779412"/>
                <a:gd name="connsiteX44" fmla="*/ 502215 w 779412"/>
                <a:gd name="connsiteY44" fmla="*/ 762844 h 779412"/>
                <a:gd name="connsiteX45" fmla="*/ 264129 w 779412"/>
                <a:gd name="connsiteY45" fmla="*/ 758643 h 779412"/>
                <a:gd name="connsiteX46" fmla="*/ 250687 w 779412"/>
                <a:gd name="connsiteY46" fmla="*/ 753789 h 779412"/>
                <a:gd name="connsiteX47" fmla="*/ 254001 w 779412"/>
                <a:gd name="connsiteY47" fmla="*/ 745061 h 779412"/>
                <a:gd name="connsiteX48" fmla="*/ 267117 w 779412"/>
                <a:gd name="connsiteY48" fmla="*/ 749775 h 779412"/>
                <a:gd name="connsiteX49" fmla="*/ 264129 w 779412"/>
                <a:gd name="connsiteY49" fmla="*/ 758596 h 779412"/>
                <a:gd name="connsiteX50" fmla="*/ 529146 w 779412"/>
                <a:gd name="connsiteY50" fmla="*/ 753695 h 779412"/>
                <a:gd name="connsiteX51" fmla="*/ 525785 w 779412"/>
                <a:gd name="connsiteY51" fmla="*/ 744967 h 779412"/>
                <a:gd name="connsiteX52" fmla="*/ 538620 w 779412"/>
                <a:gd name="connsiteY52" fmla="*/ 739787 h 779412"/>
                <a:gd name="connsiteX53" fmla="*/ 542261 w 779412"/>
                <a:gd name="connsiteY53" fmla="*/ 748375 h 779412"/>
                <a:gd name="connsiteX54" fmla="*/ 529099 w 779412"/>
                <a:gd name="connsiteY54" fmla="*/ 753695 h 779412"/>
                <a:gd name="connsiteX55" fmla="*/ 237432 w 779412"/>
                <a:gd name="connsiteY55" fmla="*/ 748468 h 779412"/>
                <a:gd name="connsiteX56" fmla="*/ 224410 w 779412"/>
                <a:gd name="connsiteY56" fmla="*/ 742634 h 779412"/>
                <a:gd name="connsiteX57" fmla="*/ 228377 w 779412"/>
                <a:gd name="connsiteY57" fmla="*/ 734186 h 779412"/>
                <a:gd name="connsiteX58" fmla="*/ 241072 w 779412"/>
                <a:gd name="connsiteY58" fmla="*/ 739880 h 779412"/>
                <a:gd name="connsiteX59" fmla="*/ 237432 w 779412"/>
                <a:gd name="connsiteY59" fmla="*/ 748468 h 779412"/>
                <a:gd name="connsiteX60" fmla="*/ 555236 w 779412"/>
                <a:gd name="connsiteY60" fmla="*/ 742587 h 779412"/>
                <a:gd name="connsiteX61" fmla="*/ 551269 w 779412"/>
                <a:gd name="connsiteY61" fmla="*/ 734139 h 779412"/>
                <a:gd name="connsiteX62" fmla="*/ 563685 w 779412"/>
                <a:gd name="connsiteY62" fmla="*/ 728025 h 779412"/>
                <a:gd name="connsiteX63" fmla="*/ 567979 w 779412"/>
                <a:gd name="connsiteY63" fmla="*/ 736333 h 779412"/>
                <a:gd name="connsiteX64" fmla="*/ 555236 w 779412"/>
                <a:gd name="connsiteY64" fmla="*/ 742587 h 779412"/>
                <a:gd name="connsiteX65" fmla="*/ 211621 w 779412"/>
                <a:gd name="connsiteY65" fmla="*/ 736379 h 779412"/>
                <a:gd name="connsiteX66" fmla="*/ 199065 w 779412"/>
                <a:gd name="connsiteY66" fmla="*/ 729612 h 779412"/>
                <a:gd name="connsiteX67" fmla="*/ 203640 w 779412"/>
                <a:gd name="connsiteY67" fmla="*/ 721490 h 779412"/>
                <a:gd name="connsiteX68" fmla="*/ 215915 w 779412"/>
                <a:gd name="connsiteY68" fmla="*/ 728071 h 779412"/>
                <a:gd name="connsiteX69" fmla="*/ 211621 w 779412"/>
                <a:gd name="connsiteY69" fmla="*/ 736379 h 779412"/>
                <a:gd name="connsiteX70" fmla="*/ 580487 w 779412"/>
                <a:gd name="connsiteY70" fmla="*/ 729612 h 779412"/>
                <a:gd name="connsiteX71" fmla="*/ 575913 w 779412"/>
                <a:gd name="connsiteY71" fmla="*/ 721490 h 779412"/>
                <a:gd name="connsiteX72" fmla="*/ 587862 w 779412"/>
                <a:gd name="connsiteY72" fmla="*/ 714489 h 779412"/>
                <a:gd name="connsiteX73" fmla="*/ 592716 w 779412"/>
                <a:gd name="connsiteY73" fmla="*/ 722470 h 779412"/>
                <a:gd name="connsiteX74" fmla="*/ 580441 w 779412"/>
                <a:gd name="connsiteY74" fmla="*/ 729658 h 779412"/>
                <a:gd name="connsiteX75" fmla="*/ 186744 w 779412"/>
                <a:gd name="connsiteY75" fmla="*/ 722424 h 779412"/>
                <a:gd name="connsiteX76" fmla="*/ 174702 w 779412"/>
                <a:gd name="connsiteY76" fmla="*/ 714769 h 779412"/>
                <a:gd name="connsiteX77" fmla="*/ 179882 w 779412"/>
                <a:gd name="connsiteY77" fmla="*/ 706974 h 779412"/>
                <a:gd name="connsiteX78" fmla="*/ 191598 w 779412"/>
                <a:gd name="connsiteY78" fmla="*/ 714442 h 779412"/>
                <a:gd name="connsiteX79" fmla="*/ 186744 w 779412"/>
                <a:gd name="connsiteY79" fmla="*/ 722424 h 779412"/>
                <a:gd name="connsiteX80" fmla="*/ 604711 w 779412"/>
                <a:gd name="connsiteY80" fmla="*/ 714769 h 779412"/>
                <a:gd name="connsiteX81" fmla="*/ 599530 w 779412"/>
                <a:gd name="connsiteY81" fmla="*/ 706974 h 779412"/>
                <a:gd name="connsiteX82" fmla="*/ 610966 w 779412"/>
                <a:gd name="connsiteY82" fmla="*/ 699087 h 779412"/>
                <a:gd name="connsiteX83" fmla="*/ 616380 w 779412"/>
                <a:gd name="connsiteY83" fmla="*/ 706694 h 779412"/>
                <a:gd name="connsiteX84" fmla="*/ 604665 w 779412"/>
                <a:gd name="connsiteY84" fmla="*/ 714769 h 779412"/>
                <a:gd name="connsiteX85" fmla="*/ 162986 w 779412"/>
                <a:gd name="connsiteY85" fmla="*/ 706648 h 779412"/>
                <a:gd name="connsiteX86" fmla="*/ 151551 w 779412"/>
                <a:gd name="connsiteY86" fmla="*/ 698153 h 779412"/>
                <a:gd name="connsiteX87" fmla="*/ 157246 w 779412"/>
                <a:gd name="connsiteY87" fmla="*/ 690779 h 779412"/>
                <a:gd name="connsiteX88" fmla="*/ 168400 w 779412"/>
                <a:gd name="connsiteY88" fmla="*/ 699087 h 779412"/>
                <a:gd name="connsiteX89" fmla="*/ 162940 w 779412"/>
                <a:gd name="connsiteY89" fmla="*/ 706648 h 779412"/>
                <a:gd name="connsiteX90" fmla="*/ 627815 w 779412"/>
                <a:gd name="connsiteY90" fmla="*/ 698200 h 779412"/>
                <a:gd name="connsiteX91" fmla="*/ 622121 w 779412"/>
                <a:gd name="connsiteY91" fmla="*/ 690825 h 779412"/>
                <a:gd name="connsiteX92" fmla="*/ 632949 w 779412"/>
                <a:gd name="connsiteY92" fmla="*/ 682144 h 779412"/>
                <a:gd name="connsiteX93" fmla="*/ 638923 w 779412"/>
                <a:gd name="connsiteY93" fmla="*/ 689332 h 779412"/>
                <a:gd name="connsiteX94" fmla="*/ 627815 w 779412"/>
                <a:gd name="connsiteY94" fmla="*/ 698246 h 779412"/>
                <a:gd name="connsiteX95" fmla="*/ 140443 w 779412"/>
                <a:gd name="connsiteY95" fmla="*/ 689238 h 779412"/>
                <a:gd name="connsiteX96" fmla="*/ 129661 w 779412"/>
                <a:gd name="connsiteY96" fmla="*/ 679903 h 779412"/>
                <a:gd name="connsiteX97" fmla="*/ 135915 w 779412"/>
                <a:gd name="connsiteY97" fmla="*/ 672949 h 779412"/>
                <a:gd name="connsiteX98" fmla="*/ 146417 w 779412"/>
                <a:gd name="connsiteY98" fmla="*/ 682051 h 779412"/>
                <a:gd name="connsiteX99" fmla="*/ 140443 w 779412"/>
                <a:gd name="connsiteY99" fmla="*/ 689238 h 779412"/>
                <a:gd name="connsiteX100" fmla="*/ 649659 w 779412"/>
                <a:gd name="connsiteY100" fmla="*/ 679997 h 779412"/>
                <a:gd name="connsiteX101" fmla="*/ 643451 w 779412"/>
                <a:gd name="connsiteY101" fmla="*/ 673042 h 779412"/>
                <a:gd name="connsiteX102" fmla="*/ 653626 w 779412"/>
                <a:gd name="connsiteY102" fmla="*/ 663567 h 779412"/>
                <a:gd name="connsiteX103" fmla="*/ 660114 w 779412"/>
                <a:gd name="connsiteY103" fmla="*/ 670289 h 779412"/>
                <a:gd name="connsiteX104" fmla="*/ 649705 w 779412"/>
                <a:gd name="connsiteY104" fmla="*/ 679997 h 779412"/>
                <a:gd name="connsiteX105" fmla="*/ 119253 w 779412"/>
                <a:gd name="connsiteY105" fmla="*/ 670242 h 779412"/>
                <a:gd name="connsiteX106" fmla="*/ 109171 w 779412"/>
                <a:gd name="connsiteY106" fmla="*/ 660207 h 779412"/>
                <a:gd name="connsiteX107" fmla="*/ 115892 w 779412"/>
                <a:gd name="connsiteY107" fmla="*/ 653719 h 779412"/>
                <a:gd name="connsiteX108" fmla="*/ 125740 w 779412"/>
                <a:gd name="connsiteY108" fmla="*/ 663567 h 779412"/>
                <a:gd name="connsiteX109" fmla="*/ 119253 w 779412"/>
                <a:gd name="connsiteY109" fmla="*/ 670289 h 779412"/>
                <a:gd name="connsiteX110" fmla="*/ 670195 w 779412"/>
                <a:gd name="connsiteY110" fmla="*/ 660254 h 779412"/>
                <a:gd name="connsiteX111" fmla="*/ 663474 w 779412"/>
                <a:gd name="connsiteY111" fmla="*/ 653766 h 779412"/>
                <a:gd name="connsiteX112" fmla="*/ 672949 w 779412"/>
                <a:gd name="connsiteY112" fmla="*/ 643591 h 779412"/>
                <a:gd name="connsiteX113" fmla="*/ 679903 w 779412"/>
                <a:gd name="connsiteY113" fmla="*/ 649845 h 779412"/>
                <a:gd name="connsiteX114" fmla="*/ 670195 w 779412"/>
                <a:gd name="connsiteY114" fmla="*/ 660254 h 779412"/>
                <a:gd name="connsiteX115" fmla="*/ 99509 w 779412"/>
                <a:gd name="connsiteY115" fmla="*/ 649752 h 779412"/>
                <a:gd name="connsiteX116" fmla="*/ 90221 w 779412"/>
                <a:gd name="connsiteY116" fmla="*/ 639017 h 779412"/>
                <a:gd name="connsiteX117" fmla="*/ 97409 w 779412"/>
                <a:gd name="connsiteY117" fmla="*/ 633043 h 779412"/>
                <a:gd name="connsiteX118" fmla="*/ 106511 w 779412"/>
                <a:gd name="connsiteY118" fmla="*/ 643544 h 779412"/>
                <a:gd name="connsiteX119" fmla="*/ 99556 w 779412"/>
                <a:gd name="connsiteY119" fmla="*/ 649799 h 779412"/>
                <a:gd name="connsiteX120" fmla="*/ 689192 w 779412"/>
                <a:gd name="connsiteY120" fmla="*/ 639063 h 779412"/>
                <a:gd name="connsiteX121" fmla="*/ 682004 w 779412"/>
                <a:gd name="connsiteY121" fmla="*/ 633089 h 779412"/>
                <a:gd name="connsiteX122" fmla="*/ 690732 w 779412"/>
                <a:gd name="connsiteY122" fmla="*/ 622261 h 779412"/>
                <a:gd name="connsiteX123" fmla="*/ 698107 w 779412"/>
                <a:gd name="connsiteY123" fmla="*/ 627955 h 779412"/>
                <a:gd name="connsiteX124" fmla="*/ 689192 w 779412"/>
                <a:gd name="connsiteY124" fmla="*/ 639063 h 779412"/>
                <a:gd name="connsiteX125" fmla="*/ 81306 w 779412"/>
                <a:gd name="connsiteY125" fmla="*/ 627909 h 779412"/>
                <a:gd name="connsiteX126" fmla="*/ 72812 w 779412"/>
                <a:gd name="connsiteY126" fmla="*/ 616520 h 779412"/>
                <a:gd name="connsiteX127" fmla="*/ 80373 w 779412"/>
                <a:gd name="connsiteY127" fmla="*/ 611059 h 779412"/>
                <a:gd name="connsiteX128" fmla="*/ 88681 w 779412"/>
                <a:gd name="connsiteY128" fmla="*/ 622214 h 779412"/>
                <a:gd name="connsiteX129" fmla="*/ 81306 w 779412"/>
                <a:gd name="connsiteY129" fmla="*/ 627909 h 779412"/>
                <a:gd name="connsiteX130" fmla="*/ 706648 w 779412"/>
                <a:gd name="connsiteY130" fmla="*/ 616566 h 779412"/>
                <a:gd name="connsiteX131" fmla="*/ 699087 w 779412"/>
                <a:gd name="connsiteY131" fmla="*/ 611106 h 779412"/>
                <a:gd name="connsiteX132" fmla="*/ 706974 w 779412"/>
                <a:gd name="connsiteY132" fmla="*/ 599670 h 779412"/>
                <a:gd name="connsiteX133" fmla="*/ 714769 w 779412"/>
                <a:gd name="connsiteY133" fmla="*/ 604851 h 779412"/>
                <a:gd name="connsiteX134" fmla="*/ 706694 w 779412"/>
                <a:gd name="connsiteY134" fmla="*/ 616566 h 779412"/>
                <a:gd name="connsiteX135" fmla="*/ 64737 w 779412"/>
                <a:gd name="connsiteY135" fmla="*/ 604805 h 779412"/>
                <a:gd name="connsiteX136" fmla="*/ 57082 w 779412"/>
                <a:gd name="connsiteY136" fmla="*/ 592809 h 779412"/>
                <a:gd name="connsiteX137" fmla="*/ 65064 w 779412"/>
                <a:gd name="connsiteY137" fmla="*/ 587955 h 779412"/>
                <a:gd name="connsiteX138" fmla="*/ 72532 w 779412"/>
                <a:gd name="connsiteY138" fmla="*/ 599670 h 779412"/>
                <a:gd name="connsiteX139" fmla="*/ 64737 w 779412"/>
                <a:gd name="connsiteY139" fmla="*/ 604851 h 779412"/>
                <a:gd name="connsiteX140" fmla="*/ 722377 w 779412"/>
                <a:gd name="connsiteY140" fmla="*/ 592809 h 779412"/>
                <a:gd name="connsiteX141" fmla="*/ 714396 w 779412"/>
                <a:gd name="connsiteY141" fmla="*/ 587955 h 779412"/>
                <a:gd name="connsiteX142" fmla="*/ 721444 w 779412"/>
                <a:gd name="connsiteY142" fmla="*/ 575960 h 779412"/>
                <a:gd name="connsiteX143" fmla="*/ 729565 w 779412"/>
                <a:gd name="connsiteY143" fmla="*/ 580534 h 779412"/>
                <a:gd name="connsiteX144" fmla="*/ 722330 w 779412"/>
                <a:gd name="connsiteY144" fmla="*/ 592809 h 779412"/>
                <a:gd name="connsiteX145" fmla="*/ 49895 w 779412"/>
                <a:gd name="connsiteY145" fmla="*/ 580581 h 779412"/>
                <a:gd name="connsiteX146" fmla="*/ 43127 w 779412"/>
                <a:gd name="connsiteY146" fmla="*/ 568072 h 779412"/>
                <a:gd name="connsiteX147" fmla="*/ 51435 w 779412"/>
                <a:gd name="connsiteY147" fmla="*/ 563778 h 779412"/>
                <a:gd name="connsiteX148" fmla="*/ 58016 w 779412"/>
                <a:gd name="connsiteY148" fmla="*/ 575960 h 779412"/>
                <a:gd name="connsiteX149" fmla="*/ 49895 w 779412"/>
                <a:gd name="connsiteY149" fmla="*/ 580534 h 779412"/>
                <a:gd name="connsiteX150" fmla="*/ 736379 w 779412"/>
                <a:gd name="connsiteY150" fmla="*/ 567979 h 779412"/>
                <a:gd name="connsiteX151" fmla="*/ 728071 w 779412"/>
                <a:gd name="connsiteY151" fmla="*/ 563685 h 779412"/>
                <a:gd name="connsiteX152" fmla="*/ 734232 w 779412"/>
                <a:gd name="connsiteY152" fmla="*/ 551176 h 779412"/>
                <a:gd name="connsiteX153" fmla="*/ 742680 w 779412"/>
                <a:gd name="connsiteY153" fmla="*/ 555143 h 779412"/>
                <a:gd name="connsiteX154" fmla="*/ 736379 w 779412"/>
                <a:gd name="connsiteY154" fmla="*/ 567932 h 779412"/>
                <a:gd name="connsiteX155" fmla="*/ 36872 w 779412"/>
                <a:gd name="connsiteY155" fmla="*/ 555330 h 779412"/>
                <a:gd name="connsiteX156" fmla="*/ 31085 w 779412"/>
                <a:gd name="connsiteY156" fmla="*/ 542355 h 779412"/>
                <a:gd name="connsiteX157" fmla="*/ 39673 w 779412"/>
                <a:gd name="connsiteY157" fmla="*/ 538714 h 779412"/>
                <a:gd name="connsiteX158" fmla="*/ 45320 w 779412"/>
                <a:gd name="connsiteY158" fmla="*/ 551363 h 779412"/>
                <a:gd name="connsiteX159" fmla="*/ 36872 w 779412"/>
                <a:gd name="connsiteY159" fmla="*/ 555330 h 779412"/>
                <a:gd name="connsiteX160" fmla="*/ 748468 w 779412"/>
                <a:gd name="connsiteY160" fmla="*/ 542168 h 779412"/>
                <a:gd name="connsiteX161" fmla="*/ 739880 w 779412"/>
                <a:gd name="connsiteY161" fmla="*/ 538481 h 779412"/>
                <a:gd name="connsiteX162" fmla="*/ 745107 w 779412"/>
                <a:gd name="connsiteY162" fmla="*/ 525552 h 779412"/>
                <a:gd name="connsiteX163" fmla="*/ 753836 w 779412"/>
                <a:gd name="connsiteY163" fmla="*/ 528866 h 779412"/>
                <a:gd name="connsiteX164" fmla="*/ 748468 w 779412"/>
                <a:gd name="connsiteY164" fmla="*/ 542121 h 779412"/>
                <a:gd name="connsiteX165" fmla="*/ 25718 w 779412"/>
                <a:gd name="connsiteY165" fmla="*/ 529239 h 779412"/>
                <a:gd name="connsiteX166" fmla="*/ 20863 w 779412"/>
                <a:gd name="connsiteY166" fmla="*/ 515844 h 779412"/>
                <a:gd name="connsiteX167" fmla="*/ 29685 w 779412"/>
                <a:gd name="connsiteY167" fmla="*/ 512810 h 779412"/>
                <a:gd name="connsiteX168" fmla="*/ 34399 w 779412"/>
                <a:gd name="connsiteY168" fmla="*/ 525878 h 779412"/>
                <a:gd name="connsiteX169" fmla="*/ 25671 w 779412"/>
                <a:gd name="connsiteY169" fmla="*/ 529239 h 779412"/>
                <a:gd name="connsiteX170" fmla="*/ 758643 w 779412"/>
                <a:gd name="connsiteY170" fmla="*/ 515517 h 779412"/>
                <a:gd name="connsiteX171" fmla="*/ 749821 w 779412"/>
                <a:gd name="connsiteY171" fmla="*/ 512483 h 779412"/>
                <a:gd name="connsiteX172" fmla="*/ 754069 w 779412"/>
                <a:gd name="connsiteY172" fmla="*/ 499228 h 779412"/>
                <a:gd name="connsiteX173" fmla="*/ 763030 w 779412"/>
                <a:gd name="connsiteY173" fmla="*/ 501888 h 779412"/>
                <a:gd name="connsiteX174" fmla="*/ 758690 w 779412"/>
                <a:gd name="connsiteY174" fmla="*/ 515517 h 779412"/>
                <a:gd name="connsiteX175" fmla="*/ 16476 w 779412"/>
                <a:gd name="connsiteY175" fmla="*/ 502308 h 779412"/>
                <a:gd name="connsiteX176" fmla="*/ 12602 w 779412"/>
                <a:gd name="connsiteY176" fmla="*/ 488586 h 779412"/>
                <a:gd name="connsiteX177" fmla="*/ 21657 w 779412"/>
                <a:gd name="connsiteY177" fmla="*/ 486205 h 779412"/>
                <a:gd name="connsiteX178" fmla="*/ 25437 w 779412"/>
                <a:gd name="connsiteY178" fmla="*/ 499601 h 779412"/>
                <a:gd name="connsiteX179" fmla="*/ 16476 w 779412"/>
                <a:gd name="connsiteY179" fmla="*/ 502308 h 779412"/>
                <a:gd name="connsiteX180" fmla="*/ 766858 w 779412"/>
                <a:gd name="connsiteY180" fmla="*/ 488212 h 779412"/>
                <a:gd name="connsiteX181" fmla="*/ 757803 w 779412"/>
                <a:gd name="connsiteY181" fmla="*/ 485879 h 779412"/>
                <a:gd name="connsiteX182" fmla="*/ 761070 w 779412"/>
                <a:gd name="connsiteY182" fmla="*/ 472390 h 779412"/>
                <a:gd name="connsiteX183" fmla="*/ 770172 w 779412"/>
                <a:gd name="connsiteY183" fmla="*/ 474397 h 779412"/>
                <a:gd name="connsiteX184" fmla="*/ 766858 w 779412"/>
                <a:gd name="connsiteY184" fmla="*/ 488259 h 779412"/>
                <a:gd name="connsiteX185" fmla="*/ 9288 w 779412"/>
                <a:gd name="connsiteY185" fmla="*/ 474770 h 779412"/>
                <a:gd name="connsiteX186" fmla="*/ 6441 w 779412"/>
                <a:gd name="connsiteY186" fmla="*/ 460815 h 779412"/>
                <a:gd name="connsiteX187" fmla="*/ 15636 w 779412"/>
                <a:gd name="connsiteY187" fmla="*/ 459088 h 779412"/>
                <a:gd name="connsiteX188" fmla="*/ 18390 w 779412"/>
                <a:gd name="connsiteY188" fmla="*/ 472717 h 779412"/>
                <a:gd name="connsiteX189" fmla="*/ 9288 w 779412"/>
                <a:gd name="connsiteY189" fmla="*/ 474770 h 779412"/>
                <a:gd name="connsiteX190" fmla="*/ 773019 w 779412"/>
                <a:gd name="connsiteY190" fmla="*/ 460441 h 779412"/>
                <a:gd name="connsiteX191" fmla="*/ 763824 w 779412"/>
                <a:gd name="connsiteY191" fmla="*/ 458761 h 779412"/>
                <a:gd name="connsiteX192" fmla="*/ 766064 w 779412"/>
                <a:gd name="connsiteY192" fmla="*/ 445039 h 779412"/>
                <a:gd name="connsiteX193" fmla="*/ 775306 w 779412"/>
                <a:gd name="connsiteY193" fmla="*/ 446392 h 779412"/>
                <a:gd name="connsiteX194" fmla="*/ 772972 w 779412"/>
                <a:gd name="connsiteY194" fmla="*/ 460441 h 779412"/>
                <a:gd name="connsiteX195" fmla="*/ 4107 w 779412"/>
                <a:gd name="connsiteY195" fmla="*/ 446766 h 779412"/>
                <a:gd name="connsiteX196" fmla="*/ 2287 w 779412"/>
                <a:gd name="connsiteY196" fmla="*/ 432623 h 779412"/>
                <a:gd name="connsiteX197" fmla="*/ 11575 w 779412"/>
                <a:gd name="connsiteY197" fmla="*/ 431596 h 779412"/>
                <a:gd name="connsiteX198" fmla="*/ 13349 w 779412"/>
                <a:gd name="connsiteY198" fmla="*/ 445365 h 779412"/>
                <a:gd name="connsiteX199" fmla="*/ 4107 w 779412"/>
                <a:gd name="connsiteY199" fmla="*/ 446719 h 779412"/>
                <a:gd name="connsiteX200" fmla="*/ 777126 w 779412"/>
                <a:gd name="connsiteY200" fmla="*/ 432250 h 779412"/>
                <a:gd name="connsiteX201" fmla="*/ 767838 w 779412"/>
                <a:gd name="connsiteY201" fmla="*/ 431223 h 779412"/>
                <a:gd name="connsiteX202" fmla="*/ 769098 w 779412"/>
                <a:gd name="connsiteY202" fmla="*/ 417408 h 779412"/>
                <a:gd name="connsiteX203" fmla="*/ 778386 w 779412"/>
                <a:gd name="connsiteY203" fmla="*/ 418061 h 779412"/>
                <a:gd name="connsiteX204" fmla="*/ 777126 w 779412"/>
                <a:gd name="connsiteY204" fmla="*/ 432250 h 779412"/>
                <a:gd name="connsiteX205" fmla="*/ 1027 w 779412"/>
                <a:gd name="connsiteY205" fmla="*/ 418481 h 779412"/>
                <a:gd name="connsiteX206" fmla="*/ 233 w 779412"/>
                <a:gd name="connsiteY206" fmla="*/ 404245 h 779412"/>
                <a:gd name="connsiteX207" fmla="*/ 9568 w 779412"/>
                <a:gd name="connsiteY207" fmla="*/ 403919 h 779412"/>
                <a:gd name="connsiteX208" fmla="*/ 10315 w 779412"/>
                <a:gd name="connsiteY208" fmla="*/ 417781 h 779412"/>
                <a:gd name="connsiteX209" fmla="*/ 1027 w 779412"/>
                <a:gd name="connsiteY209" fmla="*/ 418481 h 779412"/>
                <a:gd name="connsiteX210" fmla="*/ 779180 w 779412"/>
                <a:gd name="connsiteY210" fmla="*/ 403872 h 779412"/>
                <a:gd name="connsiteX211" fmla="*/ 769845 w 779412"/>
                <a:gd name="connsiteY211" fmla="*/ 403545 h 779412"/>
                <a:gd name="connsiteX212" fmla="*/ 770078 w 779412"/>
                <a:gd name="connsiteY212" fmla="*/ 389636 h 779412"/>
                <a:gd name="connsiteX213" fmla="*/ 770078 w 779412"/>
                <a:gd name="connsiteY213" fmla="*/ 388843 h 779412"/>
                <a:gd name="connsiteX214" fmla="*/ 779413 w 779412"/>
                <a:gd name="connsiteY214" fmla="*/ 388843 h 779412"/>
                <a:gd name="connsiteX215" fmla="*/ 779413 w 779412"/>
                <a:gd name="connsiteY215" fmla="*/ 389730 h 779412"/>
                <a:gd name="connsiteX216" fmla="*/ 779133 w 779412"/>
                <a:gd name="connsiteY216" fmla="*/ 403872 h 779412"/>
                <a:gd name="connsiteX217" fmla="*/ 0 w 779412"/>
                <a:gd name="connsiteY217" fmla="*/ 390010 h 779412"/>
                <a:gd name="connsiteX218" fmla="*/ 0 w 779412"/>
                <a:gd name="connsiteY218" fmla="*/ 389636 h 779412"/>
                <a:gd name="connsiteX219" fmla="*/ 233 w 779412"/>
                <a:gd name="connsiteY219" fmla="*/ 375821 h 779412"/>
                <a:gd name="connsiteX220" fmla="*/ 9568 w 779412"/>
                <a:gd name="connsiteY220" fmla="*/ 376148 h 779412"/>
                <a:gd name="connsiteX221" fmla="*/ 9335 w 779412"/>
                <a:gd name="connsiteY221" fmla="*/ 389636 h 779412"/>
                <a:gd name="connsiteX222" fmla="*/ 0 w 779412"/>
                <a:gd name="connsiteY222" fmla="*/ 390010 h 779412"/>
                <a:gd name="connsiteX223" fmla="*/ 769845 w 779412"/>
                <a:gd name="connsiteY223" fmla="*/ 374934 h 779412"/>
                <a:gd name="connsiteX224" fmla="*/ 769051 w 779412"/>
                <a:gd name="connsiteY224" fmla="*/ 361072 h 779412"/>
                <a:gd name="connsiteX225" fmla="*/ 778340 w 779412"/>
                <a:gd name="connsiteY225" fmla="*/ 360372 h 779412"/>
                <a:gd name="connsiteX226" fmla="*/ 779133 w 779412"/>
                <a:gd name="connsiteY226" fmla="*/ 374607 h 779412"/>
                <a:gd name="connsiteX227" fmla="*/ 769798 w 779412"/>
                <a:gd name="connsiteY227" fmla="*/ 374981 h 779412"/>
                <a:gd name="connsiteX228" fmla="*/ 10315 w 779412"/>
                <a:gd name="connsiteY228" fmla="*/ 362239 h 779412"/>
                <a:gd name="connsiteX229" fmla="*/ 1027 w 779412"/>
                <a:gd name="connsiteY229" fmla="*/ 361585 h 779412"/>
                <a:gd name="connsiteX230" fmla="*/ 2287 w 779412"/>
                <a:gd name="connsiteY230" fmla="*/ 347396 h 779412"/>
                <a:gd name="connsiteX231" fmla="*/ 11575 w 779412"/>
                <a:gd name="connsiteY231" fmla="*/ 348377 h 779412"/>
                <a:gd name="connsiteX232" fmla="*/ 10315 w 779412"/>
                <a:gd name="connsiteY232" fmla="*/ 362192 h 779412"/>
                <a:gd name="connsiteX233" fmla="*/ 767791 w 779412"/>
                <a:gd name="connsiteY233" fmla="*/ 347210 h 779412"/>
                <a:gd name="connsiteX234" fmla="*/ 766017 w 779412"/>
                <a:gd name="connsiteY234" fmla="*/ 333441 h 779412"/>
                <a:gd name="connsiteX235" fmla="*/ 775259 w 779412"/>
                <a:gd name="connsiteY235" fmla="*/ 332087 h 779412"/>
                <a:gd name="connsiteX236" fmla="*/ 777079 w 779412"/>
                <a:gd name="connsiteY236" fmla="*/ 346183 h 779412"/>
                <a:gd name="connsiteX237" fmla="*/ 767791 w 779412"/>
                <a:gd name="connsiteY237" fmla="*/ 347210 h 779412"/>
                <a:gd name="connsiteX238" fmla="*/ 13302 w 779412"/>
                <a:gd name="connsiteY238" fmla="*/ 334608 h 779412"/>
                <a:gd name="connsiteX239" fmla="*/ 4061 w 779412"/>
                <a:gd name="connsiteY239" fmla="*/ 333254 h 779412"/>
                <a:gd name="connsiteX240" fmla="*/ 6348 w 779412"/>
                <a:gd name="connsiteY240" fmla="*/ 319205 h 779412"/>
                <a:gd name="connsiteX241" fmla="*/ 15542 w 779412"/>
                <a:gd name="connsiteY241" fmla="*/ 320885 h 779412"/>
                <a:gd name="connsiteX242" fmla="*/ 13302 w 779412"/>
                <a:gd name="connsiteY242" fmla="*/ 334608 h 779412"/>
                <a:gd name="connsiteX243" fmla="*/ 763730 w 779412"/>
                <a:gd name="connsiteY243" fmla="*/ 319765 h 779412"/>
                <a:gd name="connsiteX244" fmla="*/ 760930 w 779412"/>
                <a:gd name="connsiteY244" fmla="*/ 306136 h 779412"/>
                <a:gd name="connsiteX245" fmla="*/ 770031 w 779412"/>
                <a:gd name="connsiteY245" fmla="*/ 304083 h 779412"/>
                <a:gd name="connsiteX246" fmla="*/ 772878 w 779412"/>
                <a:gd name="connsiteY246" fmla="*/ 318038 h 779412"/>
                <a:gd name="connsiteX247" fmla="*/ 763684 w 779412"/>
                <a:gd name="connsiteY247" fmla="*/ 319765 h 779412"/>
                <a:gd name="connsiteX248" fmla="*/ 18296 w 779412"/>
                <a:gd name="connsiteY248" fmla="*/ 307303 h 779412"/>
                <a:gd name="connsiteX249" fmla="*/ 9195 w 779412"/>
                <a:gd name="connsiteY249" fmla="*/ 305296 h 779412"/>
                <a:gd name="connsiteX250" fmla="*/ 12509 w 779412"/>
                <a:gd name="connsiteY250" fmla="*/ 291434 h 779412"/>
                <a:gd name="connsiteX251" fmla="*/ 21563 w 779412"/>
                <a:gd name="connsiteY251" fmla="*/ 293768 h 779412"/>
                <a:gd name="connsiteX252" fmla="*/ 18343 w 779412"/>
                <a:gd name="connsiteY252" fmla="*/ 307257 h 779412"/>
                <a:gd name="connsiteX253" fmla="*/ 757709 w 779412"/>
                <a:gd name="connsiteY253" fmla="*/ 292647 h 779412"/>
                <a:gd name="connsiteX254" fmla="*/ 753929 w 779412"/>
                <a:gd name="connsiteY254" fmla="*/ 279252 h 779412"/>
                <a:gd name="connsiteX255" fmla="*/ 762844 w 779412"/>
                <a:gd name="connsiteY255" fmla="*/ 276545 h 779412"/>
                <a:gd name="connsiteX256" fmla="*/ 766717 w 779412"/>
                <a:gd name="connsiteY256" fmla="*/ 290220 h 779412"/>
                <a:gd name="connsiteX257" fmla="*/ 757709 w 779412"/>
                <a:gd name="connsiteY257" fmla="*/ 292601 h 779412"/>
                <a:gd name="connsiteX258" fmla="*/ 25297 w 779412"/>
                <a:gd name="connsiteY258" fmla="*/ 280419 h 779412"/>
                <a:gd name="connsiteX259" fmla="*/ 16336 w 779412"/>
                <a:gd name="connsiteY259" fmla="*/ 277758 h 779412"/>
                <a:gd name="connsiteX260" fmla="*/ 20677 w 779412"/>
                <a:gd name="connsiteY260" fmla="*/ 264176 h 779412"/>
                <a:gd name="connsiteX261" fmla="*/ 29498 w 779412"/>
                <a:gd name="connsiteY261" fmla="*/ 267163 h 779412"/>
                <a:gd name="connsiteX262" fmla="*/ 25251 w 779412"/>
                <a:gd name="connsiteY262" fmla="*/ 280372 h 779412"/>
                <a:gd name="connsiteX263" fmla="*/ 749682 w 779412"/>
                <a:gd name="connsiteY263" fmla="*/ 266090 h 779412"/>
                <a:gd name="connsiteX264" fmla="*/ 744921 w 779412"/>
                <a:gd name="connsiteY264" fmla="*/ 253021 h 779412"/>
                <a:gd name="connsiteX265" fmla="*/ 753649 w 779412"/>
                <a:gd name="connsiteY265" fmla="*/ 249660 h 779412"/>
                <a:gd name="connsiteX266" fmla="*/ 758503 w 779412"/>
                <a:gd name="connsiteY266" fmla="*/ 263056 h 779412"/>
                <a:gd name="connsiteX267" fmla="*/ 749682 w 779412"/>
                <a:gd name="connsiteY267" fmla="*/ 266090 h 779412"/>
                <a:gd name="connsiteX268" fmla="*/ 34259 w 779412"/>
                <a:gd name="connsiteY268" fmla="*/ 254095 h 779412"/>
                <a:gd name="connsiteX269" fmla="*/ 25531 w 779412"/>
                <a:gd name="connsiteY269" fmla="*/ 250781 h 779412"/>
                <a:gd name="connsiteX270" fmla="*/ 30852 w 779412"/>
                <a:gd name="connsiteY270" fmla="*/ 237525 h 779412"/>
                <a:gd name="connsiteX271" fmla="*/ 39439 w 779412"/>
                <a:gd name="connsiteY271" fmla="*/ 241166 h 779412"/>
                <a:gd name="connsiteX272" fmla="*/ 34212 w 779412"/>
                <a:gd name="connsiteY272" fmla="*/ 254095 h 779412"/>
                <a:gd name="connsiteX273" fmla="*/ 739693 w 779412"/>
                <a:gd name="connsiteY273" fmla="*/ 240186 h 779412"/>
                <a:gd name="connsiteX274" fmla="*/ 733999 w 779412"/>
                <a:gd name="connsiteY274" fmla="*/ 227537 h 779412"/>
                <a:gd name="connsiteX275" fmla="*/ 742447 w 779412"/>
                <a:gd name="connsiteY275" fmla="*/ 223570 h 779412"/>
                <a:gd name="connsiteX276" fmla="*/ 748281 w 779412"/>
                <a:gd name="connsiteY276" fmla="*/ 236498 h 779412"/>
                <a:gd name="connsiteX277" fmla="*/ 739693 w 779412"/>
                <a:gd name="connsiteY277" fmla="*/ 240186 h 779412"/>
                <a:gd name="connsiteX278" fmla="*/ 45134 w 779412"/>
                <a:gd name="connsiteY278" fmla="*/ 228470 h 779412"/>
                <a:gd name="connsiteX279" fmla="*/ 36686 w 779412"/>
                <a:gd name="connsiteY279" fmla="*/ 224503 h 779412"/>
                <a:gd name="connsiteX280" fmla="*/ 42987 w 779412"/>
                <a:gd name="connsiteY280" fmla="*/ 211714 h 779412"/>
                <a:gd name="connsiteX281" fmla="*/ 51295 w 779412"/>
                <a:gd name="connsiteY281" fmla="*/ 215962 h 779412"/>
                <a:gd name="connsiteX282" fmla="*/ 45134 w 779412"/>
                <a:gd name="connsiteY282" fmla="*/ 228470 h 779412"/>
                <a:gd name="connsiteX283" fmla="*/ 727884 w 779412"/>
                <a:gd name="connsiteY283" fmla="*/ 215122 h 779412"/>
                <a:gd name="connsiteX284" fmla="*/ 721303 w 779412"/>
                <a:gd name="connsiteY284" fmla="*/ 202939 h 779412"/>
                <a:gd name="connsiteX285" fmla="*/ 729425 w 779412"/>
                <a:gd name="connsiteY285" fmla="*/ 198365 h 779412"/>
                <a:gd name="connsiteX286" fmla="*/ 736193 w 779412"/>
                <a:gd name="connsiteY286" fmla="*/ 210874 h 779412"/>
                <a:gd name="connsiteX287" fmla="*/ 727884 w 779412"/>
                <a:gd name="connsiteY287" fmla="*/ 215168 h 779412"/>
                <a:gd name="connsiteX288" fmla="*/ 57876 w 779412"/>
                <a:gd name="connsiteY288" fmla="*/ 203686 h 779412"/>
                <a:gd name="connsiteX289" fmla="*/ 49755 w 779412"/>
                <a:gd name="connsiteY289" fmla="*/ 199112 h 779412"/>
                <a:gd name="connsiteX290" fmla="*/ 56942 w 779412"/>
                <a:gd name="connsiteY290" fmla="*/ 186837 h 779412"/>
                <a:gd name="connsiteX291" fmla="*/ 64924 w 779412"/>
                <a:gd name="connsiteY291" fmla="*/ 191691 h 779412"/>
                <a:gd name="connsiteX292" fmla="*/ 57876 w 779412"/>
                <a:gd name="connsiteY292" fmla="*/ 203686 h 779412"/>
                <a:gd name="connsiteX293" fmla="*/ 714256 w 779412"/>
                <a:gd name="connsiteY293" fmla="*/ 190944 h 779412"/>
                <a:gd name="connsiteX294" fmla="*/ 706788 w 779412"/>
                <a:gd name="connsiteY294" fmla="*/ 179229 h 779412"/>
                <a:gd name="connsiteX295" fmla="*/ 714582 w 779412"/>
                <a:gd name="connsiteY295" fmla="*/ 174048 h 779412"/>
                <a:gd name="connsiteX296" fmla="*/ 722237 w 779412"/>
                <a:gd name="connsiteY296" fmla="*/ 186043 h 779412"/>
                <a:gd name="connsiteX297" fmla="*/ 714302 w 779412"/>
                <a:gd name="connsiteY297" fmla="*/ 190944 h 779412"/>
                <a:gd name="connsiteX298" fmla="*/ 72345 w 779412"/>
                <a:gd name="connsiteY298" fmla="*/ 179929 h 779412"/>
                <a:gd name="connsiteX299" fmla="*/ 64550 w 779412"/>
                <a:gd name="connsiteY299" fmla="*/ 174795 h 779412"/>
                <a:gd name="connsiteX300" fmla="*/ 72625 w 779412"/>
                <a:gd name="connsiteY300" fmla="*/ 163080 h 779412"/>
                <a:gd name="connsiteX301" fmla="*/ 80233 w 779412"/>
                <a:gd name="connsiteY301" fmla="*/ 168494 h 779412"/>
                <a:gd name="connsiteX302" fmla="*/ 72345 w 779412"/>
                <a:gd name="connsiteY302" fmla="*/ 179929 h 779412"/>
                <a:gd name="connsiteX303" fmla="*/ 698900 w 779412"/>
                <a:gd name="connsiteY303" fmla="*/ 167841 h 779412"/>
                <a:gd name="connsiteX304" fmla="*/ 690592 w 779412"/>
                <a:gd name="connsiteY304" fmla="*/ 156732 h 779412"/>
                <a:gd name="connsiteX305" fmla="*/ 697966 w 779412"/>
                <a:gd name="connsiteY305" fmla="*/ 151038 h 779412"/>
                <a:gd name="connsiteX306" fmla="*/ 706461 w 779412"/>
                <a:gd name="connsiteY306" fmla="*/ 162426 h 779412"/>
                <a:gd name="connsiteX307" fmla="*/ 698900 w 779412"/>
                <a:gd name="connsiteY307" fmla="*/ 167887 h 779412"/>
                <a:gd name="connsiteX308" fmla="*/ 88541 w 779412"/>
                <a:gd name="connsiteY308" fmla="*/ 157339 h 779412"/>
                <a:gd name="connsiteX309" fmla="*/ 81166 w 779412"/>
                <a:gd name="connsiteY309" fmla="*/ 151645 h 779412"/>
                <a:gd name="connsiteX310" fmla="*/ 90081 w 779412"/>
                <a:gd name="connsiteY310" fmla="*/ 140536 h 779412"/>
                <a:gd name="connsiteX311" fmla="*/ 97269 w 779412"/>
                <a:gd name="connsiteY311" fmla="*/ 146510 h 779412"/>
                <a:gd name="connsiteX312" fmla="*/ 88588 w 779412"/>
                <a:gd name="connsiteY312" fmla="*/ 157339 h 779412"/>
                <a:gd name="connsiteX313" fmla="*/ 681864 w 779412"/>
                <a:gd name="connsiteY313" fmla="*/ 145904 h 779412"/>
                <a:gd name="connsiteX314" fmla="*/ 672762 w 779412"/>
                <a:gd name="connsiteY314" fmla="*/ 135402 h 779412"/>
                <a:gd name="connsiteX315" fmla="*/ 679717 w 779412"/>
                <a:gd name="connsiteY315" fmla="*/ 129148 h 779412"/>
                <a:gd name="connsiteX316" fmla="*/ 689052 w 779412"/>
                <a:gd name="connsiteY316" fmla="*/ 139883 h 779412"/>
                <a:gd name="connsiteX317" fmla="*/ 681864 w 779412"/>
                <a:gd name="connsiteY317" fmla="*/ 145857 h 779412"/>
                <a:gd name="connsiteX318" fmla="*/ 106277 w 779412"/>
                <a:gd name="connsiteY318" fmla="*/ 135962 h 779412"/>
                <a:gd name="connsiteX319" fmla="*/ 99323 w 779412"/>
                <a:gd name="connsiteY319" fmla="*/ 129754 h 779412"/>
                <a:gd name="connsiteX320" fmla="*/ 109031 w 779412"/>
                <a:gd name="connsiteY320" fmla="*/ 119299 h 779412"/>
                <a:gd name="connsiteX321" fmla="*/ 115752 w 779412"/>
                <a:gd name="connsiteY321" fmla="*/ 125787 h 779412"/>
                <a:gd name="connsiteX322" fmla="*/ 106277 w 779412"/>
                <a:gd name="connsiteY322" fmla="*/ 135962 h 779412"/>
                <a:gd name="connsiteX323" fmla="*/ 663287 w 779412"/>
                <a:gd name="connsiteY323" fmla="*/ 125274 h 779412"/>
                <a:gd name="connsiteX324" fmla="*/ 653439 w 779412"/>
                <a:gd name="connsiteY324" fmla="*/ 115472 h 779412"/>
                <a:gd name="connsiteX325" fmla="*/ 659927 w 779412"/>
                <a:gd name="connsiteY325" fmla="*/ 108751 h 779412"/>
                <a:gd name="connsiteX326" fmla="*/ 670009 w 779412"/>
                <a:gd name="connsiteY326" fmla="*/ 118786 h 779412"/>
                <a:gd name="connsiteX327" fmla="*/ 663287 w 779412"/>
                <a:gd name="connsiteY327" fmla="*/ 125274 h 779412"/>
                <a:gd name="connsiteX328" fmla="*/ 125554 w 779412"/>
                <a:gd name="connsiteY328" fmla="*/ 115985 h 779412"/>
                <a:gd name="connsiteX329" fmla="*/ 119066 w 779412"/>
                <a:gd name="connsiteY329" fmla="*/ 109264 h 779412"/>
                <a:gd name="connsiteX330" fmla="*/ 129474 w 779412"/>
                <a:gd name="connsiteY330" fmla="*/ 99556 h 779412"/>
                <a:gd name="connsiteX331" fmla="*/ 135728 w 779412"/>
                <a:gd name="connsiteY331" fmla="*/ 106511 h 779412"/>
                <a:gd name="connsiteX332" fmla="*/ 125554 w 779412"/>
                <a:gd name="connsiteY332" fmla="*/ 115985 h 779412"/>
                <a:gd name="connsiteX333" fmla="*/ 643264 w 779412"/>
                <a:gd name="connsiteY333" fmla="*/ 106044 h 779412"/>
                <a:gd name="connsiteX334" fmla="*/ 632763 w 779412"/>
                <a:gd name="connsiteY334" fmla="*/ 96942 h 779412"/>
                <a:gd name="connsiteX335" fmla="*/ 638737 w 779412"/>
                <a:gd name="connsiteY335" fmla="*/ 89754 h 779412"/>
                <a:gd name="connsiteX336" fmla="*/ 649519 w 779412"/>
                <a:gd name="connsiteY336" fmla="*/ 99043 h 779412"/>
                <a:gd name="connsiteX337" fmla="*/ 643311 w 779412"/>
                <a:gd name="connsiteY337" fmla="*/ 105997 h 779412"/>
                <a:gd name="connsiteX338" fmla="*/ 146230 w 779412"/>
                <a:gd name="connsiteY338" fmla="*/ 97456 h 779412"/>
                <a:gd name="connsiteX339" fmla="*/ 140256 w 779412"/>
                <a:gd name="connsiteY339" fmla="*/ 90268 h 779412"/>
                <a:gd name="connsiteX340" fmla="*/ 151365 w 779412"/>
                <a:gd name="connsiteY340" fmla="*/ 81353 h 779412"/>
                <a:gd name="connsiteX341" fmla="*/ 157059 w 779412"/>
                <a:gd name="connsiteY341" fmla="*/ 88728 h 779412"/>
                <a:gd name="connsiteX342" fmla="*/ 146230 w 779412"/>
                <a:gd name="connsiteY342" fmla="*/ 97456 h 779412"/>
                <a:gd name="connsiteX343" fmla="*/ 621887 w 779412"/>
                <a:gd name="connsiteY343" fmla="*/ 88308 h 779412"/>
                <a:gd name="connsiteX344" fmla="*/ 610732 w 779412"/>
                <a:gd name="connsiteY344" fmla="*/ 80000 h 779412"/>
                <a:gd name="connsiteX345" fmla="*/ 616147 w 779412"/>
                <a:gd name="connsiteY345" fmla="*/ 72392 h 779412"/>
                <a:gd name="connsiteX346" fmla="*/ 627582 w 779412"/>
                <a:gd name="connsiteY346" fmla="*/ 80887 h 779412"/>
                <a:gd name="connsiteX347" fmla="*/ 621887 w 779412"/>
                <a:gd name="connsiteY347" fmla="*/ 88261 h 779412"/>
                <a:gd name="connsiteX348" fmla="*/ 168167 w 779412"/>
                <a:gd name="connsiteY348" fmla="*/ 80466 h 779412"/>
                <a:gd name="connsiteX349" fmla="*/ 162706 w 779412"/>
                <a:gd name="connsiteY349" fmla="*/ 72905 h 779412"/>
                <a:gd name="connsiteX350" fmla="*/ 174422 w 779412"/>
                <a:gd name="connsiteY350" fmla="*/ 64831 h 779412"/>
                <a:gd name="connsiteX351" fmla="*/ 179602 w 779412"/>
                <a:gd name="connsiteY351" fmla="*/ 72625 h 779412"/>
                <a:gd name="connsiteX352" fmla="*/ 168167 w 779412"/>
                <a:gd name="connsiteY352" fmla="*/ 80513 h 779412"/>
                <a:gd name="connsiteX353" fmla="*/ 599250 w 779412"/>
                <a:gd name="connsiteY353" fmla="*/ 72112 h 779412"/>
                <a:gd name="connsiteX354" fmla="*/ 587489 w 779412"/>
                <a:gd name="connsiteY354" fmla="*/ 64644 h 779412"/>
                <a:gd name="connsiteX355" fmla="*/ 592343 w 779412"/>
                <a:gd name="connsiteY355" fmla="*/ 56663 h 779412"/>
                <a:gd name="connsiteX356" fmla="*/ 604385 w 779412"/>
                <a:gd name="connsiteY356" fmla="*/ 64317 h 779412"/>
                <a:gd name="connsiteX357" fmla="*/ 599250 w 779412"/>
                <a:gd name="connsiteY357" fmla="*/ 72112 h 779412"/>
                <a:gd name="connsiteX358" fmla="*/ 191271 w 779412"/>
                <a:gd name="connsiteY358" fmla="*/ 65111 h 779412"/>
                <a:gd name="connsiteX359" fmla="*/ 186417 w 779412"/>
                <a:gd name="connsiteY359" fmla="*/ 57129 h 779412"/>
                <a:gd name="connsiteX360" fmla="*/ 198646 w 779412"/>
                <a:gd name="connsiteY360" fmla="*/ 49941 h 779412"/>
                <a:gd name="connsiteX361" fmla="*/ 203220 w 779412"/>
                <a:gd name="connsiteY361" fmla="*/ 58063 h 779412"/>
                <a:gd name="connsiteX362" fmla="*/ 191271 w 779412"/>
                <a:gd name="connsiteY362" fmla="*/ 65111 h 779412"/>
                <a:gd name="connsiteX363" fmla="*/ 575540 w 779412"/>
                <a:gd name="connsiteY363" fmla="*/ 57643 h 779412"/>
                <a:gd name="connsiteX364" fmla="*/ 563265 w 779412"/>
                <a:gd name="connsiteY364" fmla="*/ 51062 h 779412"/>
                <a:gd name="connsiteX365" fmla="*/ 567512 w 779412"/>
                <a:gd name="connsiteY365" fmla="*/ 42753 h 779412"/>
                <a:gd name="connsiteX366" fmla="*/ 580067 w 779412"/>
                <a:gd name="connsiteY366" fmla="*/ 49521 h 779412"/>
                <a:gd name="connsiteX367" fmla="*/ 575493 w 779412"/>
                <a:gd name="connsiteY367" fmla="*/ 57643 h 779412"/>
                <a:gd name="connsiteX368" fmla="*/ 215448 w 779412"/>
                <a:gd name="connsiteY368" fmla="*/ 51482 h 779412"/>
                <a:gd name="connsiteX369" fmla="*/ 211154 w 779412"/>
                <a:gd name="connsiteY369" fmla="*/ 43174 h 779412"/>
                <a:gd name="connsiteX370" fmla="*/ 223896 w 779412"/>
                <a:gd name="connsiteY370" fmla="*/ 36873 h 779412"/>
                <a:gd name="connsiteX371" fmla="*/ 227864 w 779412"/>
                <a:gd name="connsiteY371" fmla="*/ 45321 h 779412"/>
                <a:gd name="connsiteX372" fmla="*/ 215448 w 779412"/>
                <a:gd name="connsiteY372" fmla="*/ 51482 h 779412"/>
                <a:gd name="connsiteX373" fmla="*/ 550756 w 779412"/>
                <a:gd name="connsiteY373" fmla="*/ 44947 h 779412"/>
                <a:gd name="connsiteX374" fmla="*/ 538014 w 779412"/>
                <a:gd name="connsiteY374" fmla="*/ 39300 h 779412"/>
                <a:gd name="connsiteX375" fmla="*/ 541654 w 779412"/>
                <a:gd name="connsiteY375" fmla="*/ 30712 h 779412"/>
                <a:gd name="connsiteX376" fmla="*/ 554676 w 779412"/>
                <a:gd name="connsiteY376" fmla="*/ 36499 h 779412"/>
                <a:gd name="connsiteX377" fmla="*/ 550709 w 779412"/>
                <a:gd name="connsiteY377" fmla="*/ 44947 h 779412"/>
                <a:gd name="connsiteX378" fmla="*/ 240512 w 779412"/>
                <a:gd name="connsiteY378" fmla="*/ 39720 h 779412"/>
                <a:gd name="connsiteX379" fmla="*/ 236825 w 779412"/>
                <a:gd name="connsiteY379" fmla="*/ 31132 h 779412"/>
                <a:gd name="connsiteX380" fmla="*/ 249987 w 779412"/>
                <a:gd name="connsiteY380" fmla="*/ 25811 h 779412"/>
                <a:gd name="connsiteX381" fmla="*/ 253348 w 779412"/>
                <a:gd name="connsiteY381" fmla="*/ 34539 h 779412"/>
                <a:gd name="connsiteX382" fmla="*/ 240512 w 779412"/>
                <a:gd name="connsiteY382" fmla="*/ 39767 h 779412"/>
                <a:gd name="connsiteX383" fmla="*/ 525132 w 779412"/>
                <a:gd name="connsiteY383" fmla="*/ 34119 h 779412"/>
                <a:gd name="connsiteX384" fmla="*/ 512016 w 779412"/>
                <a:gd name="connsiteY384" fmla="*/ 29405 h 779412"/>
                <a:gd name="connsiteX385" fmla="*/ 515003 w 779412"/>
                <a:gd name="connsiteY385" fmla="*/ 20583 h 779412"/>
                <a:gd name="connsiteX386" fmla="*/ 528446 w 779412"/>
                <a:gd name="connsiteY386" fmla="*/ 25438 h 779412"/>
                <a:gd name="connsiteX387" fmla="*/ 525132 w 779412"/>
                <a:gd name="connsiteY387" fmla="*/ 34166 h 779412"/>
                <a:gd name="connsiteX388" fmla="*/ 266416 w 779412"/>
                <a:gd name="connsiteY388" fmla="*/ 29778 h 779412"/>
                <a:gd name="connsiteX389" fmla="*/ 263383 w 779412"/>
                <a:gd name="connsiteY389" fmla="*/ 20957 h 779412"/>
                <a:gd name="connsiteX390" fmla="*/ 276918 w 779412"/>
                <a:gd name="connsiteY390" fmla="*/ 16569 h 779412"/>
                <a:gd name="connsiteX391" fmla="*/ 279625 w 779412"/>
                <a:gd name="connsiteY391" fmla="*/ 25531 h 779412"/>
                <a:gd name="connsiteX392" fmla="*/ 266416 w 779412"/>
                <a:gd name="connsiteY392" fmla="*/ 29778 h 779412"/>
                <a:gd name="connsiteX393" fmla="*/ 498807 w 779412"/>
                <a:gd name="connsiteY393" fmla="*/ 25157 h 779412"/>
                <a:gd name="connsiteX394" fmla="*/ 485412 w 779412"/>
                <a:gd name="connsiteY394" fmla="*/ 21424 h 779412"/>
                <a:gd name="connsiteX395" fmla="*/ 487746 w 779412"/>
                <a:gd name="connsiteY395" fmla="*/ 12369 h 779412"/>
                <a:gd name="connsiteX396" fmla="*/ 501468 w 779412"/>
                <a:gd name="connsiteY396" fmla="*/ 16196 h 779412"/>
                <a:gd name="connsiteX397" fmla="*/ 498807 w 779412"/>
                <a:gd name="connsiteY397" fmla="*/ 25157 h 779412"/>
                <a:gd name="connsiteX398" fmla="*/ 293021 w 779412"/>
                <a:gd name="connsiteY398" fmla="*/ 21750 h 779412"/>
                <a:gd name="connsiteX399" fmla="*/ 290640 w 779412"/>
                <a:gd name="connsiteY399" fmla="*/ 12695 h 779412"/>
                <a:gd name="connsiteX400" fmla="*/ 304456 w 779412"/>
                <a:gd name="connsiteY400" fmla="*/ 9335 h 779412"/>
                <a:gd name="connsiteX401" fmla="*/ 306510 w 779412"/>
                <a:gd name="connsiteY401" fmla="*/ 18436 h 779412"/>
                <a:gd name="connsiteX402" fmla="*/ 293021 w 779412"/>
                <a:gd name="connsiteY402" fmla="*/ 21704 h 779412"/>
                <a:gd name="connsiteX403" fmla="*/ 471923 w 779412"/>
                <a:gd name="connsiteY403" fmla="*/ 18203 h 779412"/>
                <a:gd name="connsiteX404" fmla="*/ 458294 w 779412"/>
                <a:gd name="connsiteY404" fmla="*/ 15449 h 779412"/>
                <a:gd name="connsiteX405" fmla="*/ 459975 w 779412"/>
                <a:gd name="connsiteY405" fmla="*/ 6254 h 779412"/>
                <a:gd name="connsiteX406" fmla="*/ 473930 w 779412"/>
                <a:gd name="connsiteY406" fmla="*/ 9055 h 779412"/>
                <a:gd name="connsiteX407" fmla="*/ 471923 w 779412"/>
                <a:gd name="connsiteY407" fmla="*/ 18156 h 779412"/>
                <a:gd name="connsiteX408" fmla="*/ 320138 w 779412"/>
                <a:gd name="connsiteY408" fmla="*/ 15682 h 779412"/>
                <a:gd name="connsiteX409" fmla="*/ 318411 w 779412"/>
                <a:gd name="connsiteY409" fmla="*/ 6488 h 779412"/>
                <a:gd name="connsiteX410" fmla="*/ 332460 w 779412"/>
                <a:gd name="connsiteY410" fmla="*/ 4154 h 779412"/>
                <a:gd name="connsiteX411" fmla="*/ 333814 w 779412"/>
                <a:gd name="connsiteY411" fmla="*/ 13395 h 779412"/>
                <a:gd name="connsiteX412" fmla="*/ 320092 w 779412"/>
                <a:gd name="connsiteY412" fmla="*/ 15682 h 779412"/>
                <a:gd name="connsiteX413" fmla="*/ 444619 w 779412"/>
                <a:gd name="connsiteY413" fmla="*/ 13256 h 779412"/>
                <a:gd name="connsiteX414" fmla="*/ 430850 w 779412"/>
                <a:gd name="connsiteY414" fmla="*/ 11528 h 779412"/>
                <a:gd name="connsiteX415" fmla="*/ 431830 w 779412"/>
                <a:gd name="connsiteY415" fmla="*/ 2240 h 779412"/>
                <a:gd name="connsiteX416" fmla="*/ 445972 w 779412"/>
                <a:gd name="connsiteY416" fmla="*/ 4014 h 779412"/>
                <a:gd name="connsiteX417" fmla="*/ 444619 w 779412"/>
                <a:gd name="connsiteY417" fmla="*/ 13256 h 779412"/>
                <a:gd name="connsiteX418" fmla="*/ 347630 w 779412"/>
                <a:gd name="connsiteY418" fmla="*/ 11669 h 779412"/>
                <a:gd name="connsiteX419" fmla="*/ 346603 w 779412"/>
                <a:gd name="connsiteY419" fmla="*/ 2380 h 779412"/>
                <a:gd name="connsiteX420" fmla="*/ 360792 w 779412"/>
                <a:gd name="connsiteY420" fmla="*/ 1073 h 779412"/>
                <a:gd name="connsiteX421" fmla="*/ 361492 w 779412"/>
                <a:gd name="connsiteY421" fmla="*/ 10362 h 779412"/>
                <a:gd name="connsiteX422" fmla="*/ 347676 w 779412"/>
                <a:gd name="connsiteY422" fmla="*/ 11622 h 779412"/>
                <a:gd name="connsiteX423" fmla="*/ 416987 w 779412"/>
                <a:gd name="connsiteY423" fmla="*/ 10315 h 779412"/>
                <a:gd name="connsiteX424" fmla="*/ 403125 w 779412"/>
                <a:gd name="connsiteY424" fmla="*/ 9568 h 779412"/>
                <a:gd name="connsiteX425" fmla="*/ 403452 w 779412"/>
                <a:gd name="connsiteY425" fmla="*/ 233 h 779412"/>
                <a:gd name="connsiteX426" fmla="*/ 417641 w 779412"/>
                <a:gd name="connsiteY426" fmla="*/ 980 h 779412"/>
                <a:gd name="connsiteX427" fmla="*/ 416987 w 779412"/>
                <a:gd name="connsiteY427" fmla="*/ 10268 h 779412"/>
                <a:gd name="connsiteX428" fmla="*/ 375307 w 779412"/>
                <a:gd name="connsiteY428" fmla="*/ 9615 h 779412"/>
                <a:gd name="connsiteX429" fmla="*/ 374981 w 779412"/>
                <a:gd name="connsiteY429" fmla="*/ 280 h 779412"/>
                <a:gd name="connsiteX430" fmla="*/ 389216 w 779412"/>
                <a:gd name="connsiteY430" fmla="*/ 0 h 779412"/>
                <a:gd name="connsiteX431" fmla="*/ 389216 w 779412"/>
                <a:gd name="connsiteY431" fmla="*/ 9335 h 779412"/>
                <a:gd name="connsiteX432" fmla="*/ 375354 w 779412"/>
                <a:gd name="connsiteY432" fmla="*/ 9615 h 779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Lst>
              <a:rect l="l" t="t" r="r" b="b"/>
              <a:pathLst>
                <a:path w="779412" h="779412">
                  <a:moveTo>
                    <a:pt x="389963" y="779366"/>
                  </a:moveTo>
                  <a:lnTo>
                    <a:pt x="389963" y="770031"/>
                  </a:lnTo>
                  <a:cubicBezTo>
                    <a:pt x="394631" y="770031"/>
                    <a:pt x="399251" y="769938"/>
                    <a:pt x="403872" y="769798"/>
                  </a:cubicBezTo>
                  <a:lnTo>
                    <a:pt x="404199" y="779133"/>
                  </a:lnTo>
                  <a:cubicBezTo>
                    <a:pt x="399485" y="779319"/>
                    <a:pt x="394724" y="779413"/>
                    <a:pt x="389963" y="779413"/>
                  </a:cubicBezTo>
                  <a:close/>
                  <a:moveTo>
                    <a:pt x="375728" y="779133"/>
                  </a:moveTo>
                  <a:cubicBezTo>
                    <a:pt x="370967" y="778946"/>
                    <a:pt x="366253" y="778713"/>
                    <a:pt x="361538" y="778386"/>
                  </a:cubicBezTo>
                  <a:lnTo>
                    <a:pt x="362192" y="769098"/>
                  </a:lnTo>
                  <a:cubicBezTo>
                    <a:pt x="366813" y="769425"/>
                    <a:pt x="371433" y="769658"/>
                    <a:pt x="376054" y="769845"/>
                  </a:cubicBezTo>
                  <a:lnTo>
                    <a:pt x="375728" y="779180"/>
                  </a:lnTo>
                  <a:close/>
                  <a:moveTo>
                    <a:pt x="418388" y="778340"/>
                  </a:moveTo>
                  <a:lnTo>
                    <a:pt x="417688" y="769051"/>
                  </a:lnTo>
                  <a:cubicBezTo>
                    <a:pt x="422308" y="768725"/>
                    <a:pt x="426929" y="768304"/>
                    <a:pt x="431503" y="767791"/>
                  </a:cubicBezTo>
                  <a:lnTo>
                    <a:pt x="432530" y="777079"/>
                  </a:lnTo>
                  <a:cubicBezTo>
                    <a:pt x="427816" y="777593"/>
                    <a:pt x="423102" y="778013"/>
                    <a:pt x="418341" y="778386"/>
                  </a:cubicBezTo>
                  <a:close/>
                  <a:moveTo>
                    <a:pt x="347350" y="777079"/>
                  </a:moveTo>
                  <a:cubicBezTo>
                    <a:pt x="342635" y="776566"/>
                    <a:pt x="337921" y="775959"/>
                    <a:pt x="333207" y="775306"/>
                  </a:cubicBezTo>
                  <a:lnTo>
                    <a:pt x="334561" y="766064"/>
                  </a:lnTo>
                  <a:cubicBezTo>
                    <a:pt x="339135" y="766718"/>
                    <a:pt x="343709" y="767324"/>
                    <a:pt x="348330" y="767791"/>
                  </a:cubicBezTo>
                  <a:lnTo>
                    <a:pt x="347350" y="777079"/>
                  </a:lnTo>
                  <a:close/>
                  <a:moveTo>
                    <a:pt x="446672" y="775212"/>
                  </a:moveTo>
                  <a:lnTo>
                    <a:pt x="445319" y="765971"/>
                  </a:lnTo>
                  <a:cubicBezTo>
                    <a:pt x="449939" y="765317"/>
                    <a:pt x="454467" y="764524"/>
                    <a:pt x="459041" y="763730"/>
                  </a:cubicBezTo>
                  <a:lnTo>
                    <a:pt x="460721" y="772925"/>
                  </a:lnTo>
                  <a:cubicBezTo>
                    <a:pt x="456054" y="773766"/>
                    <a:pt x="451386" y="774559"/>
                    <a:pt x="446672" y="775259"/>
                  </a:cubicBezTo>
                  <a:close/>
                  <a:moveTo>
                    <a:pt x="319158" y="772972"/>
                  </a:moveTo>
                  <a:cubicBezTo>
                    <a:pt x="314491" y="772132"/>
                    <a:pt x="309824" y="771198"/>
                    <a:pt x="305203" y="770172"/>
                  </a:cubicBezTo>
                  <a:lnTo>
                    <a:pt x="307210" y="761070"/>
                  </a:lnTo>
                  <a:cubicBezTo>
                    <a:pt x="311737" y="762050"/>
                    <a:pt x="316265" y="762984"/>
                    <a:pt x="320839" y="763824"/>
                  </a:cubicBezTo>
                  <a:lnTo>
                    <a:pt x="319158" y="773019"/>
                  </a:lnTo>
                  <a:close/>
                  <a:moveTo>
                    <a:pt x="474677" y="770078"/>
                  </a:moveTo>
                  <a:lnTo>
                    <a:pt x="472623" y="760977"/>
                  </a:lnTo>
                  <a:cubicBezTo>
                    <a:pt x="477151" y="759950"/>
                    <a:pt x="481678" y="758876"/>
                    <a:pt x="486112" y="757710"/>
                  </a:cubicBezTo>
                  <a:lnTo>
                    <a:pt x="488446" y="766764"/>
                  </a:lnTo>
                  <a:cubicBezTo>
                    <a:pt x="483872" y="767978"/>
                    <a:pt x="479251" y="769098"/>
                    <a:pt x="474630" y="770125"/>
                  </a:cubicBezTo>
                  <a:close/>
                  <a:moveTo>
                    <a:pt x="291387" y="766811"/>
                  </a:moveTo>
                  <a:cubicBezTo>
                    <a:pt x="286767" y="765598"/>
                    <a:pt x="282239" y="764337"/>
                    <a:pt x="277665" y="762984"/>
                  </a:cubicBezTo>
                  <a:lnTo>
                    <a:pt x="280325" y="754022"/>
                  </a:lnTo>
                  <a:cubicBezTo>
                    <a:pt x="284760" y="755376"/>
                    <a:pt x="289193" y="756589"/>
                    <a:pt x="293721" y="757756"/>
                  </a:cubicBezTo>
                  <a:lnTo>
                    <a:pt x="291387" y="766811"/>
                  </a:lnTo>
                  <a:close/>
                  <a:moveTo>
                    <a:pt x="502215" y="762890"/>
                  </a:moveTo>
                  <a:lnTo>
                    <a:pt x="499507" y="753929"/>
                  </a:lnTo>
                  <a:cubicBezTo>
                    <a:pt x="503942" y="752575"/>
                    <a:pt x="508376" y="751175"/>
                    <a:pt x="512716" y="749681"/>
                  </a:cubicBezTo>
                  <a:lnTo>
                    <a:pt x="515750" y="758503"/>
                  </a:lnTo>
                  <a:cubicBezTo>
                    <a:pt x="511269" y="760043"/>
                    <a:pt x="506742" y="761490"/>
                    <a:pt x="502215" y="762844"/>
                  </a:cubicBezTo>
                  <a:close/>
                  <a:moveTo>
                    <a:pt x="264129" y="758643"/>
                  </a:moveTo>
                  <a:cubicBezTo>
                    <a:pt x="259602" y="757103"/>
                    <a:pt x="255121" y="755516"/>
                    <a:pt x="250687" y="753789"/>
                  </a:cubicBezTo>
                  <a:lnTo>
                    <a:pt x="254001" y="745061"/>
                  </a:lnTo>
                  <a:cubicBezTo>
                    <a:pt x="258342" y="746741"/>
                    <a:pt x="262682" y="748281"/>
                    <a:pt x="267117" y="749775"/>
                  </a:cubicBezTo>
                  <a:lnTo>
                    <a:pt x="264129" y="758596"/>
                  </a:lnTo>
                  <a:close/>
                  <a:moveTo>
                    <a:pt x="529146" y="753695"/>
                  </a:moveTo>
                  <a:lnTo>
                    <a:pt x="525785" y="744967"/>
                  </a:lnTo>
                  <a:cubicBezTo>
                    <a:pt x="530126" y="743287"/>
                    <a:pt x="534373" y="741560"/>
                    <a:pt x="538620" y="739787"/>
                  </a:cubicBezTo>
                  <a:lnTo>
                    <a:pt x="542261" y="748375"/>
                  </a:lnTo>
                  <a:cubicBezTo>
                    <a:pt x="537921" y="750242"/>
                    <a:pt x="533533" y="752015"/>
                    <a:pt x="529099" y="753695"/>
                  </a:cubicBezTo>
                  <a:close/>
                  <a:moveTo>
                    <a:pt x="237432" y="748468"/>
                  </a:moveTo>
                  <a:cubicBezTo>
                    <a:pt x="233044" y="746601"/>
                    <a:pt x="228704" y="744641"/>
                    <a:pt x="224410" y="742634"/>
                  </a:cubicBezTo>
                  <a:lnTo>
                    <a:pt x="228377" y="734186"/>
                  </a:lnTo>
                  <a:cubicBezTo>
                    <a:pt x="232577" y="736146"/>
                    <a:pt x="236825" y="738060"/>
                    <a:pt x="241072" y="739880"/>
                  </a:cubicBezTo>
                  <a:lnTo>
                    <a:pt x="237432" y="748468"/>
                  </a:lnTo>
                  <a:close/>
                  <a:moveTo>
                    <a:pt x="555236" y="742587"/>
                  </a:moveTo>
                  <a:lnTo>
                    <a:pt x="551269" y="734139"/>
                  </a:lnTo>
                  <a:cubicBezTo>
                    <a:pt x="555470" y="732179"/>
                    <a:pt x="559624" y="730125"/>
                    <a:pt x="563685" y="728025"/>
                  </a:cubicBezTo>
                  <a:lnTo>
                    <a:pt x="567979" y="736333"/>
                  </a:lnTo>
                  <a:cubicBezTo>
                    <a:pt x="563778" y="738480"/>
                    <a:pt x="559531" y="740580"/>
                    <a:pt x="555236" y="742587"/>
                  </a:cubicBezTo>
                  <a:close/>
                  <a:moveTo>
                    <a:pt x="211621" y="736379"/>
                  </a:moveTo>
                  <a:cubicBezTo>
                    <a:pt x="207374" y="734186"/>
                    <a:pt x="203220" y="731945"/>
                    <a:pt x="199065" y="729612"/>
                  </a:cubicBezTo>
                  <a:lnTo>
                    <a:pt x="203640" y="721490"/>
                  </a:lnTo>
                  <a:cubicBezTo>
                    <a:pt x="207700" y="723777"/>
                    <a:pt x="211761" y="725971"/>
                    <a:pt x="215915" y="728071"/>
                  </a:cubicBezTo>
                  <a:lnTo>
                    <a:pt x="211621" y="736379"/>
                  </a:lnTo>
                  <a:close/>
                  <a:moveTo>
                    <a:pt x="580487" y="729612"/>
                  </a:moveTo>
                  <a:lnTo>
                    <a:pt x="575913" y="721490"/>
                  </a:lnTo>
                  <a:cubicBezTo>
                    <a:pt x="579927" y="719203"/>
                    <a:pt x="583941" y="716870"/>
                    <a:pt x="587862" y="714489"/>
                  </a:cubicBezTo>
                  <a:lnTo>
                    <a:pt x="592716" y="722470"/>
                  </a:lnTo>
                  <a:cubicBezTo>
                    <a:pt x="588702" y="724944"/>
                    <a:pt x="584595" y="727325"/>
                    <a:pt x="580441" y="729658"/>
                  </a:cubicBezTo>
                  <a:close/>
                  <a:moveTo>
                    <a:pt x="186744" y="722424"/>
                  </a:moveTo>
                  <a:cubicBezTo>
                    <a:pt x="182683" y="719950"/>
                    <a:pt x="178669" y="717383"/>
                    <a:pt x="174702" y="714769"/>
                  </a:cubicBezTo>
                  <a:lnTo>
                    <a:pt x="179882" y="706974"/>
                  </a:lnTo>
                  <a:cubicBezTo>
                    <a:pt x="183756" y="709542"/>
                    <a:pt x="187677" y="712015"/>
                    <a:pt x="191598" y="714442"/>
                  </a:cubicBezTo>
                  <a:lnTo>
                    <a:pt x="186744" y="722424"/>
                  </a:lnTo>
                  <a:close/>
                  <a:moveTo>
                    <a:pt x="604711" y="714769"/>
                  </a:moveTo>
                  <a:lnTo>
                    <a:pt x="599530" y="706974"/>
                  </a:lnTo>
                  <a:cubicBezTo>
                    <a:pt x="603404" y="704407"/>
                    <a:pt x="607185" y="701794"/>
                    <a:pt x="610966" y="699087"/>
                  </a:cubicBezTo>
                  <a:lnTo>
                    <a:pt x="616380" y="706694"/>
                  </a:lnTo>
                  <a:cubicBezTo>
                    <a:pt x="612506" y="709448"/>
                    <a:pt x="608632" y="712155"/>
                    <a:pt x="604665" y="714769"/>
                  </a:cubicBezTo>
                  <a:close/>
                  <a:moveTo>
                    <a:pt x="162986" y="706648"/>
                  </a:moveTo>
                  <a:cubicBezTo>
                    <a:pt x="159112" y="703894"/>
                    <a:pt x="155332" y="701047"/>
                    <a:pt x="151551" y="698153"/>
                  </a:cubicBezTo>
                  <a:lnTo>
                    <a:pt x="157246" y="690779"/>
                  </a:lnTo>
                  <a:cubicBezTo>
                    <a:pt x="160933" y="693626"/>
                    <a:pt x="164620" y="696380"/>
                    <a:pt x="168400" y="699087"/>
                  </a:cubicBezTo>
                  <a:lnTo>
                    <a:pt x="162940" y="706648"/>
                  </a:lnTo>
                  <a:close/>
                  <a:moveTo>
                    <a:pt x="627815" y="698200"/>
                  </a:moveTo>
                  <a:lnTo>
                    <a:pt x="622121" y="690825"/>
                  </a:lnTo>
                  <a:cubicBezTo>
                    <a:pt x="625808" y="687978"/>
                    <a:pt x="629402" y="685084"/>
                    <a:pt x="632949" y="682144"/>
                  </a:cubicBezTo>
                  <a:lnTo>
                    <a:pt x="638923" y="689332"/>
                  </a:lnTo>
                  <a:cubicBezTo>
                    <a:pt x="635283" y="692366"/>
                    <a:pt x="631596" y="695306"/>
                    <a:pt x="627815" y="698246"/>
                  </a:cubicBezTo>
                  <a:close/>
                  <a:moveTo>
                    <a:pt x="140443" y="689238"/>
                  </a:moveTo>
                  <a:cubicBezTo>
                    <a:pt x="136802" y="686205"/>
                    <a:pt x="133208" y="683077"/>
                    <a:pt x="129661" y="679903"/>
                  </a:cubicBezTo>
                  <a:lnTo>
                    <a:pt x="135915" y="672949"/>
                  </a:lnTo>
                  <a:cubicBezTo>
                    <a:pt x="139369" y="676030"/>
                    <a:pt x="142870" y="679063"/>
                    <a:pt x="146417" y="682051"/>
                  </a:cubicBezTo>
                  <a:lnTo>
                    <a:pt x="140443" y="689238"/>
                  </a:lnTo>
                  <a:close/>
                  <a:moveTo>
                    <a:pt x="649659" y="679997"/>
                  </a:moveTo>
                  <a:lnTo>
                    <a:pt x="643451" y="673042"/>
                  </a:lnTo>
                  <a:cubicBezTo>
                    <a:pt x="646905" y="669962"/>
                    <a:pt x="650312" y="666788"/>
                    <a:pt x="653626" y="663567"/>
                  </a:cubicBezTo>
                  <a:lnTo>
                    <a:pt x="660114" y="670289"/>
                  </a:lnTo>
                  <a:cubicBezTo>
                    <a:pt x="656706" y="673603"/>
                    <a:pt x="653206" y="676823"/>
                    <a:pt x="649705" y="679997"/>
                  </a:cubicBezTo>
                  <a:close/>
                  <a:moveTo>
                    <a:pt x="119253" y="670242"/>
                  </a:moveTo>
                  <a:cubicBezTo>
                    <a:pt x="115845" y="666928"/>
                    <a:pt x="112485" y="663614"/>
                    <a:pt x="109171" y="660207"/>
                  </a:cubicBezTo>
                  <a:lnTo>
                    <a:pt x="115892" y="653719"/>
                  </a:lnTo>
                  <a:cubicBezTo>
                    <a:pt x="119112" y="657033"/>
                    <a:pt x="122380" y="660347"/>
                    <a:pt x="125740" y="663567"/>
                  </a:cubicBezTo>
                  <a:lnTo>
                    <a:pt x="119253" y="670289"/>
                  </a:lnTo>
                  <a:close/>
                  <a:moveTo>
                    <a:pt x="670195" y="660254"/>
                  </a:moveTo>
                  <a:lnTo>
                    <a:pt x="663474" y="653766"/>
                  </a:lnTo>
                  <a:cubicBezTo>
                    <a:pt x="666695" y="650452"/>
                    <a:pt x="669868" y="647045"/>
                    <a:pt x="672949" y="643591"/>
                  </a:cubicBezTo>
                  <a:lnTo>
                    <a:pt x="679903" y="649845"/>
                  </a:lnTo>
                  <a:cubicBezTo>
                    <a:pt x="676730" y="653393"/>
                    <a:pt x="673509" y="656846"/>
                    <a:pt x="670195" y="660254"/>
                  </a:cubicBezTo>
                  <a:close/>
                  <a:moveTo>
                    <a:pt x="99509" y="649752"/>
                  </a:moveTo>
                  <a:cubicBezTo>
                    <a:pt x="96335" y="646205"/>
                    <a:pt x="93255" y="642657"/>
                    <a:pt x="90221" y="639017"/>
                  </a:cubicBezTo>
                  <a:lnTo>
                    <a:pt x="97409" y="633043"/>
                  </a:lnTo>
                  <a:cubicBezTo>
                    <a:pt x="100396" y="636590"/>
                    <a:pt x="103430" y="640090"/>
                    <a:pt x="106511" y="643544"/>
                  </a:cubicBezTo>
                  <a:lnTo>
                    <a:pt x="99556" y="649799"/>
                  </a:lnTo>
                  <a:close/>
                  <a:moveTo>
                    <a:pt x="689192" y="639063"/>
                  </a:moveTo>
                  <a:lnTo>
                    <a:pt x="682004" y="633089"/>
                  </a:lnTo>
                  <a:cubicBezTo>
                    <a:pt x="684991" y="629542"/>
                    <a:pt x="687885" y="625901"/>
                    <a:pt x="690732" y="622261"/>
                  </a:cubicBezTo>
                  <a:lnTo>
                    <a:pt x="698107" y="627955"/>
                  </a:lnTo>
                  <a:cubicBezTo>
                    <a:pt x="695212" y="631689"/>
                    <a:pt x="692226" y="635423"/>
                    <a:pt x="689192" y="639063"/>
                  </a:cubicBezTo>
                  <a:close/>
                  <a:moveTo>
                    <a:pt x="81306" y="627909"/>
                  </a:moveTo>
                  <a:cubicBezTo>
                    <a:pt x="78413" y="624174"/>
                    <a:pt x="75566" y="620347"/>
                    <a:pt x="72812" y="616520"/>
                  </a:cubicBezTo>
                  <a:lnTo>
                    <a:pt x="80373" y="611059"/>
                  </a:lnTo>
                  <a:cubicBezTo>
                    <a:pt x="83080" y="614840"/>
                    <a:pt x="85834" y="618527"/>
                    <a:pt x="88681" y="622214"/>
                  </a:cubicBezTo>
                  <a:lnTo>
                    <a:pt x="81306" y="627909"/>
                  </a:lnTo>
                  <a:close/>
                  <a:moveTo>
                    <a:pt x="706648" y="616566"/>
                  </a:moveTo>
                  <a:lnTo>
                    <a:pt x="699087" y="611106"/>
                  </a:lnTo>
                  <a:cubicBezTo>
                    <a:pt x="701794" y="607325"/>
                    <a:pt x="704407" y="603544"/>
                    <a:pt x="706974" y="599670"/>
                  </a:cubicBezTo>
                  <a:lnTo>
                    <a:pt x="714769" y="604851"/>
                  </a:lnTo>
                  <a:cubicBezTo>
                    <a:pt x="712155" y="608819"/>
                    <a:pt x="709448" y="612693"/>
                    <a:pt x="706694" y="616566"/>
                  </a:cubicBezTo>
                  <a:close/>
                  <a:moveTo>
                    <a:pt x="64737" y="604805"/>
                  </a:moveTo>
                  <a:cubicBezTo>
                    <a:pt x="62123" y="600884"/>
                    <a:pt x="59556" y="596870"/>
                    <a:pt x="57082" y="592809"/>
                  </a:cubicBezTo>
                  <a:lnTo>
                    <a:pt x="65064" y="587955"/>
                  </a:lnTo>
                  <a:cubicBezTo>
                    <a:pt x="67491" y="591923"/>
                    <a:pt x="69965" y="595797"/>
                    <a:pt x="72532" y="599670"/>
                  </a:cubicBezTo>
                  <a:lnTo>
                    <a:pt x="64737" y="604851"/>
                  </a:lnTo>
                  <a:close/>
                  <a:moveTo>
                    <a:pt x="722377" y="592809"/>
                  </a:moveTo>
                  <a:lnTo>
                    <a:pt x="714396" y="587955"/>
                  </a:lnTo>
                  <a:cubicBezTo>
                    <a:pt x="716823" y="583988"/>
                    <a:pt x="719156" y="580021"/>
                    <a:pt x="721444" y="575960"/>
                  </a:cubicBezTo>
                  <a:lnTo>
                    <a:pt x="729565" y="580534"/>
                  </a:lnTo>
                  <a:cubicBezTo>
                    <a:pt x="727231" y="584688"/>
                    <a:pt x="724804" y="588749"/>
                    <a:pt x="722330" y="592809"/>
                  </a:cubicBezTo>
                  <a:close/>
                  <a:moveTo>
                    <a:pt x="49895" y="580581"/>
                  </a:moveTo>
                  <a:cubicBezTo>
                    <a:pt x="47561" y="576473"/>
                    <a:pt x="45320" y="572273"/>
                    <a:pt x="43127" y="568072"/>
                  </a:cubicBezTo>
                  <a:lnTo>
                    <a:pt x="51435" y="563778"/>
                  </a:lnTo>
                  <a:cubicBezTo>
                    <a:pt x="53535" y="567885"/>
                    <a:pt x="55729" y="571946"/>
                    <a:pt x="58016" y="575960"/>
                  </a:cubicBezTo>
                  <a:lnTo>
                    <a:pt x="49895" y="580534"/>
                  </a:lnTo>
                  <a:close/>
                  <a:moveTo>
                    <a:pt x="736379" y="567979"/>
                  </a:moveTo>
                  <a:lnTo>
                    <a:pt x="728071" y="563685"/>
                  </a:lnTo>
                  <a:cubicBezTo>
                    <a:pt x="730218" y="559577"/>
                    <a:pt x="732225" y="555377"/>
                    <a:pt x="734232" y="551176"/>
                  </a:cubicBezTo>
                  <a:lnTo>
                    <a:pt x="742680" y="555143"/>
                  </a:lnTo>
                  <a:cubicBezTo>
                    <a:pt x="740673" y="559437"/>
                    <a:pt x="738573" y="563732"/>
                    <a:pt x="736379" y="567932"/>
                  </a:cubicBezTo>
                  <a:close/>
                  <a:moveTo>
                    <a:pt x="36872" y="555330"/>
                  </a:moveTo>
                  <a:cubicBezTo>
                    <a:pt x="34866" y="551036"/>
                    <a:pt x="32905" y="546742"/>
                    <a:pt x="31085" y="542355"/>
                  </a:cubicBezTo>
                  <a:lnTo>
                    <a:pt x="39673" y="538714"/>
                  </a:lnTo>
                  <a:cubicBezTo>
                    <a:pt x="41493" y="542961"/>
                    <a:pt x="43360" y="547209"/>
                    <a:pt x="45320" y="551363"/>
                  </a:cubicBezTo>
                  <a:lnTo>
                    <a:pt x="36872" y="555330"/>
                  </a:lnTo>
                  <a:close/>
                  <a:moveTo>
                    <a:pt x="748468" y="542168"/>
                  </a:moveTo>
                  <a:lnTo>
                    <a:pt x="739880" y="538481"/>
                  </a:lnTo>
                  <a:cubicBezTo>
                    <a:pt x="741700" y="534233"/>
                    <a:pt x="743427" y="529893"/>
                    <a:pt x="745107" y="525552"/>
                  </a:cubicBezTo>
                  <a:lnTo>
                    <a:pt x="753836" y="528866"/>
                  </a:lnTo>
                  <a:cubicBezTo>
                    <a:pt x="752155" y="533300"/>
                    <a:pt x="750335" y="537734"/>
                    <a:pt x="748468" y="542121"/>
                  </a:cubicBezTo>
                  <a:close/>
                  <a:moveTo>
                    <a:pt x="25718" y="529239"/>
                  </a:moveTo>
                  <a:cubicBezTo>
                    <a:pt x="24037" y="524805"/>
                    <a:pt x="22404" y="520371"/>
                    <a:pt x="20863" y="515844"/>
                  </a:cubicBezTo>
                  <a:lnTo>
                    <a:pt x="29685" y="512810"/>
                  </a:lnTo>
                  <a:cubicBezTo>
                    <a:pt x="31178" y="517197"/>
                    <a:pt x="32765" y="521538"/>
                    <a:pt x="34399" y="525878"/>
                  </a:cubicBezTo>
                  <a:lnTo>
                    <a:pt x="25671" y="529239"/>
                  </a:lnTo>
                  <a:close/>
                  <a:moveTo>
                    <a:pt x="758643" y="515517"/>
                  </a:moveTo>
                  <a:lnTo>
                    <a:pt x="749821" y="512483"/>
                  </a:lnTo>
                  <a:cubicBezTo>
                    <a:pt x="751315" y="508096"/>
                    <a:pt x="752715" y="503661"/>
                    <a:pt x="754069" y="499228"/>
                  </a:cubicBezTo>
                  <a:lnTo>
                    <a:pt x="763030" y="501888"/>
                  </a:lnTo>
                  <a:cubicBezTo>
                    <a:pt x="761677" y="506462"/>
                    <a:pt x="760183" y="510989"/>
                    <a:pt x="758690" y="515517"/>
                  </a:cubicBezTo>
                  <a:close/>
                  <a:moveTo>
                    <a:pt x="16476" y="502308"/>
                  </a:moveTo>
                  <a:cubicBezTo>
                    <a:pt x="15122" y="497781"/>
                    <a:pt x="13815" y="493207"/>
                    <a:pt x="12602" y="488586"/>
                  </a:cubicBezTo>
                  <a:lnTo>
                    <a:pt x="21657" y="486205"/>
                  </a:lnTo>
                  <a:cubicBezTo>
                    <a:pt x="22823" y="490686"/>
                    <a:pt x="24084" y="495167"/>
                    <a:pt x="25437" y="499601"/>
                  </a:cubicBezTo>
                  <a:lnTo>
                    <a:pt x="16476" y="502308"/>
                  </a:lnTo>
                  <a:close/>
                  <a:moveTo>
                    <a:pt x="766858" y="488212"/>
                  </a:moveTo>
                  <a:lnTo>
                    <a:pt x="757803" y="485879"/>
                  </a:lnTo>
                  <a:cubicBezTo>
                    <a:pt x="758970" y="481398"/>
                    <a:pt x="760043" y="476917"/>
                    <a:pt x="761070" y="472390"/>
                  </a:cubicBezTo>
                  <a:lnTo>
                    <a:pt x="770172" y="474397"/>
                  </a:lnTo>
                  <a:cubicBezTo>
                    <a:pt x="769145" y="479064"/>
                    <a:pt x="768024" y="483638"/>
                    <a:pt x="766858" y="488259"/>
                  </a:cubicBezTo>
                  <a:close/>
                  <a:moveTo>
                    <a:pt x="9288" y="474770"/>
                  </a:moveTo>
                  <a:cubicBezTo>
                    <a:pt x="8261" y="470149"/>
                    <a:pt x="7328" y="465482"/>
                    <a:pt x="6441" y="460815"/>
                  </a:cubicBezTo>
                  <a:lnTo>
                    <a:pt x="15636" y="459088"/>
                  </a:lnTo>
                  <a:cubicBezTo>
                    <a:pt x="16476" y="463662"/>
                    <a:pt x="17409" y="468189"/>
                    <a:pt x="18390" y="472717"/>
                  </a:cubicBezTo>
                  <a:lnTo>
                    <a:pt x="9288" y="474770"/>
                  </a:lnTo>
                  <a:close/>
                  <a:moveTo>
                    <a:pt x="773019" y="460441"/>
                  </a:moveTo>
                  <a:lnTo>
                    <a:pt x="763824" y="458761"/>
                  </a:lnTo>
                  <a:cubicBezTo>
                    <a:pt x="764664" y="454234"/>
                    <a:pt x="765411" y="449660"/>
                    <a:pt x="766064" y="445039"/>
                  </a:cubicBezTo>
                  <a:lnTo>
                    <a:pt x="775306" y="446392"/>
                  </a:lnTo>
                  <a:cubicBezTo>
                    <a:pt x="774605" y="451107"/>
                    <a:pt x="773859" y="455774"/>
                    <a:pt x="772972" y="460441"/>
                  </a:cubicBezTo>
                  <a:close/>
                  <a:moveTo>
                    <a:pt x="4107" y="446766"/>
                  </a:moveTo>
                  <a:cubicBezTo>
                    <a:pt x="3407" y="442098"/>
                    <a:pt x="2800" y="437384"/>
                    <a:pt x="2287" y="432623"/>
                  </a:cubicBezTo>
                  <a:lnTo>
                    <a:pt x="11575" y="431596"/>
                  </a:lnTo>
                  <a:cubicBezTo>
                    <a:pt x="12088" y="436217"/>
                    <a:pt x="12695" y="440791"/>
                    <a:pt x="13349" y="445365"/>
                  </a:cubicBezTo>
                  <a:lnTo>
                    <a:pt x="4107" y="446719"/>
                  </a:lnTo>
                  <a:close/>
                  <a:moveTo>
                    <a:pt x="777126" y="432250"/>
                  </a:moveTo>
                  <a:lnTo>
                    <a:pt x="767838" y="431223"/>
                  </a:lnTo>
                  <a:cubicBezTo>
                    <a:pt x="768351" y="426649"/>
                    <a:pt x="768771" y="422028"/>
                    <a:pt x="769098" y="417408"/>
                  </a:cubicBezTo>
                  <a:lnTo>
                    <a:pt x="778386" y="418061"/>
                  </a:lnTo>
                  <a:cubicBezTo>
                    <a:pt x="778059" y="422822"/>
                    <a:pt x="777639" y="427536"/>
                    <a:pt x="777126" y="432250"/>
                  </a:cubicBezTo>
                  <a:close/>
                  <a:moveTo>
                    <a:pt x="1027" y="418481"/>
                  </a:moveTo>
                  <a:cubicBezTo>
                    <a:pt x="700" y="413767"/>
                    <a:pt x="420" y="409006"/>
                    <a:pt x="233" y="404245"/>
                  </a:cubicBezTo>
                  <a:lnTo>
                    <a:pt x="9568" y="403919"/>
                  </a:lnTo>
                  <a:cubicBezTo>
                    <a:pt x="9755" y="408586"/>
                    <a:pt x="9988" y="413207"/>
                    <a:pt x="10315" y="417781"/>
                  </a:cubicBezTo>
                  <a:lnTo>
                    <a:pt x="1027" y="418481"/>
                  </a:lnTo>
                  <a:close/>
                  <a:moveTo>
                    <a:pt x="779180" y="403872"/>
                  </a:moveTo>
                  <a:lnTo>
                    <a:pt x="769845" y="403545"/>
                  </a:lnTo>
                  <a:cubicBezTo>
                    <a:pt x="770031" y="398925"/>
                    <a:pt x="770078" y="394304"/>
                    <a:pt x="770078" y="389636"/>
                  </a:cubicBezTo>
                  <a:lnTo>
                    <a:pt x="770078" y="388843"/>
                  </a:lnTo>
                  <a:lnTo>
                    <a:pt x="779413" y="388843"/>
                  </a:lnTo>
                  <a:lnTo>
                    <a:pt x="779413" y="389730"/>
                  </a:lnTo>
                  <a:cubicBezTo>
                    <a:pt x="779413" y="394397"/>
                    <a:pt x="779320" y="399158"/>
                    <a:pt x="779133" y="403872"/>
                  </a:cubicBezTo>
                  <a:close/>
                  <a:moveTo>
                    <a:pt x="0" y="390010"/>
                  </a:moveTo>
                  <a:lnTo>
                    <a:pt x="0" y="389636"/>
                  </a:lnTo>
                  <a:cubicBezTo>
                    <a:pt x="0" y="385016"/>
                    <a:pt x="93" y="380395"/>
                    <a:pt x="233" y="375821"/>
                  </a:cubicBezTo>
                  <a:lnTo>
                    <a:pt x="9568" y="376148"/>
                  </a:lnTo>
                  <a:cubicBezTo>
                    <a:pt x="9428" y="380628"/>
                    <a:pt x="9335" y="385156"/>
                    <a:pt x="9335" y="389636"/>
                  </a:cubicBezTo>
                  <a:lnTo>
                    <a:pt x="0" y="390010"/>
                  </a:lnTo>
                  <a:close/>
                  <a:moveTo>
                    <a:pt x="769845" y="374934"/>
                  </a:moveTo>
                  <a:cubicBezTo>
                    <a:pt x="769658" y="370267"/>
                    <a:pt x="769425" y="365646"/>
                    <a:pt x="769051" y="361072"/>
                  </a:cubicBezTo>
                  <a:lnTo>
                    <a:pt x="778340" y="360372"/>
                  </a:lnTo>
                  <a:cubicBezTo>
                    <a:pt x="778713" y="365086"/>
                    <a:pt x="778946" y="369847"/>
                    <a:pt x="779133" y="374607"/>
                  </a:cubicBezTo>
                  <a:lnTo>
                    <a:pt x="769798" y="374981"/>
                  </a:lnTo>
                  <a:close/>
                  <a:moveTo>
                    <a:pt x="10315" y="362239"/>
                  </a:moveTo>
                  <a:lnTo>
                    <a:pt x="1027" y="361585"/>
                  </a:lnTo>
                  <a:cubicBezTo>
                    <a:pt x="1353" y="356825"/>
                    <a:pt x="1774" y="352110"/>
                    <a:pt x="2287" y="347396"/>
                  </a:cubicBezTo>
                  <a:lnTo>
                    <a:pt x="11575" y="348377"/>
                  </a:lnTo>
                  <a:cubicBezTo>
                    <a:pt x="11062" y="352951"/>
                    <a:pt x="10688" y="357571"/>
                    <a:pt x="10315" y="362192"/>
                  </a:cubicBezTo>
                  <a:close/>
                  <a:moveTo>
                    <a:pt x="767791" y="347210"/>
                  </a:moveTo>
                  <a:cubicBezTo>
                    <a:pt x="767277" y="342589"/>
                    <a:pt x="766671" y="338015"/>
                    <a:pt x="766017" y="333441"/>
                  </a:cubicBezTo>
                  <a:lnTo>
                    <a:pt x="775259" y="332087"/>
                  </a:lnTo>
                  <a:cubicBezTo>
                    <a:pt x="775959" y="336755"/>
                    <a:pt x="776566" y="341469"/>
                    <a:pt x="777079" y="346183"/>
                  </a:cubicBezTo>
                  <a:lnTo>
                    <a:pt x="767791" y="347210"/>
                  </a:lnTo>
                  <a:close/>
                  <a:moveTo>
                    <a:pt x="13302" y="334608"/>
                  </a:moveTo>
                  <a:lnTo>
                    <a:pt x="4061" y="333254"/>
                  </a:lnTo>
                  <a:cubicBezTo>
                    <a:pt x="4761" y="328540"/>
                    <a:pt x="5508" y="323873"/>
                    <a:pt x="6348" y="319205"/>
                  </a:cubicBezTo>
                  <a:lnTo>
                    <a:pt x="15542" y="320885"/>
                  </a:lnTo>
                  <a:cubicBezTo>
                    <a:pt x="14702" y="325413"/>
                    <a:pt x="13956" y="329987"/>
                    <a:pt x="13302" y="334608"/>
                  </a:cubicBezTo>
                  <a:close/>
                  <a:moveTo>
                    <a:pt x="763730" y="319765"/>
                  </a:moveTo>
                  <a:cubicBezTo>
                    <a:pt x="762890" y="315191"/>
                    <a:pt x="761957" y="310664"/>
                    <a:pt x="760930" y="306136"/>
                  </a:cubicBezTo>
                  <a:lnTo>
                    <a:pt x="770031" y="304083"/>
                  </a:lnTo>
                  <a:cubicBezTo>
                    <a:pt x="771058" y="308703"/>
                    <a:pt x="771992" y="313371"/>
                    <a:pt x="772878" y="318038"/>
                  </a:cubicBezTo>
                  <a:lnTo>
                    <a:pt x="763684" y="319765"/>
                  </a:lnTo>
                  <a:close/>
                  <a:moveTo>
                    <a:pt x="18296" y="307303"/>
                  </a:moveTo>
                  <a:lnTo>
                    <a:pt x="9195" y="305296"/>
                  </a:lnTo>
                  <a:cubicBezTo>
                    <a:pt x="10222" y="300629"/>
                    <a:pt x="11342" y="296055"/>
                    <a:pt x="12509" y="291434"/>
                  </a:cubicBezTo>
                  <a:lnTo>
                    <a:pt x="21563" y="293768"/>
                  </a:lnTo>
                  <a:cubicBezTo>
                    <a:pt x="20397" y="298248"/>
                    <a:pt x="19323" y="302729"/>
                    <a:pt x="18343" y="307257"/>
                  </a:cubicBezTo>
                  <a:close/>
                  <a:moveTo>
                    <a:pt x="757709" y="292647"/>
                  </a:moveTo>
                  <a:cubicBezTo>
                    <a:pt x="756542" y="288167"/>
                    <a:pt x="755282" y="283686"/>
                    <a:pt x="753929" y="279252"/>
                  </a:cubicBezTo>
                  <a:lnTo>
                    <a:pt x="762844" y="276545"/>
                  </a:lnTo>
                  <a:cubicBezTo>
                    <a:pt x="764197" y="281072"/>
                    <a:pt x="765504" y="285646"/>
                    <a:pt x="766717" y="290220"/>
                  </a:cubicBezTo>
                  <a:lnTo>
                    <a:pt x="757709" y="292601"/>
                  </a:lnTo>
                  <a:close/>
                  <a:moveTo>
                    <a:pt x="25297" y="280419"/>
                  </a:moveTo>
                  <a:lnTo>
                    <a:pt x="16336" y="277758"/>
                  </a:lnTo>
                  <a:cubicBezTo>
                    <a:pt x="17689" y="273184"/>
                    <a:pt x="19136" y="268657"/>
                    <a:pt x="20677" y="264176"/>
                  </a:cubicBezTo>
                  <a:lnTo>
                    <a:pt x="29498" y="267163"/>
                  </a:lnTo>
                  <a:cubicBezTo>
                    <a:pt x="28005" y="271551"/>
                    <a:pt x="26604" y="275938"/>
                    <a:pt x="25251" y="280372"/>
                  </a:cubicBezTo>
                  <a:close/>
                  <a:moveTo>
                    <a:pt x="749682" y="266090"/>
                  </a:moveTo>
                  <a:cubicBezTo>
                    <a:pt x="748188" y="261702"/>
                    <a:pt x="746601" y="257362"/>
                    <a:pt x="744921" y="253021"/>
                  </a:cubicBezTo>
                  <a:lnTo>
                    <a:pt x="753649" y="249660"/>
                  </a:lnTo>
                  <a:cubicBezTo>
                    <a:pt x="755329" y="254095"/>
                    <a:pt x="756963" y="258529"/>
                    <a:pt x="758503" y="263056"/>
                  </a:cubicBezTo>
                  <a:lnTo>
                    <a:pt x="749682" y="266090"/>
                  </a:lnTo>
                  <a:close/>
                  <a:moveTo>
                    <a:pt x="34259" y="254095"/>
                  </a:moveTo>
                  <a:lnTo>
                    <a:pt x="25531" y="250781"/>
                  </a:lnTo>
                  <a:cubicBezTo>
                    <a:pt x="27211" y="246347"/>
                    <a:pt x="28985" y="241913"/>
                    <a:pt x="30852" y="237525"/>
                  </a:cubicBezTo>
                  <a:lnTo>
                    <a:pt x="39439" y="241166"/>
                  </a:lnTo>
                  <a:cubicBezTo>
                    <a:pt x="37619" y="245460"/>
                    <a:pt x="35892" y="249754"/>
                    <a:pt x="34212" y="254095"/>
                  </a:cubicBezTo>
                  <a:close/>
                  <a:moveTo>
                    <a:pt x="739693" y="240186"/>
                  </a:moveTo>
                  <a:cubicBezTo>
                    <a:pt x="737873" y="235938"/>
                    <a:pt x="736006" y="231738"/>
                    <a:pt x="733999" y="227537"/>
                  </a:cubicBezTo>
                  <a:lnTo>
                    <a:pt x="742447" y="223570"/>
                  </a:lnTo>
                  <a:cubicBezTo>
                    <a:pt x="744454" y="227864"/>
                    <a:pt x="746414" y="232158"/>
                    <a:pt x="748281" y="236498"/>
                  </a:cubicBezTo>
                  <a:lnTo>
                    <a:pt x="739693" y="240186"/>
                  </a:lnTo>
                  <a:close/>
                  <a:moveTo>
                    <a:pt x="45134" y="228470"/>
                  </a:moveTo>
                  <a:lnTo>
                    <a:pt x="36686" y="224503"/>
                  </a:lnTo>
                  <a:cubicBezTo>
                    <a:pt x="38693" y="220209"/>
                    <a:pt x="40793" y="215915"/>
                    <a:pt x="42987" y="211714"/>
                  </a:cubicBezTo>
                  <a:lnTo>
                    <a:pt x="51295" y="215962"/>
                  </a:lnTo>
                  <a:cubicBezTo>
                    <a:pt x="49148" y="220069"/>
                    <a:pt x="47141" y="224270"/>
                    <a:pt x="45134" y="228470"/>
                  </a:cubicBezTo>
                  <a:close/>
                  <a:moveTo>
                    <a:pt x="727884" y="215122"/>
                  </a:moveTo>
                  <a:cubicBezTo>
                    <a:pt x="725738" y="211014"/>
                    <a:pt x="723544" y="206954"/>
                    <a:pt x="721303" y="202939"/>
                  </a:cubicBezTo>
                  <a:lnTo>
                    <a:pt x="729425" y="198365"/>
                  </a:lnTo>
                  <a:cubicBezTo>
                    <a:pt x="731758" y="202473"/>
                    <a:pt x="733999" y="206627"/>
                    <a:pt x="736193" y="210874"/>
                  </a:cubicBezTo>
                  <a:lnTo>
                    <a:pt x="727884" y="215168"/>
                  </a:lnTo>
                  <a:close/>
                  <a:moveTo>
                    <a:pt x="57876" y="203686"/>
                  </a:moveTo>
                  <a:lnTo>
                    <a:pt x="49755" y="199112"/>
                  </a:lnTo>
                  <a:cubicBezTo>
                    <a:pt x="52088" y="194958"/>
                    <a:pt x="54469" y="190851"/>
                    <a:pt x="56942" y="186837"/>
                  </a:cubicBezTo>
                  <a:lnTo>
                    <a:pt x="64924" y="191691"/>
                  </a:lnTo>
                  <a:cubicBezTo>
                    <a:pt x="62497" y="195658"/>
                    <a:pt x="60163" y="199626"/>
                    <a:pt x="57876" y="203686"/>
                  </a:cubicBezTo>
                  <a:close/>
                  <a:moveTo>
                    <a:pt x="714256" y="190944"/>
                  </a:moveTo>
                  <a:cubicBezTo>
                    <a:pt x="711829" y="186977"/>
                    <a:pt x="709355" y="183103"/>
                    <a:pt x="706788" y="179229"/>
                  </a:cubicBezTo>
                  <a:lnTo>
                    <a:pt x="714582" y="174048"/>
                  </a:lnTo>
                  <a:cubicBezTo>
                    <a:pt x="717196" y="177969"/>
                    <a:pt x="719763" y="181983"/>
                    <a:pt x="722237" y="186043"/>
                  </a:cubicBezTo>
                  <a:lnTo>
                    <a:pt x="714302" y="190944"/>
                  </a:lnTo>
                  <a:close/>
                  <a:moveTo>
                    <a:pt x="72345" y="179929"/>
                  </a:moveTo>
                  <a:lnTo>
                    <a:pt x="64550" y="174795"/>
                  </a:lnTo>
                  <a:cubicBezTo>
                    <a:pt x="67164" y="170828"/>
                    <a:pt x="69871" y="166907"/>
                    <a:pt x="72625" y="163080"/>
                  </a:cubicBezTo>
                  <a:lnTo>
                    <a:pt x="80233" y="168494"/>
                  </a:lnTo>
                  <a:cubicBezTo>
                    <a:pt x="77526" y="172274"/>
                    <a:pt x="74912" y="176102"/>
                    <a:pt x="72345" y="179929"/>
                  </a:cubicBezTo>
                  <a:close/>
                  <a:moveTo>
                    <a:pt x="698900" y="167841"/>
                  </a:moveTo>
                  <a:cubicBezTo>
                    <a:pt x="696193" y="164060"/>
                    <a:pt x="693439" y="160373"/>
                    <a:pt x="690592" y="156732"/>
                  </a:cubicBezTo>
                  <a:lnTo>
                    <a:pt x="697966" y="151038"/>
                  </a:lnTo>
                  <a:cubicBezTo>
                    <a:pt x="700860" y="154772"/>
                    <a:pt x="703707" y="158599"/>
                    <a:pt x="706461" y="162426"/>
                  </a:cubicBezTo>
                  <a:lnTo>
                    <a:pt x="698900" y="167887"/>
                  </a:lnTo>
                  <a:close/>
                  <a:moveTo>
                    <a:pt x="88541" y="157339"/>
                  </a:moveTo>
                  <a:lnTo>
                    <a:pt x="81166" y="151645"/>
                  </a:lnTo>
                  <a:cubicBezTo>
                    <a:pt x="84060" y="147864"/>
                    <a:pt x="87047" y="144177"/>
                    <a:pt x="90081" y="140536"/>
                  </a:cubicBezTo>
                  <a:lnTo>
                    <a:pt x="97269" y="146510"/>
                  </a:lnTo>
                  <a:cubicBezTo>
                    <a:pt x="94282" y="150058"/>
                    <a:pt x="91388" y="153698"/>
                    <a:pt x="88588" y="157339"/>
                  </a:cubicBezTo>
                  <a:close/>
                  <a:moveTo>
                    <a:pt x="681864" y="145904"/>
                  </a:moveTo>
                  <a:cubicBezTo>
                    <a:pt x="678876" y="142356"/>
                    <a:pt x="675843" y="138856"/>
                    <a:pt x="672762" y="135402"/>
                  </a:cubicBezTo>
                  <a:lnTo>
                    <a:pt x="679717" y="129148"/>
                  </a:lnTo>
                  <a:cubicBezTo>
                    <a:pt x="682891" y="132695"/>
                    <a:pt x="685971" y="136242"/>
                    <a:pt x="689052" y="139883"/>
                  </a:cubicBezTo>
                  <a:lnTo>
                    <a:pt x="681864" y="145857"/>
                  </a:lnTo>
                  <a:close/>
                  <a:moveTo>
                    <a:pt x="106277" y="135962"/>
                  </a:moveTo>
                  <a:lnTo>
                    <a:pt x="99323" y="129754"/>
                  </a:lnTo>
                  <a:cubicBezTo>
                    <a:pt x="102496" y="126207"/>
                    <a:pt x="105717" y="122753"/>
                    <a:pt x="109031" y="119299"/>
                  </a:cubicBezTo>
                  <a:lnTo>
                    <a:pt x="115752" y="125787"/>
                  </a:lnTo>
                  <a:cubicBezTo>
                    <a:pt x="112532" y="129101"/>
                    <a:pt x="109404" y="132508"/>
                    <a:pt x="106277" y="135962"/>
                  </a:cubicBezTo>
                  <a:close/>
                  <a:moveTo>
                    <a:pt x="663287" y="125274"/>
                  </a:moveTo>
                  <a:cubicBezTo>
                    <a:pt x="660067" y="121960"/>
                    <a:pt x="656800" y="118693"/>
                    <a:pt x="653439" y="115472"/>
                  </a:cubicBezTo>
                  <a:lnTo>
                    <a:pt x="659927" y="108751"/>
                  </a:lnTo>
                  <a:cubicBezTo>
                    <a:pt x="663334" y="112018"/>
                    <a:pt x="666695" y="115379"/>
                    <a:pt x="670009" y="118786"/>
                  </a:cubicBezTo>
                  <a:lnTo>
                    <a:pt x="663287" y="125274"/>
                  </a:lnTo>
                  <a:close/>
                  <a:moveTo>
                    <a:pt x="125554" y="115985"/>
                  </a:moveTo>
                  <a:lnTo>
                    <a:pt x="119066" y="109264"/>
                  </a:lnTo>
                  <a:cubicBezTo>
                    <a:pt x="122473" y="105951"/>
                    <a:pt x="125927" y="102730"/>
                    <a:pt x="129474" y="99556"/>
                  </a:cubicBezTo>
                  <a:lnTo>
                    <a:pt x="135728" y="106511"/>
                  </a:lnTo>
                  <a:cubicBezTo>
                    <a:pt x="132275" y="109591"/>
                    <a:pt x="128867" y="112765"/>
                    <a:pt x="125554" y="115985"/>
                  </a:cubicBezTo>
                  <a:close/>
                  <a:moveTo>
                    <a:pt x="643264" y="106044"/>
                  </a:moveTo>
                  <a:cubicBezTo>
                    <a:pt x="639810" y="102963"/>
                    <a:pt x="636310" y="99929"/>
                    <a:pt x="632763" y="96942"/>
                  </a:cubicBezTo>
                  <a:lnTo>
                    <a:pt x="638737" y="89754"/>
                  </a:lnTo>
                  <a:cubicBezTo>
                    <a:pt x="642377" y="92788"/>
                    <a:pt x="645971" y="95869"/>
                    <a:pt x="649519" y="99043"/>
                  </a:cubicBezTo>
                  <a:lnTo>
                    <a:pt x="643311" y="105997"/>
                  </a:lnTo>
                  <a:close/>
                  <a:moveTo>
                    <a:pt x="146230" y="97456"/>
                  </a:moveTo>
                  <a:lnTo>
                    <a:pt x="140256" y="90268"/>
                  </a:lnTo>
                  <a:cubicBezTo>
                    <a:pt x="143896" y="87234"/>
                    <a:pt x="147584" y="84247"/>
                    <a:pt x="151365" y="81353"/>
                  </a:cubicBezTo>
                  <a:lnTo>
                    <a:pt x="157059" y="88728"/>
                  </a:lnTo>
                  <a:cubicBezTo>
                    <a:pt x="153371" y="91575"/>
                    <a:pt x="149777" y="94469"/>
                    <a:pt x="146230" y="97456"/>
                  </a:cubicBezTo>
                  <a:close/>
                  <a:moveTo>
                    <a:pt x="621887" y="88308"/>
                  </a:moveTo>
                  <a:cubicBezTo>
                    <a:pt x="618200" y="85461"/>
                    <a:pt x="614513" y="82707"/>
                    <a:pt x="610732" y="80000"/>
                  </a:cubicBezTo>
                  <a:lnTo>
                    <a:pt x="616147" y="72392"/>
                  </a:lnTo>
                  <a:cubicBezTo>
                    <a:pt x="620020" y="75145"/>
                    <a:pt x="623848" y="77993"/>
                    <a:pt x="627582" y="80887"/>
                  </a:cubicBezTo>
                  <a:lnTo>
                    <a:pt x="621887" y="88261"/>
                  </a:lnTo>
                  <a:close/>
                  <a:moveTo>
                    <a:pt x="168167" y="80466"/>
                  </a:moveTo>
                  <a:lnTo>
                    <a:pt x="162706" y="72905"/>
                  </a:lnTo>
                  <a:cubicBezTo>
                    <a:pt x="166534" y="70152"/>
                    <a:pt x="170454" y="67444"/>
                    <a:pt x="174422" y="64831"/>
                  </a:cubicBezTo>
                  <a:lnTo>
                    <a:pt x="179602" y="72625"/>
                  </a:lnTo>
                  <a:cubicBezTo>
                    <a:pt x="175728" y="75192"/>
                    <a:pt x="171948" y="77806"/>
                    <a:pt x="168167" y="80513"/>
                  </a:cubicBezTo>
                  <a:close/>
                  <a:moveTo>
                    <a:pt x="599250" y="72112"/>
                  </a:moveTo>
                  <a:cubicBezTo>
                    <a:pt x="595377" y="69545"/>
                    <a:pt x="591456" y="67071"/>
                    <a:pt x="587489" y="64644"/>
                  </a:cubicBezTo>
                  <a:lnTo>
                    <a:pt x="592343" y="56663"/>
                  </a:lnTo>
                  <a:cubicBezTo>
                    <a:pt x="596403" y="59136"/>
                    <a:pt x="600417" y="61703"/>
                    <a:pt x="604385" y="64317"/>
                  </a:cubicBezTo>
                  <a:lnTo>
                    <a:pt x="599250" y="72112"/>
                  </a:lnTo>
                  <a:close/>
                  <a:moveTo>
                    <a:pt x="191271" y="65111"/>
                  </a:moveTo>
                  <a:lnTo>
                    <a:pt x="186417" y="57129"/>
                  </a:lnTo>
                  <a:cubicBezTo>
                    <a:pt x="190478" y="54656"/>
                    <a:pt x="194538" y="52275"/>
                    <a:pt x="198646" y="49941"/>
                  </a:cubicBezTo>
                  <a:lnTo>
                    <a:pt x="203220" y="58063"/>
                  </a:lnTo>
                  <a:cubicBezTo>
                    <a:pt x="199206" y="60350"/>
                    <a:pt x="195192" y="62683"/>
                    <a:pt x="191271" y="65111"/>
                  </a:cubicBezTo>
                  <a:close/>
                  <a:moveTo>
                    <a:pt x="575540" y="57643"/>
                  </a:moveTo>
                  <a:cubicBezTo>
                    <a:pt x="571479" y="55356"/>
                    <a:pt x="567419" y="53162"/>
                    <a:pt x="563265" y="51062"/>
                  </a:cubicBezTo>
                  <a:lnTo>
                    <a:pt x="567512" y="42753"/>
                  </a:lnTo>
                  <a:cubicBezTo>
                    <a:pt x="571759" y="44947"/>
                    <a:pt x="575960" y="47188"/>
                    <a:pt x="580067" y="49521"/>
                  </a:cubicBezTo>
                  <a:lnTo>
                    <a:pt x="575493" y="57643"/>
                  </a:lnTo>
                  <a:close/>
                  <a:moveTo>
                    <a:pt x="215448" y="51482"/>
                  </a:moveTo>
                  <a:lnTo>
                    <a:pt x="211154" y="43174"/>
                  </a:lnTo>
                  <a:cubicBezTo>
                    <a:pt x="215355" y="41027"/>
                    <a:pt x="219602" y="38926"/>
                    <a:pt x="223896" y="36873"/>
                  </a:cubicBezTo>
                  <a:lnTo>
                    <a:pt x="227864" y="45321"/>
                  </a:lnTo>
                  <a:cubicBezTo>
                    <a:pt x="223663" y="47281"/>
                    <a:pt x="219509" y="49335"/>
                    <a:pt x="215448" y="51482"/>
                  </a:cubicBezTo>
                  <a:close/>
                  <a:moveTo>
                    <a:pt x="550756" y="44947"/>
                  </a:moveTo>
                  <a:cubicBezTo>
                    <a:pt x="546555" y="42987"/>
                    <a:pt x="542308" y="41073"/>
                    <a:pt x="538014" y="39300"/>
                  </a:cubicBezTo>
                  <a:lnTo>
                    <a:pt x="541654" y="30712"/>
                  </a:lnTo>
                  <a:cubicBezTo>
                    <a:pt x="546042" y="32579"/>
                    <a:pt x="550382" y="34492"/>
                    <a:pt x="554676" y="36499"/>
                  </a:cubicBezTo>
                  <a:lnTo>
                    <a:pt x="550709" y="44947"/>
                  </a:lnTo>
                  <a:close/>
                  <a:moveTo>
                    <a:pt x="240512" y="39720"/>
                  </a:moveTo>
                  <a:lnTo>
                    <a:pt x="236825" y="31132"/>
                  </a:lnTo>
                  <a:cubicBezTo>
                    <a:pt x="241166" y="29265"/>
                    <a:pt x="245553" y="27491"/>
                    <a:pt x="249987" y="25811"/>
                  </a:cubicBezTo>
                  <a:lnTo>
                    <a:pt x="253348" y="34539"/>
                  </a:lnTo>
                  <a:cubicBezTo>
                    <a:pt x="249007" y="36219"/>
                    <a:pt x="244760" y="37946"/>
                    <a:pt x="240512" y="39767"/>
                  </a:cubicBezTo>
                  <a:close/>
                  <a:moveTo>
                    <a:pt x="525132" y="34119"/>
                  </a:moveTo>
                  <a:cubicBezTo>
                    <a:pt x="520791" y="32485"/>
                    <a:pt x="516450" y="30898"/>
                    <a:pt x="512016" y="29405"/>
                  </a:cubicBezTo>
                  <a:lnTo>
                    <a:pt x="515003" y="20583"/>
                  </a:lnTo>
                  <a:cubicBezTo>
                    <a:pt x="519531" y="22124"/>
                    <a:pt x="524011" y="23711"/>
                    <a:pt x="528446" y="25438"/>
                  </a:cubicBezTo>
                  <a:lnTo>
                    <a:pt x="525132" y="34166"/>
                  </a:lnTo>
                  <a:close/>
                  <a:moveTo>
                    <a:pt x="266416" y="29778"/>
                  </a:moveTo>
                  <a:lnTo>
                    <a:pt x="263383" y="20957"/>
                  </a:lnTo>
                  <a:cubicBezTo>
                    <a:pt x="267863" y="19416"/>
                    <a:pt x="272391" y="17969"/>
                    <a:pt x="276918" y="16569"/>
                  </a:cubicBezTo>
                  <a:lnTo>
                    <a:pt x="279625" y="25531"/>
                  </a:lnTo>
                  <a:cubicBezTo>
                    <a:pt x="275191" y="26884"/>
                    <a:pt x="270757" y="28285"/>
                    <a:pt x="266416" y="29778"/>
                  </a:cubicBezTo>
                  <a:close/>
                  <a:moveTo>
                    <a:pt x="498807" y="25157"/>
                  </a:moveTo>
                  <a:cubicBezTo>
                    <a:pt x="494373" y="23850"/>
                    <a:pt x="489893" y="22590"/>
                    <a:pt x="485412" y="21424"/>
                  </a:cubicBezTo>
                  <a:lnTo>
                    <a:pt x="487746" y="12369"/>
                  </a:lnTo>
                  <a:cubicBezTo>
                    <a:pt x="492366" y="13536"/>
                    <a:pt x="496940" y="14842"/>
                    <a:pt x="501468" y="16196"/>
                  </a:cubicBezTo>
                  <a:lnTo>
                    <a:pt x="498807" y="25157"/>
                  </a:lnTo>
                  <a:close/>
                  <a:moveTo>
                    <a:pt x="293021" y="21750"/>
                  </a:moveTo>
                  <a:lnTo>
                    <a:pt x="290640" y="12695"/>
                  </a:lnTo>
                  <a:cubicBezTo>
                    <a:pt x="295215" y="11482"/>
                    <a:pt x="299835" y="10362"/>
                    <a:pt x="304456" y="9335"/>
                  </a:cubicBezTo>
                  <a:lnTo>
                    <a:pt x="306510" y="18436"/>
                  </a:lnTo>
                  <a:cubicBezTo>
                    <a:pt x="301982" y="19463"/>
                    <a:pt x="297502" y="20537"/>
                    <a:pt x="293021" y="21704"/>
                  </a:cubicBezTo>
                  <a:close/>
                  <a:moveTo>
                    <a:pt x="471923" y="18203"/>
                  </a:moveTo>
                  <a:cubicBezTo>
                    <a:pt x="467396" y="17223"/>
                    <a:pt x="462868" y="16289"/>
                    <a:pt x="458294" y="15449"/>
                  </a:cubicBezTo>
                  <a:lnTo>
                    <a:pt x="459975" y="6254"/>
                  </a:lnTo>
                  <a:cubicBezTo>
                    <a:pt x="464642" y="7095"/>
                    <a:pt x="469309" y="8028"/>
                    <a:pt x="473930" y="9055"/>
                  </a:cubicBezTo>
                  <a:lnTo>
                    <a:pt x="471923" y="18156"/>
                  </a:lnTo>
                  <a:close/>
                  <a:moveTo>
                    <a:pt x="320138" y="15682"/>
                  </a:moveTo>
                  <a:lnTo>
                    <a:pt x="318411" y="6488"/>
                  </a:lnTo>
                  <a:cubicBezTo>
                    <a:pt x="323079" y="5648"/>
                    <a:pt x="327746" y="4854"/>
                    <a:pt x="332460" y="4154"/>
                  </a:cubicBezTo>
                  <a:lnTo>
                    <a:pt x="333814" y="13395"/>
                  </a:lnTo>
                  <a:cubicBezTo>
                    <a:pt x="329240" y="14049"/>
                    <a:pt x="324666" y="14842"/>
                    <a:pt x="320092" y="15682"/>
                  </a:cubicBezTo>
                  <a:close/>
                  <a:moveTo>
                    <a:pt x="444619" y="13256"/>
                  </a:moveTo>
                  <a:cubicBezTo>
                    <a:pt x="440045" y="12602"/>
                    <a:pt x="435471" y="12042"/>
                    <a:pt x="430850" y="11528"/>
                  </a:cubicBezTo>
                  <a:lnTo>
                    <a:pt x="431830" y="2240"/>
                  </a:lnTo>
                  <a:cubicBezTo>
                    <a:pt x="436544" y="2754"/>
                    <a:pt x="441258" y="3360"/>
                    <a:pt x="445972" y="4014"/>
                  </a:cubicBezTo>
                  <a:lnTo>
                    <a:pt x="444619" y="13256"/>
                  </a:lnTo>
                  <a:close/>
                  <a:moveTo>
                    <a:pt x="347630" y="11669"/>
                  </a:moveTo>
                  <a:lnTo>
                    <a:pt x="346603" y="2380"/>
                  </a:lnTo>
                  <a:cubicBezTo>
                    <a:pt x="351317" y="1867"/>
                    <a:pt x="356031" y="1447"/>
                    <a:pt x="360792" y="1073"/>
                  </a:cubicBezTo>
                  <a:lnTo>
                    <a:pt x="361492" y="10362"/>
                  </a:lnTo>
                  <a:cubicBezTo>
                    <a:pt x="356871" y="10688"/>
                    <a:pt x="352250" y="11155"/>
                    <a:pt x="347676" y="11622"/>
                  </a:cubicBezTo>
                  <a:close/>
                  <a:moveTo>
                    <a:pt x="416987" y="10315"/>
                  </a:moveTo>
                  <a:cubicBezTo>
                    <a:pt x="412367" y="9988"/>
                    <a:pt x="407746" y="9755"/>
                    <a:pt x="403125" y="9568"/>
                  </a:cubicBezTo>
                  <a:lnTo>
                    <a:pt x="403452" y="233"/>
                  </a:lnTo>
                  <a:cubicBezTo>
                    <a:pt x="408213" y="373"/>
                    <a:pt x="412974" y="654"/>
                    <a:pt x="417641" y="980"/>
                  </a:cubicBezTo>
                  <a:lnTo>
                    <a:pt x="416987" y="10268"/>
                  </a:lnTo>
                  <a:close/>
                  <a:moveTo>
                    <a:pt x="375307" y="9615"/>
                  </a:moveTo>
                  <a:lnTo>
                    <a:pt x="374981" y="280"/>
                  </a:lnTo>
                  <a:cubicBezTo>
                    <a:pt x="379695" y="93"/>
                    <a:pt x="384456" y="0"/>
                    <a:pt x="389216" y="0"/>
                  </a:cubicBezTo>
                  <a:lnTo>
                    <a:pt x="389216" y="9335"/>
                  </a:lnTo>
                  <a:cubicBezTo>
                    <a:pt x="384596" y="9335"/>
                    <a:pt x="379928" y="9428"/>
                    <a:pt x="375354" y="9615"/>
                  </a:cubicBezTo>
                  <a:close/>
                </a:path>
              </a:pathLst>
            </a:custGeom>
            <a:solidFill>
              <a:srgbClr val="FFFFFF"/>
            </a:solidFill>
            <a:ln w="4656" cap="flat">
              <a:noFill/>
              <a:prstDash val="solid"/>
              <a:miter/>
            </a:ln>
          </p:spPr>
          <p:txBody>
            <a:bodyPr rtlCol="0" anchor="ctr"/>
            <a:lstStyle/>
            <a:p>
              <a:endParaRPr lang="en-US" sz="2400"/>
            </a:p>
          </p:txBody>
        </p:sp>
      </p:grpSp>
      <p:sp>
        <p:nvSpPr>
          <p:cNvPr id="51" name="Freeform: Shape 50">
            <a:extLst>
              <a:ext uri="{FF2B5EF4-FFF2-40B4-BE49-F238E27FC236}">
                <a16:creationId xmlns:a16="http://schemas.microsoft.com/office/drawing/2014/main" id="{6FEA299F-6D70-50D3-032A-94DB8BB8CAB7}"/>
              </a:ext>
            </a:extLst>
          </p:cNvPr>
          <p:cNvSpPr/>
          <p:nvPr userDrawn="1"/>
        </p:nvSpPr>
        <p:spPr>
          <a:xfrm>
            <a:off x="766009" y="1769155"/>
            <a:ext cx="2021657" cy="4043315"/>
          </a:xfrm>
          <a:custGeom>
            <a:avLst/>
            <a:gdLst>
              <a:gd name="connsiteX0" fmla="*/ 1159855 w 1159854"/>
              <a:gd name="connsiteY0" fmla="*/ 2319709 h 2319709"/>
              <a:gd name="connsiteX1" fmla="*/ 339695 w 1159854"/>
              <a:gd name="connsiteY1" fmla="*/ 1980014 h 2319709"/>
              <a:gd name="connsiteX2" fmla="*/ 0 w 1159854"/>
              <a:gd name="connsiteY2" fmla="*/ 1159855 h 2319709"/>
              <a:gd name="connsiteX3" fmla="*/ 339695 w 1159854"/>
              <a:gd name="connsiteY3" fmla="*/ 339695 h 2319709"/>
              <a:gd name="connsiteX4" fmla="*/ 1159855 w 1159854"/>
              <a:gd name="connsiteY4" fmla="*/ 0 h 2319709"/>
              <a:gd name="connsiteX5" fmla="*/ 1159855 w 1159854"/>
              <a:gd name="connsiteY5" fmla="*/ 9335 h 2319709"/>
              <a:gd name="connsiteX6" fmla="*/ 9335 w 1159854"/>
              <a:gd name="connsiteY6" fmla="*/ 1159855 h 2319709"/>
              <a:gd name="connsiteX7" fmla="*/ 1159855 w 1159854"/>
              <a:gd name="connsiteY7" fmla="*/ 2310375 h 2319709"/>
              <a:gd name="connsiteX8" fmla="*/ 1159855 w 1159854"/>
              <a:gd name="connsiteY8" fmla="*/ 2319709 h 231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9854" h="2319709">
                <a:moveTo>
                  <a:pt x="1159855" y="2319709"/>
                </a:moveTo>
                <a:cubicBezTo>
                  <a:pt x="850031" y="2319709"/>
                  <a:pt x="558784" y="2199056"/>
                  <a:pt x="339695" y="1980014"/>
                </a:cubicBezTo>
                <a:cubicBezTo>
                  <a:pt x="120606" y="1760925"/>
                  <a:pt x="0" y="1469678"/>
                  <a:pt x="0" y="1159855"/>
                </a:cubicBezTo>
                <a:cubicBezTo>
                  <a:pt x="0" y="850031"/>
                  <a:pt x="120653" y="558784"/>
                  <a:pt x="339695" y="339695"/>
                </a:cubicBezTo>
                <a:cubicBezTo>
                  <a:pt x="558784" y="120606"/>
                  <a:pt x="850031" y="0"/>
                  <a:pt x="1159855" y="0"/>
                </a:cubicBezTo>
                <a:lnTo>
                  <a:pt x="1159855" y="9335"/>
                </a:lnTo>
                <a:cubicBezTo>
                  <a:pt x="525459" y="9335"/>
                  <a:pt x="9335" y="525459"/>
                  <a:pt x="9335" y="1159855"/>
                </a:cubicBezTo>
                <a:cubicBezTo>
                  <a:pt x="9335" y="1794251"/>
                  <a:pt x="525459" y="2310375"/>
                  <a:pt x="1159855" y="2310375"/>
                </a:cubicBezTo>
                <a:lnTo>
                  <a:pt x="1159855" y="2319709"/>
                </a:lnTo>
                <a:close/>
              </a:path>
            </a:pathLst>
          </a:custGeom>
          <a:solidFill>
            <a:srgbClr val="545454"/>
          </a:solidFill>
          <a:ln w="4656" cap="flat">
            <a:solidFill>
              <a:schemeClr val="bg1">
                <a:lumMod val="95000"/>
              </a:schemeClr>
            </a:solidFill>
            <a:prstDash val="solid"/>
            <a:miter/>
          </a:ln>
        </p:spPr>
        <p:txBody>
          <a:bodyPr rtlCol="0" anchor="ctr"/>
          <a:lstStyle/>
          <a:p>
            <a:endParaRPr lang="en-US" sz="2400"/>
          </a:p>
        </p:txBody>
      </p:sp>
      <p:sp>
        <p:nvSpPr>
          <p:cNvPr id="67" name="Rectangle: Rounded Corners 66">
            <a:extLst>
              <a:ext uri="{FF2B5EF4-FFF2-40B4-BE49-F238E27FC236}">
                <a16:creationId xmlns:a16="http://schemas.microsoft.com/office/drawing/2014/main" id="{CE907BCD-A3B1-8830-30C1-E38A98609F33}"/>
              </a:ext>
            </a:extLst>
          </p:cNvPr>
          <p:cNvSpPr/>
          <p:nvPr userDrawn="1"/>
        </p:nvSpPr>
        <p:spPr>
          <a:xfrm>
            <a:off x="6462353" y="1201699"/>
            <a:ext cx="1906404" cy="1894836"/>
          </a:xfrm>
          <a:prstGeom prst="roundRect">
            <a:avLst>
              <a:gd name="adj" fmla="val 1045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a:ln>
                <a:noFill/>
              </a:ln>
              <a:solidFill>
                <a:prstClr val="white"/>
              </a:solidFill>
              <a:effectLst/>
              <a:uLnTx/>
              <a:uFillTx/>
              <a:latin typeface="Arial"/>
              <a:cs typeface="+mn-cs"/>
            </a:endParaRPr>
          </a:p>
        </p:txBody>
      </p:sp>
      <p:sp>
        <p:nvSpPr>
          <p:cNvPr id="68" name="Rectangle: Rounded Corners 67">
            <a:extLst>
              <a:ext uri="{FF2B5EF4-FFF2-40B4-BE49-F238E27FC236}">
                <a16:creationId xmlns:a16="http://schemas.microsoft.com/office/drawing/2014/main" id="{2F5B004C-C84C-DB32-ABDF-CAE40F05B4D9}"/>
              </a:ext>
            </a:extLst>
          </p:cNvPr>
          <p:cNvSpPr/>
          <p:nvPr userDrawn="1"/>
        </p:nvSpPr>
        <p:spPr>
          <a:xfrm>
            <a:off x="8564773" y="706831"/>
            <a:ext cx="2389704" cy="2389704"/>
          </a:xfrm>
          <a:prstGeom prst="roundRect">
            <a:avLst>
              <a:gd name="adj" fmla="val 1045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a:ln>
                <a:noFill/>
              </a:ln>
              <a:solidFill>
                <a:prstClr val="white"/>
              </a:solidFill>
              <a:effectLst/>
              <a:uLnTx/>
              <a:uFillTx/>
              <a:latin typeface="Arial"/>
              <a:cs typeface="+mn-cs"/>
            </a:endParaRPr>
          </a:p>
        </p:txBody>
      </p:sp>
      <p:sp>
        <p:nvSpPr>
          <p:cNvPr id="69" name="Rectangle: Rounded Corners 68">
            <a:extLst>
              <a:ext uri="{FF2B5EF4-FFF2-40B4-BE49-F238E27FC236}">
                <a16:creationId xmlns:a16="http://schemas.microsoft.com/office/drawing/2014/main" id="{15630590-BA3E-ED5F-048B-135E4C120492}"/>
              </a:ext>
            </a:extLst>
          </p:cNvPr>
          <p:cNvSpPr/>
          <p:nvPr userDrawn="1"/>
        </p:nvSpPr>
        <p:spPr>
          <a:xfrm flipH="1">
            <a:off x="8564772" y="3278860"/>
            <a:ext cx="2230680" cy="2230680"/>
          </a:xfrm>
          <a:prstGeom prst="roundRect">
            <a:avLst>
              <a:gd name="adj" fmla="val 104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a:ln>
                <a:noFill/>
              </a:ln>
              <a:solidFill>
                <a:prstClr val="white"/>
              </a:solidFill>
              <a:effectLst/>
              <a:uLnTx/>
              <a:uFillTx/>
              <a:latin typeface="Arial"/>
              <a:cs typeface="+mn-cs"/>
            </a:endParaRPr>
          </a:p>
        </p:txBody>
      </p:sp>
      <p:sp>
        <p:nvSpPr>
          <p:cNvPr id="70" name="Rectangle: Rounded Corners 69">
            <a:extLst>
              <a:ext uri="{FF2B5EF4-FFF2-40B4-BE49-F238E27FC236}">
                <a16:creationId xmlns:a16="http://schemas.microsoft.com/office/drawing/2014/main" id="{F1F7921E-69D4-17E0-71B8-CA736A6C739D}"/>
              </a:ext>
            </a:extLst>
          </p:cNvPr>
          <p:cNvSpPr/>
          <p:nvPr userDrawn="1"/>
        </p:nvSpPr>
        <p:spPr>
          <a:xfrm flipH="1">
            <a:off x="5559515" y="3278860"/>
            <a:ext cx="2828445" cy="2828445"/>
          </a:xfrm>
          <a:prstGeom prst="roundRect">
            <a:avLst>
              <a:gd name="adj" fmla="val 1045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a:ln>
                <a:noFill/>
              </a:ln>
              <a:solidFill>
                <a:prstClr val="white"/>
              </a:solidFill>
              <a:effectLst/>
              <a:uLnTx/>
              <a:uFillTx/>
              <a:latin typeface="Arial"/>
              <a:cs typeface="+mn-cs"/>
            </a:endParaRPr>
          </a:p>
        </p:txBody>
      </p:sp>
      <p:sp>
        <p:nvSpPr>
          <p:cNvPr id="71" name="Freeform: Shape 70">
            <a:extLst>
              <a:ext uri="{FF2B5EF4-FFF2-40B4-BE49-F238E27FC236}">
                <a16:creationId xmlns:a16="http://schemas.microsoft.com/office/drawing/2014/main" id="{1C89E6C9-18AF-7606-EF11-6AE6CED57D89}"/>
              </a:ext>
            </a:extLst>
          </p:cNvPr>
          <p:cNvSpPr/>
          <p:nvPr userDrawn="1"/>
        </p:nvSpPr>
        <p:spPr>
          <a:xfrm flipH="1">
            <a:off x="8546559" y="802913"/>
            <a:ext cx="2310696" cy="2310696"/>
          </a:xfrm>
          <a:custGeom>
            <a:avLst/>
            <a:gdLst>
              <a:gd name="connsiteX0" fmla="*/ 1794812 w 2004391"/>
              <a:gd name="connsiteY0" fmla="*/ 0 h 2004391"/>
              <a:gd name="connsiteX1" fmla="*/ 209579 w 2004391"/>
              <a:gd name="connsiteY1" fmla="*/ 0 h 2004391"/>
              <a:gd name="connsiteX2" fmla="*/ 0 w 2004391"/>
              <a:gd name="connsiteY2" fmla="*/ 209579 h 2004391"/>
              <a:gd name="connsiteX3" fmla="*/ 0 w 2004391"/>
              <a:gd name="connsiteY3" fmla="*/ 1794812 h 2004391"/>
              <a:gd name="connsiteX4" fmla="*/ 209579 w 2004391"/>
              <a:gd name="connsiteY4" fmla="*/ 2004391 h 2004391"/>
              <a:gd name="connsiteX5" fmla="*/ 1310262 w 2004391"/>
              <a:gd name="connsiteY5" fmla="*/ 2004391 h 2004391"/>
              <a:gd name="connsiteX6" fmla="*/ 1310959 w 2004391"/>
              <a:gd name="connsiteY6" fmla="*/ 1990590 h 2004391"/>
              <a:gd name="connsiteX7" fmla="*/ 1996023 w 2004391"/>
              <a:gd name="connsiteY7" fmla="*/ 1305526 h 2004391"/>
              <a:gd name="connsiteX8" fmla="*/ 2004391 w 2004391"/>
              <a:gd name="connsiteY8" fmla="*/ 1305103 h 2004391"/>
              <a:gd name="connsiteX9" fmla="*/ 2004391 w 2004391"/>
              <a:gd name="connsiteY9" fmla="*/ 209579 h 2004391"/>
              <a:gd name="connsiteX10" fmla="*/ 1794812 w 2004391"/>
              <a:gd name="connsiteY10" fmla="*/ 0 h 200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391" h="2004391">
                <a:moveTo>
                  <a:pt x="1794812" y="0"/>
                </a:moveTo>
                <a:lnTo>
                  <a:pt x="209579" y="0"/>
                </a:lnTo>
                <a:cubicBezTo>
                  <a:pt x="93832" y="0"/>
                  <a:pt x="0" y="93832"/>
                  <a:pt x="0" y="209579"/>
                </a:cubicBezTo>
                <a:lnTo>
                  <a:pt x="0" y="1794812"/>
                </a:lnTo>
                <a:cubicBezTo>
                  <a:pt x="0" y="1910559"/>
                  <a:pt x="93832" y="2004391"/>
                  <a:pt x="209579" y="2004391"/>
                </a:cubicBezTo>
                <a:lnTo>
                  <a:pt x="1310262" y="2004391"/>
                </a:lnTo>
                <a:lnTo>
                  <a:pt x="1310959" y="1990590"/>
                </a:lnTo>
                <a:cubicBezTo>
                  <a:pt x="1347642" y="1629375"/>
                  <a:pt x="1634808" y="1342209"/>
                  <a:pt x="1996023" y="1305526"/>
                </a:cubicBezTo>
                <a:lnTo>
                  <a:pt x="2004391" y="1305103"/>
                </a:lnTo>
                <a:lnTo>
                  <a:pt x="2004391" y="209579"/>
                </a:lnTo>
                <a:cubicBezTo>
                  <a:pt x="2004391" y="93832"/>
                  <a:pt x="1910559" y="0"/>
                  <a:pt x="1794812" y="0"/>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a:ln>
                <a:noFill/>
              </a:ln>
              <a:solidFill>
                <a:prstClr val="white"/>
              </a:solidFill>
              <a:effectLst/>
              <a:uLnTx/>
              <a:uFillTx/>
              <a:latin typeface="Arial"/>
              <a:cs typeface="+mn-cs"/>
            </a:endParaRPr>
          </a:p>
        </p:txBody>
      </p:sp>
      <p:sp>
        <p:nvSpPr>
          <p:cNvPr id="72" name="Freeform: Shape 71">
            <a:extLst>
              <a:ext uri="{FF2B5EF4-FFF2-40B4-BE49-F238E27FC236}">
                <a16:creationId xmlns:a16="http://schemas.microsoft.com/office/drawing/2014/main" id="{7D3D278F-AD4D-244D-743A-2C5338F9A924}"/>
              </a:ext>
            </a:extLst>
          </p:cNvPr>
          <p:cNvSpPr/>
          <p:nvPr userDrawn="1"/>
        </p:nvSpPr>
        <p:spPr>
          <a:xfrm flipH="1">
            <a:off x="6537590" y="1268873"/>
            <a:ext cx="1844737" cy="1844737"/>
          </a:xfrm>
          <a:custGeom>
            <a:avLst/>
            <a:gdLst>
              <a:gd name="connsiteX0" fmla="*/ 1432883 w 1600200"/>
              <a:gd name="connsiteY0" fmla="*/ 0 h 1600200"/>
              <a:gd name="connsiteX1" fmla="*/ 167317 w 1600200"/>
              <a:gd name="connsiteY1" fmla="*/ 0 h 1600200"/>
              <a:gd name="connsiteX2" fmla="*/ 0 w 1600200"/>
              <a:gd name="connsiteY2" fmla="*/ 167317 h 1600200"/>
              <a:gd name="connsiteX3" fmla="*/ 0 w 1600200"/>
              <a:gd name="connsiteY3" fmla="*/ 901026 h 1600200"/>
              <a:gd name="connsiteX4" fmla="*/ 6115 w 1600200"/>
              <a:gd name="connsiteY4" fmla="*/ 901335 h 1600200"/>
              <a:gd name="connsiteX5" fmla="*/ 691179 w 1600200"/>
              <a:gd name="connsiteY5" fmla="*/ 1586399 h 1600200"/>
              <a:gd name="connsiteX6" fmla="*/ 691876 w 1600200"/>
              <a:gd name="connsiteY6" fmla="*/ 1600200 h 1600200"/>
              <a:gd name="connsiteX7" fmla="*/ 1432883 w 1600200"/>
              <a:gd name="connsiteY7" fmla="*/ 1600200 h 1600200"/>
              <a:gd name="connsiteX8" fmla="*/ 1600200 w 1600200"/>
              <a:gd name="connsiteY8" fmla="*/ 1432883 h 1600200"/>
              <a:gd name="connsiteX9" fmla="*/ 1600200 w 1600200"/>
              <a:gd name="connsiteY9" fmla="*/ 167317 h 1600200"/>
              <a:gd name="connsiteX10" fmla="*/ 1432883 w 1600200"/>
              <a:gd name="connsiteY10" fmla="*/ 0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0200" h="1600200">
                <a:moveTo>
                  <a:pt x="1432883" y="0"/>
                </a:moveTo>
                <a:lnTo>
                  <a:pt x="167317" y="0"/>
                </a:lnTo>
                <a:cubicBezTo>
                  <a:pt x="74910" y="0"/>
                  <a:pt x="0" y="74910"/>
                  <a:pt x="0" y="167317"/>
                </a:cubicBezTo>
                <a:lnTo>
                  <a:pt x="0" y="901026"/>
                </a:lnTo>
                <a:lnTo>
                  <a:pt x="6115" y="901335"/>
                </a:lnTo>
                <a:cubicBezTo>
                  <a:pt x="367330" y="938018"/>
                  <a:pt x="654496" y="1225184"/>
                  <a:pt x="691179" y="1586399"/>
                </a:cubicBezTo>
                <a:lnTo>
                  <a:pt x="691876" y="1600200"/>
                </a:lnTo>
                <a:lnTo>
                  <a:pt x="1432883" y="1600200"/>
                </a:lnTo>
                <a:cubicBezTo>
                  <a:pt x="1525290" y="1600200"/>
                  <a:pt x="1600200" y="1525290"/>
                  <a:pt x="1600200" y="1432883"/>
                </a:cubicBezTo>
                <a:lnTo>
                  <a:pt x="1600200" y="167317"/>
                </a:lnTo>
                <a:cubicBezTo>
                  <a:pt x="1600200" y="74910"/>
                  <a:pt x="1525290" y="0"/>
                  <a:pt x="1432883" y="0"/>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a:ln>
                <a:noFill/>
              </a:ln>
              <a:solidFill>
                <a:prstClr val="white"/>
              </a:solidFill>
              <a:effectLst/>
              <a:uLnTx/>
              <a:uFillTx/>
              <a:latin typeface="Arial"/>
              <a:cs typeface="+mn-cs"/>
            </a:endParaRPr>
          </a:p>
        </p:txBody>
      </p:sp>
      <p:sp>
        <p:nvSpPr>
          <p:cNvPr id="73" name="Freeform: Shape 72">
            <a:extLst>
              <a:ext uri="{FF2B5EF4-FFF2-40B4-BE49-F238E27FC236}">
                <a16:creationId xmlns:a16="http://schemas.microsoft.com/office/drawing/2014/main" id="{FC0EDB1B-4B06-0A72-D098-E25FABAAD491}"/>
              </a:ext>
            </a:extLst>
          </p:cNvPr>
          <p:cNvSpPr/>
          <p:nvPr userDrawn="1"/>
        </p:nvSpPr>
        <p:spPr>
          <a:xfrm flipH="1">
            <a:off x="7580955" y="2303378"/>
            <a:ext cx="1769572" cy="1769572"/>
          </a:xfrm>
          <a:custGeom>
            <a:avLst/>
            <a:gdLst>
              <a:gd name="connsiteX0" fmla="*/ 767499 w 1534998"/>
              <a:gd name="connsiteY0" fmla="*/ 0 h 1534998"/>
              <a:gd name="connsiteX1" fmla="*/ 697395 w 1534998"/>
              <a:gd name="connsiteY1" fmla="*/ 3540 h 1534998"/>
              <a:gd name="connsiteX2" fmla="*/ 697395 w 1534998"/>
              <a:gd name="connsiteY2" fmla="*/ 493249 h 1534998"/>
              <a:gd name="connsiteX3" fmla="*/ 487816 w 1534998"/>
              <a:gd name="connsiteY3" fmla="*/ 702828 h 1534998"/>
              <a:gd name="connsiteX4" fmla="*/ 3266 w 1534998"/>
              <a:gd name="connsiteY4" fmla="*/ 702828 h 1534998"/>
              <a:gd name="connsiteX5" fmla="*/ 0 w 1534998"/>
              <a:gd name="connsiteY5" fmla="*/ 767499 h 1534998"/>
              <a:gd name="connsiteX6" fmla="*/ 3963 w 1534998"/>
              <a:gd name="connsiteY6" fmla="*/ 845971 h 1534998"/>
              <a:gd name="connsiteX7" fmla="*/ 4891 w 1534998"/>
              <a:gd name="connsiteY7" fmla="*/ 852047 h 1534998"/>
              <a:gd name="connsiteX8" fmla="*/ 501240 w 1534998"/>
              <a:gd name="connsiteY8" fmla="*/ 852047 h 1534998"/>
              <a:gd name="connsiteX9" fmla="*/ 697395 w 1534998"/>
              <a:gd name="connsiteY9" fmla="*/ 1048202 h 1534998"/>
              <a:gd name="connsiteX10" fmla="*/ 697395 w 1534998"/>
              <a:gd name="connsiteY10" fmla="*/ 1531458 h 1534998"/>
              <a:gd name="connsiteX11" fmla="*/ 767499 w 1534998"/>
              <a:gd name="connsiteY11" fmla="*/ 1534998 h 1534998"/>
              <a:gd name="connsiteX12" fmla="*/ 839856 w 1534998"/>
              <a:gd name="connsiteY12" fmla="*/ 1531344 h 1534998"/>
              <a:gd name="connsiteX13" fmla="*/ 839856 w 1534998"/>
              <a:gd name="connsiteY13" fmla="*/ 1097748 h 1534998"/>
              <a:gd name="connsiteX14" fmla="*/ 1085557 w 1534998"/>
              <a:gd name="connsiteY14" fmla="*/ 852047 h 1534998"/>
              <a:gd name="connsiteX15" fmla="*/ 1530108 w 1534998"/>
              <a:gd name="connsiteY15" fmla="*/ 852047 h 1534998"/>
              <a:gd name="connsiteX16" fmla="*/ 1531035 w 1534998"/>
              <a:gd name="connsiteY16" fmla="*/ 845971 h 1534998"/>
              <a:gd name="connsiteX17" fmla="*/ 1534998 w 1534998"/>
              <a:gd name="connsiteY17" fmla="*/ 767499 h 1534998"/>
              <a:gd name="connsiteX18" fmla="*/ 1531732 w 1534998"/>
              <a:gd name="connsiteY18" fmla="*/ 702828 h 1534998"/>
              <a:gd name="connsiteX19" fmla="*/ 1007173 w 1534998"/>
              <a:gd name="connsiteY19" fmla="*/ 702828 h 1534998"/>
              <a:gd name="connsiteX20" fmla="*/ 839856 w 1534998"/>
              <a:gd name="connsiteY20" fmla="*/ 535511 h 1534998"/>
              <a:gd name="connsiteX21" fmla="*/ 839856 w 1534998"/>
              <a:gd name="connsiteY21" fmla="*/ 3654 h 1534998"/>
              <a:gd name="connsiteX22" fmla="*/ 767499 w 1534998"/>
              <a:gd name="connsiteY22" fmla="*/ 0 h 153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34998" h="1534998">
                <a:moveTo>
                  <a:pt x="767499" y="0"/>
                </a:moveTo>
                <a:lnTo>
                  <a:pt x="697395" y="3540"/>
                </a:lnTo>
                <a:lnTo>
                  <a:pt x="697395" y="493249"/>
                </a:lnTo>
                <a:cubicBezTo>
                  <a:pt x="697395" y="608996"/>
                  <a:pt x="603563" y="702828"/>
                  <a:pt x="487816" y="702828"/>
                </a:cubicBezTo>
                <a:lnTo>
                  <a:pt x="3266" y="702828"/>
                </a:lnTo>
                <a:lnTo>
                  <a:pt x="0" y="767499"/>
                </a:lnTo>
                <a:cubicBezTo>
                  <a:pt x="0" y="793991"/>
                  <a:pt x="1343" y="820170"/>
                  <a:pt x="3963" y="845971"/>
                </a:cubicBezTo>
                <a:lnTo>
                  <a:pt x="4891" y="852047"/>
                </a:lnTo>
                <a:lnTo>
                  <a:pt x="501240" y="852047"/>
                </a:lnTo>
                <a:cubicBezTo>
                  <a:pt x="609573" y="852047"/>
                  <a:pt x="697395" y="939869"/>
                  <a:pt x="697395" y="1048202"/>
                </a:cubicBezTo>
                <a:lnTo>
                  <a:pt x="697395" y="1531458"/>
                </a:lnTo>
                <a:lnTo>
                  <a:pt x="767499" y="1534998"/>
                </a:lnTo>
                <a:lnTo>
                  <a:pt x="839856" y="1531344"/>
                </a:lnTo>
                <a:lnTo>
                  <a:pt x="839856" y="1097748"/>
                </a:lnTo>
                <a:cubicBezTo>
                  <a:pt x="839856" y="962051"/>
                  <a:pt x="949860" y="852047"/>
                  <a:pt x="1085557" y="852047"/>
                </a:cubicBezTo>
                <a:lnTo>
                  <a:pt x="1530108" y="852047"/>
                </a:lnTo>
                <a:lnTo>
                  <a:pt x="1531035" y="845971"/>
                </a:lnTo>
                <a:cubicBezTo>
                  <a:pt x="1533656" y="820170"/>
                  <a:pt x="1534998" y="793991"/>
                  <a:pt x="1534998" y="767499"/>
                </a:cubicBezTo>
                <a:lnTo>
                  <a:pt x="1531732" y="702828"/>
                </a:lnTo>
                <a:lnTo>
                  <a:pt x="1007173" y="702828"/>
                </a:lnTo>
                <a:cubicBezTo>
                  <a:pt x="914766" y="702828"/>
                  <a:pt x="839856" y="627918"/>
                  <a:pt x="839856" y="535511"/>
                </a:cubicBezTo>
                <a:lnTo>
                  <a:pt x="839856" y="3654"/>
                </a:lnTo>
                <a:lnTo>
                  <a:pt x="767499" y="0"/>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a:ln>
                <a:noFill/>
              </a:ln>
              <a:solidFill>
                <a:prstClr val="white"/>
              </a:solidFill>
              <a:effectLst/>
              <a:uLnTx/>
              <a:uFillTx/>
              <a:latin typeface="Arial"/>
              <a:cs typeface="+mn-cs"/>
            </a:endParaRPr>
          </a:p>
        </p:txBody>
      </p:sp>
      <p:sp>
        <p:nvSpPr>
          <p:cNvPr id="74" name="Freeform: Shape 73">
            <a:extLst>
              <a:ext uri="{FF2B5EF4-FFF2-40B4-BE49-F238E27FC236}">
                <a16:creationId xmlns:a16="http://schemas.microsoft.com/office/drawing/2014/main" id="{F2305B85-83A7-59BA-D900-7F716129242F}"/>
              </a:ext>
            </a:extLst>
          </p:cNvPr>
          <p:cNvSpPr/>
          <p:nvPr userDrawn="1"/>
        </p:nvSpPr>
        <p:spPr>
          <a:xfrm flipH="1">
            <a:off x="5673373" y="3285631"/>
            <a:ext cx="2708953" cy="2708955"/>
          </a:xfrm>
          <a:custGeom>
            <a:avLst/>
            <a:gdLst>
              <a:gd name="connsiteX0" fmla="*/ 2104155 w 2349856"/>
              <a:gd name="connsiteY0" fmla="*/ 0 h 2349856"/>
              <a:gd name="connsiteX1" fmla="*/ 690252 w 2349856"/>
              <a:gd name="connsiteY1" fmla="*/ 0 h 2349856"/>
              <a:gd name="connsiteX2" fmla="*/ 679549 w 2349856"/>
              <a:gd name="connsiteY2" fmla="*/ 70130 h 2349856"/>
              <a:gd name="connsiteX3" fmla="*/ 6115 w 2349856"/>
              <a:gd name="connsiteY3" fmla="*/ 678988 h 2349856"/>
              <a:gd name="connsiteX4" fmla="*/ 0 w 2349856"/>
              <a:gd name="connsiteY4" fmla="*/ 679297 h 2349856"/>
              <a:gd name="connsiteX5" fmla="*/ 0 w 2349856"/>
              <a:gd name="connsiteY5" fmla="*/ 2104155 h 2349856"/>
              <a:gd name="connsiteX6" fmla="*/ 245701 w 2349856"/>
              <a:gd name="connsiteY6" fmla="*/ 2349856 h 2349856"/>
              <a:gd name="connsiteX7" fmla="*/ 2104155 w 2349856"/>
              <a:gd name="connsiteY7" fmla="*/ 2349856 h 2349856"/>
              <a:gd name="connsiteX8" fmla="*/ 2349856 w 2349856"/>
              <a:gd name="connsiteY8" fmla="*/ 2104155 h 2349856"/>
              <a:gd name="connsiteX9" fmla="*/ 2349856 w 2349856"/>
              <a:gd name="connsiteY9" fmla="*/ 245701 h 2349856"/>
              <a:gd name="connsiteX10" fmla="*/ 2104155 w 2349856"/>
              <a:gd name="connsiteY10" fmla="*/ 0 h 2349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9856" h="2349856">
                <a:moveTo>
                  <a:pt x="2104155" y="0"/>
                </a:moveTo>
                <a:lnTo>
                  <a:pt x="690252" y="0"/>
                </a:lnTo>
                <a:lnTo>
                  <a:pt x="679549" y="70130"/>
                </a:lnTo>
                <a:cubicBezTo>
                  <a:pt x="613095" y="394885"/>
                  <a:pt x="341529" y="644926"/>
                  <a:pt x="6115" y="678988"/>
                </a:cubicBezTo>
                <a:lnTo>
                  <a:pt x="0" y="679297"/>
                </a:lnTo>
                <a:lnTo>
                  <a:pt x="0" y="2104155"/>
                </a:lnTo>
                <a:cubicBezTo>
                  <a:pt x="0" y="2239852"/>
                  <a:pt x="110004" y="2349856"/>
                  <a:pt x="245701" y="2349856"/>
                </a:cubicBezTo>
                <a:lnTo>
                  <a:pt x="2104155" y="2349856"/>
                </a:lnTo>
                <a:cubicBezTo>
                  <a:pt x="2239852" y="2349856"/>
                  <a:pt x="2349856" y="2239852"/>
                  <a:pt x="2349856" y="2104155"/>
                </a:cubicBezTo>
                <a:lnTo>
                  <a:pt x="2349856" y="245701"/>
                </a:lnTo>
                <a:cubicBezTo>
                  <a:pt x="2349856" y="110004"/>
                  <a:pt x="2239852" y="0"/>
                  <a:pt x="2104155" y="0"/>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a:ln>
                <a:noFill/>
              </a:ln>
              <a:solidFill>
                <a:prstClr val="white"/>
              </a:solidFill>
              <a:effectLst/>
              <a:uLnTx/>
              <a:uFillTx/>
              <a:latin typeface="Arial"/>
              <a:cs typeface="+mn-cs"/>
            </a:endParaRPr>
          </a:p>
        </p:txBody>
      </p:sp>
      <p:sp>
        <p:nvSpPr>
          <p:cNvPr id="75" name="Freeform: Shape 74">
            <a:extLst>
              <a:ext uri="{FF2B5EF4-FFF2-40B4-BE49-F238E27FC236}">
                <a16:creationId xmlns:a16="http://schemas.microsoft.com/office/drawing/2014/main" id="{FF3ABCAE-C7D2-16A3-AABD-AACF02A91175}"/>
              </a:ext>
            </a:extLst>
          </p:cNvPr>
          <p:cNvSpPr/>
          <p:nvPr userDrawn="1"/>
        </p:nvSpPr>
        <p:spPr>
          <a:xfrm flipH="1">
            <a:off x="8546559" y="3285632"/>
            <a:ext cx="2162685" cy="2162685"/>
          </a:xfrm>
          <a:custGeom>
            <a:avLst/>
            <a:gdLst>
              <a:gd name="connsiteX0" fmla="*/ 1183497 w 1876001"/>
              <a:gd name="connsiteY0" fmla="*/ 0 h 1876001"/>
              <a:gd name="connsiteX1" fmla="*/ 196155 w 1876001"/>
              <a:gd name="connsiteY1" fmla="*/ 0 h 1876001"/>
              <a:gd name="connsiteX2" fmla="*/ 0 w 1876001"/>
              <a:gd name="connsiteY2" fmla="*/ 196155 h 1876001"/>
              <a:gd name="connsiteX3" fmla="*/ 0 w 1876001"/>
              <a:gd name="connsiteY3" fmla="*/ 1679846 h 1876001"/>
              <a:gd name="connsiteX4" fmla="*/ 196155 w 1876001"/>
              <a:gd name="connsiteY4" fmla="*/ 1876001 h 1876001"/>
              <a:gd name="connsiteX5" fmla="*/ 1679846 w 1876001"/>
              <a:gd name="connsiteY5" fmla="*/ 1876001 h 1876001"/>
              <a:gd name="connsiteX6" fmla="*/ 1876001 w 1876001"/>
              <a:gd name="connsiteY6" fmla="*/ 1679846 h 1876001"/>
              <a:gd name="connsiteX7" fmla="*/ 1876001 w 1876001"/>
              <a:gd name="connsiteY7" fmla="*/ 679411 h 1876001"/>
              <a:gd name="connsiteX8" fmla="*/ 1867633 w 1876001"/>
              <a:gd name="connsiteY8" fmla="*/ 678988 h 1876001"/>
              <a:gd name="connsiteX9" fmla="*/ 1194199 w 1876001"/>
              <a:gd name="connsiteY9" fmla="*/ 70130 h 1876001"/>
              <a:gd name="connsiteX10" fmla="*/ 1183497 w 1876001"/>
              <a:gd name="connsiteY10" fmla="*/ 0 h 187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76001" h="1876001">
                <a:moveTo>
                  <a:pt x="1183497" y="0"/>
                </a:moveTo>
                <a:lnTo>
                  <a:pt x="196155" y="0"/>
                </a:lnTo>
                <a:cubicBezTo>
                  <a:pt x="87822" y="0"/>
                  <a:pt x="0" y="87822"/>
                  <a:pt x="0" y="196155"/>
                </a:cubicBezTo>
                <a:lnTo>
                  <a:pt x="0" y="1679846"/>
                </a:lnTo>
                <a:cubicBezTo>
                  <a:pt x="0" y="1788179"/>
                  <a:pt x="87822" y="1876001"/>
                  <a:pt x="196155" y="1876001"/>
                </a:cubicBezTo>
                <a:lnTo>
                  <a:pt x="1679846" y="1876001"/>
                </a:lnTo>
                <a:cubicBezTo>
                  <a:pt x="1788179" y="1876001"/>
                  <a:pt x="1876001" y="1788179"/>
                  <a:pt x="1876001" y="1679846"/>
                </a:cubicBezTo>
                <a:lnTo>
                  <a:pt x="1876001" y="679411"/>
                </a:lnTo>
                <a:lnTo>
                  <a:pt x="1867633" y="678988"/>
                </a:lnTo>
                <a:cubicBezTo>
                  <a:pt x="1532219" y="644926"/>
                  <a:pt x="1260654" y="394885"/>
                  <a:pt x="1194199" y="70130"/>
                </a:cubicBezTo>
                <a:lnTo>
                  <a:pt x="1183497" y="0"/>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a:ln>
                <a:noFill/>
              </a:ln>
              <a:solidFill>
                <a:prstClr val="white"/>
              </a:solidFill>
              <a:effectLst/>
              <a:uLnTx/>
              <a:uFillTx/>
              <a:latin typeface="Arial"/>
              <a:cs typeface="+mn-cs"/>
            </a:endParaRPr>
          </a:p>
        </p:txBody>
      </p:sp>
      <p:sp>
        <p:nvSpPr>
          <p:cNvPr id="76" name="Picture Placeholder 28">
            <a:extLst>
              <a:ext uri="{FF2B5EF4-FFF2-40B4-BE49-F238E27FC236}">
                <a16:creationId xmlns:a16="http://schemas.microsoft.com/office/drawing/2014/main" id="{B4FC2002-CBED-E033-1270-B45B5A633FA3}"/>
              </a:ext>
            </a:extLst>
          </p:cNvPr>
          <p:cNvSpPr>
            <a:spLocks noGrp="1"/>
          </p:cNvSpPr>
          <p:nvPr>
            <p:ph type="pic" sz="quarter" idx="21" hasCustomPrompt="1"/>
          </p:nvPr>
        </p:nvSpPr>
        <p:spPr>
          <a:xfrm>
            <a:off x="875838" y="1878984"/>
            <a:ext cx="3829335" cy="3827357"/>
          </a:xfrm>
          <a:prstGeom prst="ellipse">
            <a:avLst/>
          </a:prstGeom>
          <a:solidFill>
            <a:schemeClr val="tx2"/>
          </a:solidFill>
        </p:spPr>
        <p:txBody>
          <a:bodyPr wrap="square" lIns="0" tIns="0" rIns="0" bIns="0" anchor="ctr"/>
          <a:lstStyle>
            <a:lvl1pPr marL="0" indent="0" algn="ctr">
              <a:buFont typeface="Arial" panose="020B0604020202020204" pitchFamily="34" charset="0"/>
              <a:buNone/>
              <a:defRPr sz="1600" b="1">
                <a:solidFill>
                  <a:schemeClr val="bg1"/>
                </a:solidFill>
              </a:defRPr>
            </a:lvl1pPr>
          </a:lstStyle>
          <a:p>
            <a:r>
              <a:rPr lang="en-US"/>
              <a:t>Click to add picture</a:t>
            </a:r>
          </a:p>
        </p:txBody>
      </p:sp>
      <p:sp>
        <p:nvSpPr>
          <p:cNvPr id="77" name="Text Placeholder 30">
            <a:extLst>
              <a:ext uri="{FF2B5EF4-FFF2-40B4-BE49-F238E27FC236}">
                <a16:creationId xmlns:a16="http://schemas.microsoft.com/office/drawing/2014/main" id="{ABEF95E2-9348-451B-27EE-1E982067E188}"/>
              </a:ext>
            </a:extLst>
          </p:cNvPr>
          <p:cNvSpPr>
            <a:spLocks noGrp="1"/>
          </p:cNvSpPr>
          <p:nvPr>
            <p:ph type="body" sz="quarter" idx="44" hasCustomPrompt="1"/>
          </p:nvPr>
        </p:nvSpPr>
        <p:spPr>
          <a:xfrm>
            <a:off x="5968015" y="4067856"/>
            <a:ext cx="1957344" cy="1329248"/>
          </a:xfrm>
          <a:prstGeom prst="rect">
            <a:avLst/>
          </a:prstGeom>
        </p:spPr>
        <p:txBody>
          <a:bodyPr wrap="square" lIns="0" tIns="0" rIns="0" bIns="0" anchor="t" anchorCtr="0">
            <a:noAutofit/>
          </a:bodyPr>
          <a:lstStyle>
            <a:lvl1pPr marL="0" indent="0" algn="ctr">
              <a:lnSpc>
                <a:spcPct val="120000"/>
              </a:lnSpc>
              <a:spcBef>
                <a:spcPts val="267"/>
              </a:spcBef>
              <a:spcAft>
                <a:spcPts val="267"/>
              </a:spcAft>
              <a:buNone/>
              <a:defRPr lang="en-US" sz="1067" dirty="0">
                <a:solidFill>
                  <a:schemeClr val="accent1"/>
                </a:solidFill>
              </a:defRPr>
            </a:lvl1pPr>
          </a:lstStyle>
          <a:p>
            <a:pPr marL="0" marR="0" lvl="0" indent="0" algn="ctr" defTabSz="914400" rtl="0" eaLnBrk="1" fontAlgn="auto" latinLnBrk="0" hangingPunct="1">
              <a:lnSpc>
                <a:spcPct val="120000"/>
              </a:lnSpc>
              <a:spcBef>
                <a:spcPts val="267"/>
              </a:spcBef>
              <a:spcAft>
                <a:spcPts val="267"/>
              </a:spcAft>
              <a:buClrTx/>
              <a:buSzTx/>
              <a:buFont typeface="Arial" panose="020B0604020202020204" pitchFamily="34" charset="0"/>
              <a:buNone/>
              <a:tabLst/>
              <a:defRPr/>
            </a:pPr>
            <a:r>
              <a:rPr lang="en-US"/>
              <a:t>Body of the Text Body of the Text Body of the Text Body of the Text Body of the Text Body of the Text Body of the Text Body of the Text</a:t>
            </a:r>
          </a:p>
        </p:txBody>
      </p:sp>
      <p:sp>
        <p:nvSpPr>
          <p:cNvPr id="78" name="Text Placeholder 30">
            <a:extLst>
              <a:ext uri="{FF2B5EF4-FFF2-40B4-BE49-F238E27FC236}">
                <a16:creationId xmlns:a16="http://schemas.microsoft.com/office/drawing/2014/main" id="{88286783-5203-49D2-3E49-34EB12CFF465}"/>
              </a:ext>
            </a:extLst>
          </p:cNvPr>
          <p:cNvSpPr>
            <a:spLocks noGrp="1"/>
          </p:cNvSpPr>
          <p:nvPr>
            <p:ph type="body" sz="quarter" idx="45" hasCustomPrompt="1"/>
          </p:nvPr>
        </p:nvSpPr>
        <p:spPr>
          <a:xfrm>
            <a:off x="6716663" y="2553078"/>
            <a:ext cx="504347" cy="379380"/>
          </a:xfrm>
          <a:prstGeom prst="rect">
            <a:avLst/>
          </a:prstGeom>
        </p:spPr>
        <p:txBody>
          <a:bodyPr wrap="square" lIns="0" tIns="0" rIns="0" bIns="0" anchor="ctr" anchorCtr="0">
            <a:noAutofit/>
          </a:bodyPr>
          <a:lstStyle>
            <a:lvl1pPr marL="0" indent="0" algn="ctr">
              <a:lnSpc>
                <a:spcPct val="120000"/>
              </a:lnSpc>
              <a:spcBef>
                <a:spcPts val="267"/>
              </a:spcBef>
              <a:spcAft>
                <a:spcPts val="267"/>
              </a:spcAft>
              <a:buNone/>
              <a:defRPr lang="en-US" sz="1867" b="1" dirty="0">
                <a:solidFill>
                  <a:schemeClr val="tx2"/>
                </a:solidFill>
              </a:defRPr>
            </a:lvl1pPr>
          </a:lstStyle>
          <a:p>
            <a:pPr lvl="0"/>
            <a:r>
              <a:rPr lang="en-US"/>
              <a:t>01</a:t>
            </a:r>
          </a:p>
        </p:txBody>
      </p:sp>
      <p:sp>
        <p:nvSpPr>
          <p:cNvPr id="79" name="Text Placeholder 30">
            <a:extLst>
              <a:ext uri="{FF2B5EF4-FFF2-40B4-BE49-F238E27FC236}">
                <a16:creationId xmlns:a16="http://schemas.microsoft.com/office/drawing/2014/main" id="{E99EE2D5-B268-645A-D413-D47F7196E922}"/>
              </a:ext>
            </a:extLst>
          </p:cNvPr>
          <p:cNvSpPr>
            <a:spLocks noGrp="1"/>
          </p:cNvSpPr>
          <p:nvPr>
            <p:ph type="body" sz="quarter" idx="46" hasCustomPrompt="1"/>
          </p:nvPr>
        </p:nvSpPr>
        <p:spPr>
          <a:xfrm>
            <a:off x="10068943" y="2599342"/>
            <a:ext cx="504347" cy="379380"/>
          </a:xfrm>
          <a:prstGeom prst="rect">
            <a:avLst/>
          </a:prstGeom>
        </p:spPr>
        <p:txBody>
          <a:bodyPr wrap="square" lIns="0" tIns="0" rIns="0" bIns="0" anchor="ctr" anchorCtr="0">
            <a:noAutofit/>
          </a:bodyPr>
          <a:lstStyle>
            <a:lvl1pPr marL="0" indent="0" algn="ctr">
              <a:lnSpc>
                <a:spcPct val="120000"/>
              </a:lnSpc>
              <a:spcBef>
                <a:spcPts val="267"/>
              </a:spcBef>
              <a:spcAft>
                <a:spcPts val="267"/>
              </a:spcAft>
              <a:buNone/>
              <a:defRPr lang="en-US" sz="1867" b="1" dirty="0">
                <a:solidFill>
                  <a:schemeClr val="accent3"/>
                </a:solidFill>
              </a:defRPr>
            </a:lvl1pPr>
          </a:lstStyle>
          <a:p>
            <a:pPr lvl="0"/>
            <a:r>
              <a:rPr lang="en-US"/>
              <a:t>02</a:t>
            </a:r>
          </a:p>
        </p:txBody>
      </p:sp>
      <p:sp>
        <p:nvSpPr>
          <p:cNvPr id="80" name="Text Placeholder 30">
            <a:extLst>
              <a:ext uri="{FF2B5EF4-FFF2-40B4-BE49-F238E27FC236}">
                <a16:creationId xmlns:a16="http://schemas.microsoft.com/office/drawing/2014/main" id="{C4BA7710-B556-7907-805B-27D8307BAAE9}"/>
              </a:ext>
            </a:extLst>
          </p:cNvPr>
          <p:cNvSpPr>
            <a:spLocks noGrp="1"/>
          </p:cNvSpPr>
          <p:nvPr>
            <p:ph type="body" sz="quarter" idx="47" hasCustomPrompt="1"/>
          </p:nvPr>
        </p:nvSpPr>
        <p:spPr>
          <a:xfrm>
            <a:off x="5968015" y="3471338"/>
            <a:ext cx="504347" cy="379380"/>
          </a:xfrm>
          <a:prstGeom prst="rect">
            <a:avLst/>
          </a:prstGeom>
        </p:spPr>
        <p:txBody>
          <a:bodyPr wrap="square" lIns="0" tIns="0" rIns="0" bIns="0" anchor="ctr" anchorCtr="0">
            <a:noAutofit/>
          </a:bodyPr>
          <a:lstStyle>
            <a:lvl1pPr marL="0" indent="0" algn="ctr">
              <a:lnSpc>
                <a:spcPct val="120000"/>
              </a:lnSpc>
              <a:spcBef>
                <a:spcPts val="267"/>
              </a:spcBef>
              <a:spcAft>
                <a:spcPts val="267"/>
              </a:spcAft>
              <a:buNone/>
              <a:defRPr lang="en-US" sz="1867" b="1" dirty="0">
                <a:solidFill>
                  <a:srgbClr val="F57F2A"/>
                </a:solidFill>
              </a:defRPr>
            </a:lvl1pPr>
          </a:lstStyle>
          <a:p>
            <a:pPr lvl="0"/>
            <a:r>
              <a:rPr lang="en-US"/>
              <a:t>04</a:t>
            </a:r>
          </a:p>
        </p:txBody>
      </p:sp>
      <p:sp>
        <p:nvSpPr>
          <p:cNvPr id="81" name="Text Placeholder 30">
            <a:extLst>
              <a:ext uri="{FF2B5EF4-FFF2-40B4-BE49-F238E27FC236}">
                <a16:creationId xmlns:a16="http://schemas.microsoft.com/office/drawing/2014/main" id="{12841EF9-2FB0-9B21-74F1-0BE1832C22D4}"/>
              </a:ext>
            </a:extLst>
          </p:cNvPr>
          <p:cNvSpPr>
            <a:spLocks noGrp="1"/>
          </p:cNvSpPr>
          <p:nvPr>
            <p:ph type="body" sz="quarter" idx="48" hasCustomPrompt="1"/>
          </p:nvPr>
        </p:nvSpPr>
        <p:spPr>
          <a:xfrm>
            <a:off x="9994937" y="3471338"/>
            <a:ext cx="504347" cy="379380"/>
          </a:xfrm>
          <a:prstGeom prst="rect">
            <a:avLst/>
          </a:prstGeom>
        </p:spPr>
        <p:txBody>
          <a:bodyPr wrap="square" lIns="0" tIns="0" rIns="0" bIns="0" anchor="ctr" anchorCtr="0">
            <a:noAutofit/>
          </a:bodyPr>
          <a:lstStyle>
            <a:lvl1pPr marL="0" indent="0" algn="ctr">
              <a:lnSpc>
                <a:spcPct val="120000"/>
              </a:lnSpc>
              <a:spcBef>
                <a:spcPts val="267"/>
              </a:spcBef>
              <a:spcAft>
                <a:spcPts val="267"/>
              </a:spcAft>
              <a:buNone/>
              <a:defRPr lang="en-US" sz="1867" b="1" dirty="0">
                <a:solidFill>
                  <a:schemeClr val="accent1"/>
                </a:solidFill>
              </a:defRPr>
            </a:lvl1pPr>
          </a:lstStyle>
          <a:p>
            <a:pPr lvl="0"/>
            <a:r>
              <a:rPr lang="en-US"/>
              <a:t>03</a:t>
            </a:r>
          </a:p>
        </p:txBody>
      </p:sp>
      <p:sp>
        <p:nvSpPr>
          <p:cNvPr id="82" name="Text Placeholder 38">
            <a:extLst>
              <a:ext uri="{FF2B5EF4-FFF2-40B4-BE49-F238E27FC236}">
                <a16:creationId xmlns:a16="http://schemas.microsoft.com/office/drawing/2014/main" id="{0FF9F356-24AD-9026-0E28-FF58EAEDE38C}"/>
              </a:ext>
            </a:extLst>
          </p:cNvPr>
          <p:cNvSpPr>
            <a:spLocks noGrp="1"/>
          </p:cNvSpPr>
          <p:nvPr>
            <p:ph type="body" sz="quarter" idx="59" hasCustomPrompt="1"/>
          </p:nvPr>
        </p:nvSpPr>
        <p:spPr>
          <a:xfrm>
            <a:off x="7863993" y="2583584"/>
            <a:ext cx="428564" cy="427432"/>
          </a:xfrm>
          <a:prstGeom prst="ellipse">
            <a:avLst/>
          </a:prstGeom>
          <a:solidFill>
            <a:schemeClr val="tx2"/>
          </a:solidFill>
        </p:spPr>
        <p:txBody>
          <a:bodyPr wrap="none" lIns="0" tIns="0" rIns="0" bIns="0" anchor="ctr">
            <a:noAutofit/>
          </a:bodyPr>
          <a:lstStyle>
            <a:lvl1pPr marL="0" indent="0" algn="ctr">
              <a:buFont typeface="Arial" pitchFamily="34" charset="0"/>
              <a:buNone/>
              <a:defRPr sz="1067" b="1">
                <a:solidFill>
                  <a:schemeClr val="bg1"/>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Icon</a:t>
            </a:r>
          </a:p>
        </p:txBody>
      </p:sp>
      <p:sp>
        <p:nvSpPr>
          <p:cNvPr id="83" name="Text Placeholder 38">
            <a:extLst>
              <a:ext uri="{FF2B5EF4-FFF2-40B4-BE49-F238E27FC236}">
                <a16:creationId xmlns:a16="http://schemas.microsoft.com/office/drawing/2014/main" id="{6105B1F8-1B13-E280-4367-74433E5E5C1E}"/>
              </a:ext>
            </a:extLst>
          </p:cNvPr>
          <p:cNvSpPr>
            <a:spLocks noGrp="1"/>
          </p:cNvSpPr>
          <p:nvPr>
            <p:ph type="body" sz="quarter" idx="60" hasCustomPrompt="1"/>
          </p:nvPr>
        </p:nvSpPr>
        <p:spPr>
          <a:xfrm>
            <a:off x="7863993" y="3370359"/>
            <a:ext cx="428564" cy="427432"/>
          </a:xfrm>
          <a:prstGeom prst="ellipse">
            <a:avLst/>
          </a:prstGeom>
          <a:noFill/>
        </p:spPr>
        <p:txBody>
          <a:bodyPr wrap="none" lIns="0" tIns="0" rIns="0" bIns="0" anchor="ctr">
            <a:noAutofit/>
          </a:bodyPr>
          <a:lstStyle>
            <a:lvl1pPr marL="0" indent="0" algn="ctr">
              <a:buFont typeface="Arial" pitchFamily="34" charset="0"/>
              <a:buNone/>
              <a:defRPr sz="1067" b="1">
                <a:solidFill>
                  <a:schemeClr val="bg1"/>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Icon</a:t>
            </a:r>
          </a:p>
        </p:txBody>
      </p:sp>
      <p:sp>
        <p:nvSpPr>
          <p:cNvPr id="84" name="Text Placeholder 38">
            <a:extLst>
              <a:ext uri="{FF2B5EF4-FFF2-40B4-BE49-F238E27FC236}">
                <a16:creationId xmlns:a16="http://schemas.microsoft.com/office/drawing/2014/main" id="{044371DA-5F31-9BAD-5C28-16DB1EFD3DBE}"/>
              </a:ext>
            </a:extLst>
          </p:cNvPr>
          <p:cNvSpPr>
            <a:spLocks noGrp="1"/>
          </p:cNvSpPr>
          <p:nvPr>
            <p:ph type="body" sz="quarter" idx="61" hasCustomPrompt="1"/>
          </p:nvPr>
        </p:nvSpPr>
        <p:spPr>
          <a:xfrm>
            <a:off x="8639783" y="2583584"/>
            <a:ext cx="428564" cy="427432"/>
          </a:xfrm>
          <a:prstGeom prst="ellipse">
            <a:avLst/>
          </a:prstGeom>
          <a:noFill/>
        </p:spPr>
        <p:txBody>
          <a:bodyPr wrap="none" lIns="0" tIns="0" rIns="0" bIns="0" anchor="ctr">
            <a:noAutofit/>
          </a:bodyPr>
          <a:lstStyle>
            <a:lvl1pPr marL="0" indent="0" algn="ctr">
              <a:buFont typeface="Arial" pitchFamily="34" charset="0"/>
              <a:buNone/>
              <a:defRPr sz="1067" b="1">
                <a:solidFill>
                  <a:schemeClr val="bg1"/>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Icon</a:t>
            </a:r>
          </a:p>
        </p:txBody>
      </p:sp>
      <p:sp>
        <p:nvSpPr>
          <p:cNvPr id="85" name="Text Placeholder 38">
            <a:extLst>
              <a:ext uri="{FF2B5EF4-FFF2-40B4-BE49-F238E27FC236}">
                <a16:creationId xmlns:a16="http://schemas.microsoft.com/office/drawing/2014/main" id="{ED6579F1-EB22-8E6B-7E21-4C557C592CDD}"/>
              </a:ext>
            </a:extLst>
          </p:cNvPr>
          <p:cNvSpPr>
            <a:spLocks noGrp="1"/>
          </p:cNvSpPr>
          <p:nvPr>
            <p:ph type="body" sz="quarter" idx="62" hasCustomPrompt="1"/>
          </p:nvPr>
        </p:nvSpPr>
        <p:spPr>
          <a:xfrm>
            <a:off x="8639783" y="3370359"/>
            <a:ext cx="428564" cy="427432"/>
          </a:xfrm>
          <a:prstGeom prst="ellipse">
            <a:avLst/>
          </a:prstGeom>
          <a:noFill/>
        </p:spPr>
        <p:txBody>
          <a:bodyPr wrap="none" lIns="0" tIns="0" rIns="0" bIns="0" anchor="ctr">
            <a:noAutofit/>
          </a:bodyPr>
          <a:lstStyle>
            <a:lvl1pPr marL="0" indent="0" algn="ctr">
              <a:buFont typeface="Arial" pitchFamily="34" charset="0"/>
              <a:buNone/>
              <a:defRPr sz="1067" b="1">
                <a:solidFill>
                  <a:schemeClr val="bg1"/>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Icon</a:t>
            </a:r>
          </a:p>
        </p:txBody>
      </p:sp>
      <p:sp>
        <p:nvSpPr>
          <p:cNvPr id="86" name="Text Placeholder 30">
            <a:extLst>
              <a:ext uri="{FF2B5EF4-FFF2-40B4-BE49-F238E27FC236}">
                <a16:creationId xmlns:a16="http://schemas.microsoft.com/office/drawing/2014/main" id="{7E594A09-4C27-D37E-35A6-708DF37116C4}"/>
              </a:ext>
            </a:extLst>
          </p:cNvPr>
          <p:cNvSpPr>
            <a:spLocks noGrp="1"/>
          </p:cNvSpPr>
          <p:nvPr>
            <p:ph type="body" sz="quarter" idx="63" hasCustomPrompt="1"/>
          </p:nvPr>
        </p:nvSpPr>
        <p:spPr>
          <a:xfrm>
            <a:off x="8756521" y="4140193"/>
            <a:ext cx="1742764" cy="1043815"/>
          </a:xfrm>
          <a:prstGeom prst="rect">
            <a:avLst/>
          </a:prstGeom>
        </p:spPr>
        <p:txBody>
          <a:bodyPr wrap="square" lIns="0" tIns="0" rIns="0" bIns="0" anchor="t" anchorCtr="0">
            <a:noAutofit/>
          </a:bodyPr>
          <a:lstStyle>
            <a:lvl1pPr marL="0" indent="0" algn="ctr">
              <a:lnSpc>
                <a:spcPct val="120000"/>
              </a:lnSpc>
              <a:spcBef>
                <a:spcPts val="267"/>
              </a:spcBef>
              <a:spcAft>
                <a:spcPts val="267"/>
              </a:spcAft>
              <a:buNone/>
              <a:defRPr lang="en-US" sz="1067" dirty="0">
                <a:solidFill>
                  <a:schemeClr val="accent1"/>
                </a:solidFill>
              </a:defRPr>
            </a:lvl1pPr>
          </a:lstStyle>
          <a:p>
            <a:pPr marL="0" marR="0" lvl="0" indent="0" algn="ctr" defTabSz="914400" rtl="0" eaLnBrk="1" fontAlgn="auto" latinLnBrk="0" hangingPunct="1">
              <a:lnSpc>
                <a:spcPct val="120000"/>
              </a:lnSpc>
              <a:spcBef>
                <a:spcPts val="267"/>
              </a:spcBef>
              <a:spcAft>
                <a:spcPts val="267"/>
              </a:spcAft>
              <a:buClrTx/>
              <a:buSzTx/>
              <a:buFont typeface="Arial" panose="020B0604020202020204" pitchFamily="34" charset="0"/>
              <a:buNone/>
              <a:tabLst/>
              <a:defRPr/>
            </a:pPr>
            <a:r>
              <a:rPr lang="en-US"/>
              <a:t>Body of the Text Body of the Text Body of the Text Body of the Text Body of the Text Body of the Text Body of the Text Body of the Text</a:t>
            </a:r>
          </a:p>
        </p:txBody>
      </p:sp>
      <p:sp>
        <p:nvSpPr>
          <p:cNvPr id="87" name="Text Placeholder 30">
            <a:extLst>
              <a:ext uri="{FF2B5EF4-FFF2-40B4-BE49-F238E27FC236}">
                <a16:creationId xmlns:a16="http://schemas.microsoft.com/office/drawing/2014/main" id="{97F59CB7-35FC-628C-7BA7-84E17D515F1D}"/>
              </a:ext>
            </a:extLst>
          </p:cNvPr>
          <p:cNvSpPr>
            <a:spLocks noGrp="1"/>
          </p:cNvSpPr>
          <p:nvPr>
            <p:ph type="body" sz="quarter" idx="64" hasCustomPrompt="1"/>
          </p:nvPr>
        </p:nvSpPr>
        <p:spPr>
          <a:xfrm>
            <a:off x="8830526" y="984242"/>
            <a:ext cx="1742764" cy="1043815"/>
          </a:xfrm>
          <a:prstGeom prst="rect">
            <a:avLst/>
          </a:prstGeom>
        </p:spPr>
        <p:txBody>
          <a:bodyPr wrap="square" lIns="0" tIns="0" rIns="0" bIns="0" anchor="t" anchorCtr="0">
            <a:noAutofit/>
          </a:bodyPr>
          <a:lstStyle>
            <a:lvl1pPr marL="0" indent="0" algn="ctr">
              <a:lnSpc>
                <a:spcPct val="120000"/>
              </a:lnSpc>
              <a:spcBef>
                <a:spcPts val="267"/>
              </a:spcBef>
              <a:spcAft>
                <a:spcPts val="267"/>
              </a:spcAft>
              <a:buNone/>
              <a:defRPr lang="en-US" sz="1067" dirty="0">
                <a:solidFill>
                  <a:schemeClr val="accent1"/>
                </a:solidFill>
              </a:defRPr>
            </a:lvl1pPr>
          </a:lstStyle>
          <a:p>
            <a:pPr marL="0" marR="0" lvl="0" indent="0" algn="ctr" defTabSz="914400" rtl="0" eaLnBrk="1" fontAlgn="auto" latinLnBrk="0" hangingPunct="1">
              <a:lnSpc>
                <a:spcPct val="120000"/>
              </a:lnSpc>
              <a:spcBef>
                <a:spcPts val="267"/>
              </a:spcBef>
              <a:spcAft>
                <a:spcPts val="267"/>
              </a:spcAft>
              <a:buClrTx/>
              <a:buSzTx/>
              <a:buFont typeface="Arial" panose="020B0604020202020204" pitchFamily="34" charset="0"/>
              <a:buNone/>
              <a:tabLst/>
              <a:defRPr/>
            </a:pPr>
            <a:r>
              <a:rPr lang="en-US"/>
              <a:t>Body of the Text Body of the Text Body of the Text Body of the Text Body of the Text Body of the Text Body of the Text Body of the Text</a:t>
            </a:r>
          </a:p>
        </p:txBody>
      </p:sp>
      <p:sp>
        <p:nvSpPr>
          <p:cNvPr id="88" name="Text Placeholder 30">
            <a:extLst>
              <a:ext uri="{FF2B5EF4-FFF2-40B4-BE49-F238E27FC236}">
                <a16:creationId xmlns:a16="http://schemas.microsoft.com/office/drawing/2014/main" id="{DB759DF2-EA17-E4BF-9889-E076459460E3}"/>
              </a:ext>
            </a:extLst>
          </p:cNvPr>
          <p:cNvSpPr>
            <a:spLocks noGrp="1"/>
          </p:cNvSpPr>
          <p:nvPr>
            <p:ph type="body" sz="quarter" idx="65" hasCustomPrompt="1"/>
          </p:nvPr>
        </p:nvSpPr>
        <p:spPr>
          <a:xfrm>
            <a:off x="6716663" y="1466031"/>
            <a:ext cx="1486591" cy="811887"/>
          </a:xfrm>
          <a:prstGeom prst="rect">
            <a:avLst/>
          </a:prstGeom>
        </p:spPr>
        <p:txBody>
          <a:bodyPr wrap="square" lIns="0" tIns="0" rIns="0" bIns="0" anchor="t" anchorCtr="0">
            <a:noAutofit/>
          </a:bodyPr>
          <a:lstStyle>
            <a:lvl1pPr marL="0" indent="0" algn="ctr">
              <a:lnSpc>
                <a:spcPct val="120000"/>
              </a:lnSpc>
              <a:spcBef>
                <a:spcPts val="267"/>
              </a:spcBef>
              <a:spcAft>
                <a:spcPts val="267"/>
              </a:spcAft>
              <a:buNone/>
              <a:defRPr lang="en-US" sz="1067" dirty="0">
                <a:solidFill>
                  <a:schemeClr val="accent1"/>
                </a:solidFill>
              </a:defRPr>
            </a:lvl1pPr>
          </a:lstStyle>
          <a:p>
            <a:pPr marL="0" marR="0" lvl="0" indent="0" algn="ctr" defTabSz="914400" rtl="0" eaLnBrk="1" fontAlgn="auto" latinLnBrk="0" hangingPunct="1">
              <a:lnSpc>
                <a:spcPct val="120000"/>
              </a:lnSpc>
              <a:spcBef>
                <a:spcPts val="267"/>
              </a:spcBef>
              <a:spcAft>
                <a:spcPts val="267"/>
              </a:spcAft>
              <a:buClrTx/>
              <a:buSzTx/>
              <a:buFont typeface="Arial" panose="020B0604020202020204" pitchFamily="34" charset="0"/>
              <a:buNone/>
              <a:tabLst/>
              <a:defRPr/>
            </a:pPr>
            <a:r>
              <a:rPr lang="en-US"/>
              <a:t>Body of the Text Body of the Text Body of the Text Body of the Text</a:t>
            </a:r>
          </a:p>
        </p:txBody>
      </p:sp>
      <p:pic>
        <p:nvPicPr>
          <p:cNvPr id="4" name="Picture 3" descr="A picture containing logo&#10;&#10;Description automatically generated">
            <a:extLst>
              <a:ext uri="{FF2B5EF4-FFF2-40B4-BE49-F238E27FC236}">
                <a16:creationId xmlns:a16="http://schemas.microsoft.com/office/drawing/2014/main" id="{6F307BF6-FF31-E9C4-ED22-02D315CB490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5300" y="6416675"/>
            <a:ext cx="823913" cy="412750"/>
          </a:xfrm>
          <a:prstGeom prst="rect">
            <a:avLst/>
          </a:prstGeom>
        </p:spPr>
      </p:pic>
    </p:spTree>
    <p:custDataLst>
      <p:tags r:id="rId1"/>
    </p:custDataLst>
    <p:extLst>
      <p:ext uri="{BB962C8B-B14F-4D97-AF65-F5344CB8AC3E}">
        <p14:creationId xmlns:p14="http://schemas.microsoft.com/office/powerpoint/2010/main" val="1343938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65847B7-22AD-27AF-A01A-DA4B5990592B}"/>
              </a:ext>
            </a:extLst>
          </p:cNvPr>
          <p:cNvSpPr>
            <a:spLocks noGrp="1"/>
          </p:cNvSpPr>
          <p:nvPr>
            <p:ph type="sldNum" sz="quarter" idx="10"/>
          </p:nvPr>
        </p:nvSpPr>
        <p:spPr/>
        <p:txBody>
          <a:bodyPr/>
          <a:lstStyle>
            <a:lvl1pPr>
              <a:defRPr>
                <a:solidFill>
                  <a:schemeClr val="tx1"/>
                </a:solidFill>
              </a:defRPr>
            </a:lvl1pPr>
          </a:lstStyle>
          <a:p>
            <a:fld id="{3C296C8F-E37A-4645-A3FD-241225245A26}" type="slidenum">
              <a:rPr lang="en-IN" smtClean="0"/>
              <a:pPr/>
              <a:t>‹#›</a:t>
            </a:fld>
            <a:endParaRPr lang="en-IN"/>
          </a:p>
        </p:txBody>
      </p:sp>
      <p:pic>
        <p:nvPicPr>
          <p:cNvPr id="2050" name="Picture 2">
            <a:extLst>
              <a:ext uri="{FF2B5EF4-FFF2-40B4-BE49-F238E27FC236}">
                <a16:creationId xmlns:a16="http://schemas.microsoft.com/office/drawing/2014/main" id="{E64B7A06-68C1-C7D3-EA53-8595A1661CAA}"/>
              </a:ext>
            </a:extLst>
          </p:cNvPr>
          <p:cNvPicPr>
            <a:picLocks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0" y="660815"/>
            <a:ext cx="12192000" cy="513416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9DDF8FC0-2138-2BFD-2512-EC888969F06A}"/>
              </a:ext>
            </a:extLst>
          </p:cNvPr>
          <p:cNvSpPr/>
          <p:nvPr userDrawn="1"/>
        </p:nvSpPr>
        <p:spPr>
          <a:xfrm>
            <a:off x="-21771" y="660815"/>
            <a:ext cx="12213771" cy="5134160"/>
          </a:xfrm>
          <a:prstGeom prst="rect">
            <a:avLst/>
          </a:prstGeom>
          <a:solidFill>
            <a:schemeClr val="tx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0" name="Oval 9">
            <a:extLst>
              <a:ext uri="{FF2B5EF4-FFF2-40B4-BE49-F238E27FC236}">
                <a16:creationId xmlns:a16="http://schemas.microsoft.com/office/drawing/2014/main" id="{A79F060A-52DF-99CA-CEB0-A38CA961D9D1}"/>
              </a:ext>
            </a:extLst>
          </p:cNvPr>
          <p:cNvSpPr/>
          <p:nvPr userDrawn="1"/>
        </p:nvSpPr>
        <p:spPr>
          <a:xfrm>
            <a:off x="-608980" y="416936"/>
            <a:ext cx="5873432" cy="58734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9" name="Text Placeholder 30">
            <a:extLst>
              <a:ext uri="{FF2B5EF4-FFF2-40B4-BE49-F238E27FC236}">
                <a16:creationId xmlns:a16="http://schemas.microsoft.com/office/drawing/2014/main" id="{06C99541-ABFB-CD9B-CA96-4059D167B08A}"/>
              </a:ext>
            </a:extLst>
          </p:cNvPr>
          <p:cNvSpPr>
            <a:spLocks noGrp="1"/>
          </p:cNvSpPr>
          <p:nvPr>
            <p:ph type="body" sz="quarter" idx="64" hasCustomPrompt="1"/>
          </p:nvPr>
        </p:nvSpPr>
        <p:spPr>
          <a:xfrm>
            <a:off x="5612895" y="1935779"/>
            <a:ext cx="5330371" cy="2719632"/>
          </a:xfrm>
          <a:prstGeom prst="rect">
            <a:avLst/>
          </a:prstGeom>
        </p:spPr>
        <p:txBody>
          <a:bodyPr wrap="square" lIns="0" tIns="0" rIns="0" bIns="0" anchor="ctr" anchorCtr="0">
            <a:noAutofit/>
          </a:bodyPr>
          <a:lstStyle>
            <a:lvl1pPr marL="0" indent="0" algn="r">
              <a:lnSpc>
                <a:spcPct val="120000"/>
              </a:lnSpc>
              <a:spcBef>
                <a:spcPts val="267"/>
              </a:spcBef>
              <a:spcAft>
                <a:spcPts val="267"/>
              </a:spcAft>
              <a:buNone/>
              <a:defRPr lang="en-US" sz="2000" b="1" i="1" dirty="0">
                <a:solidFill>
                  <a:schemeClr val="bg1"/>
                </a:solidFill>
                <a:latin typeface="+mn-lt"/>
              </a:defRPr>
            </a:lvl1pPr>
          </a:lstStyle>
          <a:p>
            <a:pPr marL="0" marR="0" lvl="0" indent="0" algn="ctr" defTabSz="914400" rtl="0" eaLnBrk="1" fontAlgn="auto" latinLnBrk="0" hangingPunct="1">
              <a:lnSpc>
                <a:spcPct val="120000"/>
              </a:lnSpc>
              <a:spcBef>
                <a:spcPts val="267"/>
              </a:spcBef>
              <a:spcAft>
                <a:spcPts val="267"/>
              </a:spcAft>
              <a:buClrTx/>
              <a:buSzTx/>
              <a:buFont typeface="Arial" panose="020B0604020202020204" pitchFamily="34" charset="0"/>
              <a:buNone/>
              <a:tabLst/>
              <a:defRPr/>
            </a:pPr>
            <a:r>
              <a:rPr lang="en-US"/>
              <a:t>Body of the Text Body of the Text Body of the Text Body of the Text Body of the Text Body of the Text Body of the Text Body of the Text</a:t>
            </a:r>
          </a:p>
        </p:txBody>
      </p:sp>
      <p:sp>
        <p:nvSpPr>
          <p:cNvPr id="14" name="Oval 13">
            <a:extLst>
              <a:ext uri="{FF2B5EF4-FFF2-40B4-BE49-F238E27FC236}">
                <a16:creationId xmlns:a16="http://schemas.microsoft.com/office/drawing/2014/main" id="{5A77BF5B-218A-16B7-2F1F-B36FA185D493}"/>
              </a:ext>
            </a:extLst>
          </p:cNvPr>
          <p:cNvSpPr/>
          <p:nvPr userDrawn="1"/>
        </p:nvSpPr>
        <p:spPr>
          <a:xfrm>
            <a:off x="3055716" y="3493867"/>
            <a:ext cx="2868833" cy="2868833"/>
          </a:xfrm>
          <a:prstGeom prst="ellipse">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50EA305-68D3-F864-4BA9-3A15E2CD5685}"/>
              </a:ext>
            </a:extLst>
          </p:cNvPr>
          <p:cNvSpPr/>
          <p:nvPr userDrawn="1"/>
        </p:nvSpPr>
        <p:spPr>
          <a:xfrm>
            <a:off x="5359034" y="1323849"/>
            <a:ext cx="1152880" cy="2231380"/>
          </a:xfrm>
          <a:prstGeom prst="rect">
            <a:avLst/>
          </a:prstGeom>
        </p:spPr>
        <p:txBody>
          <a:bodyPr wrap="none">
            <a:spAutoFit/>
          </a:bodyPr>
          <a:lstStyle/>
          <a:p>
            <a:r>
              <a:rPr lang="en-US" sz="13900" b="1" spc="600">
                <a:solidFill>
                  <a:schemeClr val="accent2"/>
                </a:solidFill>
                <a:latin typeface="+mn-lt"/>
                <a:cs typeface="Arial" panose="020B0604020202020204" pitchFamily="34" charset="0"/>
              </a:rPr>
              <a:t>“</a:t>
            </a:r>
            <a:endParaRPr lang="en-US" sz="13900" spc="600">
              <a:solidFill>
                <a:schemeClr val="accent2"/>
              </a:solidFill>
              <a:latin typeface="+mn-lt"/>
              <a:cs typeface="Arial" panose="020B0604020202020204" pitchFamily="34" charset="0"/>
            </a:endParaRPr>
          </a:p>
        </p:txBody>
      </p:sp>
      <p:sp>
        <p:nvSpPr>
          <p:cNvPr id="16" name="Rectangle 15">
            <a:extLst>
              <a:ext uri="{FF2B5EF4-FFF2-40B4-BE49-F238E27FC236}">
                <a16:creationId xmlns:a16="http://schemas.microsoft.com/office/drawing/2014/main" id="{E1CACF05-7A22-6871-61EF-9BF9699DD54F}"/>
              </a:ext>
            </a:extLst>
          </p:cNvPr>
          <p:cNvSpPr/>
          <p:nvPr userDrawn="1"/>
        </p:nvSpPr>
        <p:spPr>
          <a:xfrm rot="10800000">
            <a:off x="10863493" y="3151519"/>
            <a:ext cx="1152880" cy="2231380"/>
          </a:xfrm>
          <a:prstGeom prst="rect">
            <a:avLst/>
          </a:prstGeom>
        </p:spPr>
        <p:txBody>
          <a:bodyPr wrap="none">
            <a:spAutoFit/>
          </a:bodyPr>
          <a:lstStyle/>
          <a:p>
            <a:r>
              <a:rPr lang="en-US" sz="13900" b="1" spc="600">
                <a:solidFill>
                  <a:schemeClr val="accent2"/>
                </a:solidFill>
                <a:latin typeface="+mn-lt"/>
                <a:cs typeface="Arial" panose="020B0604020202020204" pitchFamily="34" charset="0"/>
              </a:rPr>
              <a:t>“</a:t>
            </a:r>
            <a:endParaRPr lang="en-US" sz="13900" spc="600">
              <a:solidFill>
                <a:schemeClr val="accent2"/>
              </a:solidFill>
              <a:latin typeface="+mn-lt"/>
              <a:cs typeface="Arial" panose="020B0604020202020204" pitchFamily="34" charset="0"/>
            </a:endParaRPr>
          </a:p>
        </p:txBody>
      </p:sp>
      <p:sp>
        <p:nvSpPr>
          <p:cNvPr id="18" name="Picture Placeholder 28">
            <a:extLst>
              <a:ext uri="{FF2B5EF4-FFF2-40B4-BE49-F238E27FC236}">
                <a16:creationId xmlns:a16="http://schemas.microsoft.com/office/drawing/2014/main" id="{D734D0AA-9225-0A9A-CA1A-2C6CBF62E8DF}"/>
              </a:ext>
            </a:extLst>
          </p:cNvPr>
          <p:cNvSpPr>
            <a:spLocks noGrp="1"/>
          </p:cNvSpPr>
          <p:nvPr>
            <p:ph type="pic" sz="quarter" idx="21" hasCustomPrompt="1"/>
          </p:nvPr>
        </p:nvSpPr>
        <p:spPr>
          <a:xfrm>
            <a:off x="-253280" y="772636"/>
            <a:ext cx="5162032" cy="5162032"/>
          </a:xfrm>
          <a:prstGeom prst="ellipse">
            <a:avLst/>
          </a:prstGeom>
          <a:solidFill>
            <a:schemeClr val="accent1"/>
          </a:solidFill>
        </p:spPr>
        <p:txBody>
          <a:bodyPr wrap="square" lIns="0" tIns="0" rIns="0" bIns="0" anchor="ctr"/>
          <a:lstStyle>
            <a:lvl1pPr marL="0" indent="0" algn="ctr">
              <a:buFont typeface="Arial" panose="020B0604020202020204" pitchFamily="34" charset="0"/>
              <a:buNone/>
              <a:defRPr sz="1600" b="1">
                <a:solidFill>
                  <a:schemeClr val="bg1"/>
                </a:solidFill>
                <a:latin typeface="+mn-lt"/>
              </a:defRPr>
            </a:lvl1pPr>
          </a:lstStyle>
          <a:p>
            <a:r>
              <a:rPr lang="en-US"/>
              <a:t>Click to add picture</a:t>
            </a:r>
          </a:p>
        </p:txBody>
      </p:sp>
      <p:pic>
        <p:nvPicPr>
          <p:cNvPr id="4" name="Picture 3" descr="A picture containing logo&#10;&#10;Description automatically generated">
            <a:extLst>
              <a:ext uri="{FF2B5EF4-FFF2-40B4-BE49-F238E27FC236}">
                <a16:creationId xmlns:a16="http://schemas.microsoft.com/office/drawing/2014/main" id="{B1AD3250-E32E-27D1-5961-7566B250882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95300" y="6416675"/>
            <a:ext cx="823913" cy="412750"/>
          </a:xfrm>
          <a:prstGeom prst="rect">
            <a:avLst/>
          </a:prstGeom>
        </p:spPr>
      </p:pic>
    </p:spTree>
    <p:custDataLst>
      <p:tags r:id="rId1"/>
    </p:custDataLst>
    <p:extLst>
      <p:ext uri="{BB962C8B-B14F-4D97-AF65-F5344CB8AC3E}">
        <p14:creationId xmlns:p14="http://schemas.microsoft.com/office/powerpoint/2010/main" val="3343388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664D34-5495-43A1-E5FA-E517E873CDFB}"/>
              </a:ext>
            </a:extLst>
          </p:cNvPr>
          <p:cNvSpPr>
            <a:spLocks noGrp="1"/>
          </p:cNvSpPr>
          <p:nvPr>
            <p:ph type="title"/>
          </p:nvPr>
        </p:nvSpPr>
        <p:spPr>
          <a:xfrm>
            <a:off x="495300" y="365125"/>
            <a:ext cx="112014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E31B34D6-78A1-CE2E-7D5D-2DAE93F76A89}"/>
              </a:ext>
            </a:extLst>
          </p:cNvPr>
          <p:cNvSpPr>
            <a:spLocks noGrp="1"/>
          </p:cNvSpPr>
          <p:nvPr>
            <p:ph type="body" idx="1"/>
          </p:nvPr>
        </p:nvSpPr>
        <p:spPr>
          <a:xfrm>
            <a:off x="495300" y="1825625"/>
            <a:ext cx="112014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Slide Number Placeholder 5">
            <a:extLst>
              <a:ext uri="{FF2B5EF4-FFF2-40B4-BE49-F238E27FC236}">
                <a16:creationId xmlns:a16="http://schemas.microsoft.com/office/drawing/2014/main" id="{28A8A739-F861-ABEE-AA65-1F0EA4D08605}"/>
              </a:ext>
            </a:extLst>
          </p:cNvPr>
          <p:cNvSpPr>
            <a:spLocks noGrp="1"/>
          </p:cNvSpPr>
          <p:nvPr>
            <p:ph type="sldNum" sz="quarter" idx="4"/>
          </p:nvPr>
        </p:nvSpPr>
        <p:spPr>
          <a:xfrm>
            <a:off x="89535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296C8F-E37A-4645-A3FD-241225245A26}" type="slidenum">
              <a:rPr lang="en-IN" smtClean="0"/>
              <a:t>‹#›</a:t>
            </a:fld>
            <a:endParaRPr lang="en-IN"/>
          </a:p>
        </p:txBody>
      </p:sp>
    </p:spTree>
    <p:extLst>
      <p:ext uri="{BB962C8B-B14F-4D97-AF65-F5344CB8AC3E}">
        <p14:creationId xmlns:p14="http://schemas.microsoft.com/office/powerpoint/2010/main" val="3354721551"/>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64" r:id="rId3"/>
    <p:sldLayoutId id="2147483650" r:id="rId4"/>
    <p:sldLayoutId id="2147483651" r:id="rId5"/>
    <p:sldLayoutId id="2147483652" r:id="rId6"/>
    <p:sldLayoutId id="2147483655" r:id="rId7"/>
    <p:sldLayoutId id="2147483657" r:id="rId8"/>
    <p:sldLayoutId id="2147483658" r:id="rId9"/>
    <p:sldLayoutId id="2147483659" r:id="rId10"/>
    <p:sldLayoutId id="2147483660" r:id="rId11"/>
    <p:sldLayoutId id="2147483661" r:id="rId12"/>
    <p:sldLayoutId id="2147483662" r:id="rId13"/>
    <p:sldLayoutId id="2147483669" r:id="rId14"/>
    <p:sldLayoutId id="2147483663" r:id="rId15"/>
    <p:sldLayoutId id="2147483666" r:id="rId16"/>
    <p:sldLayoutId id="2147483667" r:id="rId17"/>
    <p:sldLayoutId id="2147483668" r:id="rId18"/>
    <p:sldLayoutId id="2147483670" r:id="rId19"/>
    <p:sldLayoutId id="2147483685" r:id="rId20"/>
    <p:sldLayoutId id="2147483686" r:id="rId21"/>
    <p:sldLayoutId id="2147483687"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 userDrawn="1">
          <p15:clr>
            <a:srgbClr val="F26B43"/>
          </p15:clr>
        </p15:guide>
        <p15:guide id="2" pos="312" userDrawn="1">
          <p15:clr>
            <a:srgbClr val="F26B43"/>
          </p15:clr>
        </p15:guide>
        <p15:guide id="3" pos="7368" userDrawn="1">
          <p15:clr>
            <a:srgbClr val="F26B43"/>
          </p15:clr>
        </p15:guide>
        <p15:guide id="4" orient="horz" pos="400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7333815-F86B-4E12-860C-FB1A90F6FFB0}"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28816482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20.xml"/><Relationship Id="rId4" Type="http://schemas.openxmlformats.org/officeDocument/2006/relationships/image" Target="../media/image17.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7" Type="http://schemas.microsoft.com/office/2007/relationships/hdphoto" Target="../media/hdphoto2.wdp"/><Relationship Id="rId2" Type="http://schemas.openxmlformats.org/officeDocument/2006/relationships/slideLayout" Target="../slideLayouts/slideLayout5.xml"/><Relationship Id="rId1" Type="http://schemas.openxmlformats.org/officeDocument/2006/relationships/tags" Target="../tags/tag22.xml"/><Relationship Id="rId6" Type="http://schemas.openxmlformats.org/officeDocument/2006/relationships/image" Target="../media/image18.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microsoft.com/office/2007/relationships/hdphoto" Target="../media/hdphoto2.wdp"/><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18" Type="http://schemas.openxmlformats.org/officeDocument/2006/relationships/image" Target="../media/image43.svg"/><Relationship Id="rId3" Type="http://schemas.openxmlformats.org/officeDocument/2006/relationships/image" Target="../media/image28.png"/><Relationship Id="rId21"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37.svg"/><Relationship Id="rId17" Type="http://schemas.openxmlformats.org/officeDocument/2006/relationships/image" Target="../media/image42.png"/><Relationship Id="rId2" Type="http://schemas.openxmlformats.org/officeDocument/2006/relationships/notesSlide" Target="../notesSlides/notesSlide13.xml"/><Relationship Id="rId16" Type="http://schemas.openxmlformats.org/officeDocument/2006/relationships/image" Target="../media/image41.svg"/><Relationship Id="rId20" Type="http://schemas.openxmlformats.org/officeDocument/2006/relationships/image" Target="../media/image45.svg"/><Relationship Id="rId1" Type="http://schemas.openxmlformats.org/officeDocument/2006/relationships/slideLayout" Target="../slideLayouts/slideLayout28.xml"/><Relationship Id="rId6" Type="http://schemas.openxmlformats.org/officeDocument/2006/relationships/image" Target="../media/image31.svg"/><Relationship Id="rId11" Type="http://schemas.openxmlformats.org/officeDocument/2006/relationships/image" Target="../media/image36.png"/><Relationship Id="rId24" Type="http://schemas.microsoft.com/office/2007/relationships/hdphoto" Target="../media/hdphoto2.wdp"/><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18.png"/><Relationship Id="rId10" Type="http://schemas.openxmlformats.org/officeDocument/2006/relationships/image" Target="../media/image35.svg"/><Relationship Id="rId19" Type="http://schemas.openxmlformats.org/officeDocument/2006/relationships/image" Target="../media/image44.pn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svg"/><Relationship Id="rId22"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8.png"/><Relationship Id="rId18" Type="http://schemas.openxmlformats.org/officeDocument/2006/relationships/image" Target="../media/image63.svg"/><Relationship Id="rId3" Type="http://schemas.openxmlformats.org/officeDocument/2006/relationships/image" Target="../media/image48.png"/><Relationship Id="rId21" Type="http://schemas.openxmlformats.org/officeDocument/2006/relationships/image" Target="../media/image36.png"/><Relationship Id="rId7" Type="http://schemas.openxmlformats.org/officeDocument/2006/relationships/image" Target="../media/image52.png"/><Relationship Id="rId12" Type="http://schemas.openxmlformats.org/officeDocument/2006/relationships/image" Target="../media/image57.svg"/><Relationship Id="rId17" Type="http://schemas.openxmlformats.org/officeDocument/2006/relationships/image" Target="../media/image62.png"/><Relationship Id="rId2" Type="http://schemas.openxmlformats.org/officeDocument/2006/relationships/notesSlide" Target="../notesSlides/notesSlide14.xml"/><Relationship Id="rId16" Type="http://schemas.openxmlformats.org/officeDocument/2006/relationships/image" Target="../media/image61.svg"/><Relationship Id="rId20" Type="http://schemas.openxmlformats.org/officeDocument/2006/relationships/image" Target="../media/image29.svg"/><Relationship Id="rId1" Type="http://schemas.openxmlformats.org/officeDocument/2006/relationships/slideLayout" Target="../slideLayouts/slideLayout28.xml"/><Relationship Id="rId6" Type="http://schemas.openxmlformats.org/officeDocument/2006/relationships/image" Target="../media/image51.svg"/><Relationship Id="rId11" Type="http://schemas.openxmlformats.org/officeDocument/2006/relationships/image" Target="../media/image56.png"/><Relationship Id="rId24" Type="http://schemas.microsoft.com/office/2007/relationships/hdphoto" Target="../media/hdphoto2.wdp"/><Relationship Id="rId5" Type="http://schemas.openxmlformats.org/officeDocument/2006/relationships/image" Target="../media/image50.png"/><Relationship Id="rId15" Type="http://schemas.openxmlformats.org/officeDocument/2006/relationships/image" Target="../media/image60.png"/><Relationship Id="rId23" Type="http://schemas.openxmlformats.org/officeDocument/2006/relationships/image" Target="../media/image18.png"/><Relationship Id="rId10" Type="http://schemas.openxmlformats.org/officeDocument/2006/relationships/image" Target="../media/image55.svg"/><Relationship Id="rId19" Type="http://schemas.openxmlformats.org/officeDocument/2006/relationships/image" Target="../media/image28.png"/><Relationship Id="rId4" Type="http://schemas.openxmlformats.org/officeDocument/2006/relationships/image" Target="../media/image49.svg"/><Relationship Id="rId9" Type="http://schemas.openxmlformats.org/officeDocument/2006/relationships/image" Target="../media/image54.png"/><Relationship Id="rId14" Type="http://schemas.openxmlformats.org/officeDocument/2006/relationships/image" Target="../media/image59.svg"/><Relationship Id="rId22" Type="http://schemas.openxmlformats.org/officeDocument/2006/relationships/image" Target="../media/image37.svg"/></Relationships>
</file>

<file path=ppt/slides/_rels/slide17.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38.png"/><Relationship Id="rId18" Type="http://schemas.openxmlformats.org/officeDocument/2006/relationships/image" Target="../media/image43.svg"/><Relationship Id="rId26" Type="http://schemas.microsoft.com/office/2007/relationships/hdphoto" Target="../media/hdphoto2.wdp"/><Relationship Id="rId3" Type="http://schemas.openxmlformats.org/officeDocument/2006/relationships/image" Target="../media/image28.png"/><Relationship Id="rId21" Type="http://schemas.openxmlformats.org/officeDocument/2006/relationships/image" Target="../media/image46.png"/><Relationship Id="rId7" Type="http://schemas.openxmlformats.org/officeDocument/2006/relationships/image" Target="../media/image64.png"/><Relationship Id="rId12" Type="http://schemas.openxmlformats.org/officeDocument/2006/relationships/image" Target="../media/image31.svg"/><Relationship Id="rId17" Type="http://schemas.openxmlformats.org/officeDocument/2006/relationships/image" Target="../media/image68.png"/><Relationship Id="rId25" Type="http://schemas.openxmlformats.org/officeDocument/2006/relationships/image" Target="../media/image18.png"/><Relationship Id="rId2" Type="http://schemas.openxmlformats.org/officeDocument/2006/relationships/notesSlide" Target="../notesSlides/notesSlide15.xml"/><Relationship Id="rId16" Type="http://schemas.openxmlformats.org/officeDocument/2006/relationships/image" Target="../media/image33.svg"/><Relationship Id="rId20" Type="http://schemas.openxmlformats.org/officeDocument/2006/relationships/image" Target="../media/image45.svg"/><Relationship Id="rId1" Type="http://schemas.openxmlformats.org/officeDocument/2006/relationships/slideLayout" Target="../slideLayouts/slideLayout28.xml"/><Relationship Id="rId6" Type="http://schemas.openxmlformats.org/officeDocument/2006/relationships/image" Target="../media/image37.svg"/><Relationship Id="rId11" Type="http://schemas.openxmlformats.org/officeDocument/2006/relationships/image" Target="../media/image66.png"/><Relationship Id="rId24" Type="http://schemas.openxmlformats.org/officeDocument/2006/relationships/image" Target="../media/image70.svg"/><Relationship Id="rId5" Type="http://schemas.openxmlformats.org/officeDocument/2006/relationships/image" Target="../media/image36.png"/><Relationship Id="rId15" Type="http://schemas.openxmlformats.org/officeDocument/2006/relationships/image" Target="../media/image67.png"/><Relationship Id="rId23" Type="http://schemas.openxmlformats.org/officeDocument/2006/relationships/image" Target="../media/image69.png"/><Relationship Id="rId10" Type="http://schemas.openxmlformats.org/officeDocument/2006/relationships/image" Target="../media/image41.svg"/><Relationship Id="rId19" Type="http://schemas.openxmlformats.org/officeDocument/2006/relationships/image" Target="../media/image44.png"/><Relationship Id="rId4" Type="http://schemas.openxmlformats.org/officeDocument/2006/relationships/image" Target="../media/image29.svg"/><Relationship Id="rId9" Type="http://schemas.openxmlformats.org/officeDocument/2006/relationships/image" Target="../media/image65.png"/><Relationship Id="rId14" Type="http://schemas.openxmlformats.org/officeDocument/2006/relationships/image" Target="../media/image39.svg"/><Relationship Id="rId22" Type="http://schemas.openxmlformats.org/officeDocument/2006/relationships/image" Target="../media/image4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hyperlink" Target="https://www.csusm.edu/cicsc/land.pdf" TargetMode="External"/><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microsoft.com/office/2007/relationships/hdphoto" Target="../media/hdphoto2.wdp"/><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microsoft.com/office/2007/relationships/hdphoto" Target="../media/hdphoto2.wdp"/></Relationships>
</file>

<file path=ppt/slides/_rels/slide2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microsoft.com/office/2007/relationships/hdphoto" Target="../media/hdphoto2.wdp"/></Relationships>
</file>

<file path=ppt/slides/_rels/slide2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2.xml"/><Relationship Id="rId1" Type="http://schemas.openxmlformats.org/officeDocument/2006/relationships/slideLayout" Target="../slideLayouts/slideLayout24.xml"/><Relationship Id="rId5" Type="http://schemas.microsoft.com/office/2007/relationships/hdphoto" Target="../media/hdphoto2.wdp"/><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4.xml"/><Relationship Id="rId1" Type="http://schemas.openxmlformats.org/officeDocument/2006/relationships/slideLayout" Target="../slideLayouts/slideLayout29.xml"/><Relationship Id="rId5" Type="http://schemas.microsoft.com/office/2007/relationships/hdphoto" Target="../media/hdphoto2.wdp"/><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5.xml"/><Relationship Id="rId1" Type="http://schemas.openxmlformats.org/officeDocument/2006/relationships/slideLayout" Target="../slideLayouts/slideLayout29.xml"/><Relationship Id="rId5" Type="http://schemas.microsoft.com/office/2007/relationships/hdphoto" Target="../media/hdphoto2.wdp"/><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104.tiff"/><Relationship Id="rId2" Type="http://schemas.openxmlformats.org/officeDocument/2006/relationships/notesSlide" Target="../notesSlides/notesSlide26.xml"/><Relationship Id="rId1" Type="http://schemas.openxmlformats.org/officeDocument/2006/relationships/slideLayout" Target="../slideLayouts/slideLayout29.xml"/><Relationship Id="rId5" Type="http://schemas.microsoft.com/office/2007/relationships/hdphoto" Target="../media/hdphoto2.wdp"/><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7.xml"/><Relationship Id="rId1" Type="http://schemas.openxmlformats.org/officeDocument/2006/relationships/slideLayout" Target="../slideLayouts/slideLayout29.xml"/><Relationship Id="rId5" Type="http://schemas.microsoft.com/office/2007/relationships/hdphoto" Target="../media/hdphoto2.wdp"/><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8.xml"/><Relationship Id="rId1" Type="http://schemas.openxmlformats.org/officeDocument/2006/relationships/slideLayout" Target="../slideLayouts/slideLayout29.xml"/><Relationship Id="rId5" Type="http://schemas.microsoft.com/office/2007/relationships/hdphoto" Target="../media/hdphoto2.wdp"/><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9.xml"/><Relationship Id="rId1" Type="http://schemas.openxmlformats.org/officeDocument/2006/relationships/slideLayout" Target="../slideLayouts/slideLayout29.xml"/><Relationship Id="rId5" Type="http://schemas.microsoft.com/office/2007/relationships/hdphoto" Target="../media/hdphoto2.wdp"/><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108.tiff"/><Relationship Id="rId2" Type="http://schemas.openxmlformats.org/officeDocument/2006/relationships/notesSlide" Target="../notesSlides/notesSlide30.xml"/><Relationship Id="rId1" Type="http://schemas.openxmlformats.org/officeDocument/2006/relationships/slideLayout" Target="../slideLayouts/slideLayout29.xml"/><Relationship Id="rId5" Type="http://schemas.microsoft.com/office/2007/relationships/hdphoto" Target="../media/hdphoto2.wdp"/><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1.xml"/><Relationship Id="rId1" Type="http://schemas.openxmlformats.org/officeDocument/2006/relationships/slideLayout" Target="../slideLayouts/slideLayout29.xml"/><Relationship Id="rId5" Type="http://schemas.microsoft.com/office/2007/relationships/hdphoto" Target="../media/hdphoto2.wdp"/><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2.xml"/><Relationship Id="rId1" Type="http://schemas.openxmlformats.org/officeDocument/2006/relationships/slideLayout" Target="../slideLayouts/slideLayout29.xml"/><Relationship Id="rId5" Type="http://schemas.microsoft.com/office/2007/relationships/hdphoto" Target="../media/hdphoto2.wdp"/><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33.xml"/><Relationship Id="rId1" Type="http://schemas.openxmlformats.org/officeDocument/2006/relationships/slideLayout" Target="../slideLayouts/slideLayout29.xml"/><Relationship Id="rId5" Type="http://schemas.microsoft.com/office/2007/relationships/hdphoto" Target="../media/hdphoto2.wdp"/><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4.xml"/><Relationship Id="rId1" Type="http://schemas.openxmlformats.org/officeDocument/2006/relationships/slideLayout" Target="../slideLayouts/slideLayout29.xml"/><Relationship Id="rId5" Type="http://schemas.microsoft.com/office/2007/relationships/hdphoto" Target="../media/hdphoto2.wdp"/><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image" Target="../media/image18.png"/><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35.xml"/><Relationship Id="rId1" Type="http://schemas.openxmlformats.org/officeDocument/2006/relationships/slideLayout" Target="../slideLayouts/slideLayout29.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 Id="rId14" Type="http://schemas.microsoft.com/office/2007/relationships/hdphoto" Target="../media/hdphoto2.wdp"/></Relationships>
</file>

<file path=ppt/slides/_rels/slide3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6.xml"/><Relationship Id="rId1" Type="http://schemas.openxmlformats.org/officeDocument/2006/relationships/slideLayout" Target="../slideLayouts/slideLayout2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13.tiff"/><Relationship Id="rId7" Type="http://schemas.openxmlformats.org/officeDocument/2006/relationships/image" Target="../media/image117.svg"/><Relationship Id="rId2" Type="http://schemas.openxmlformats.org/officeDocument/2006/relationships/notesSlide" Target="../notesSlides/notesSlide37.xml"/><Relationship Id="rId1" Type="http://schemas.openxmlformats.org/officeDocument/2006/relationships/slideLayout" Target="../slideLayouts/slideLayout23.xml"/><Relationship Id="rId6" Type="http://schemas.openxmlformats.org/officeDocument/2006/relationships/image" Target="../media/image116.png"/><Relationship Id="rId5" Type="http://schemas.openxmlformats.org/officeDocument/2006/relationships/image" Target="../media/image115.svg"/><Relationship Id="rId4" Type="http://schemas.openxmlformats.org/officeDocument/2006/relationships/image" Target="../media/image114.png"/><Relationship Id="rId9" Type="http://schemas.microsoft.com/office/2007/relationships/hdphoto" Target="../media/hdphoto2.wdp"/></Relationships>
</file>

<file path=ppt/slides/_rels/slide4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13.tiff"/><Relationship Id="rId7" Type="http://schemas.openxmlformats.org/officeDocument/2006/relationships/image" Target="../media/image121.svg"/><Relationship Id="rId2" Type="http://schemas.openxmlformats.org/officeDocument/2006/relationships/notesSlide" Target="../notesSlides/notesSlide38.xml"/><Relationship Id="rId1" Type="http://schemas.openxmlformats.org/officeDocument/2006/relationships/slideLayout" Target="../slideLayouts/slideLayout23.xml"/><Relationship Id="rId6" Type="http://schemas.openxmlformats.org/officeDocument/2006/relationships/image" Target="../media/image120.png"/><Relationship Id="rId5" Type="http://schemas.openxmlformats.org/officeDocument/2006/relationships/image" Target="../media/image119.svg"/><Relationship Id="rId4" Type="http://schemas.openxmlformats.org/officeDocument/2006/relationships/image" Target="../media/image118.png"/><Relationship Id="rId9" Type="http://schemas.microsoft.com/office/2007/relationships/hdphoto" Target="../media/hdphoto2.wdp"/></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19.xml"/><Relationship Id="rId4" Type="http://schemas.microsoft.com/office/2007/relationships/hdphoto" Target="../media/hdphoto2.wdp"/></Relationships>
</file>

<file path=ppt/slides/_rels/slide44.xml.rels><?xml version="1.0" encoding="UTF-8" standalone="yes"?>
<Relationships xmlns="http://schemas.openxmlformats.org/package/2006/relationships"><Relationship Id="rId8" Type="http://schemas.openxmlformats.org/officeDocument/2006/relationships/image" Target="../media/image127.sv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notesSlide" Target="../notesSlides/notesSlide40.xml"/><Relationship Id="rId1" Type="http://schemas.openxmlformats.org/officeDocument/2006/relationships/slideLayout" Target="../slideLayouts/slideLayout24.xml"/><Relationship Id="rId6" Type="http://schemas.openxmlformats.org/officeDocument/2006/relationships/image" Target="../media/image125.svg"/><Relationship Id="rId5" Type="http://schemas.openxmlformats.org/officeDocument/2006/relationships/image" Target="../media/image124.png"/><Relationship Id="rId10" Type="http://schemas.microsoft.com/office/2007/relationships/hdphoto" Target="../media/hdphoto2.wdp"/><Relationship Id="rId4" Type="http://schemas.openxmlformats.org/officeDocument/2006/relationships/image" Target="../media/image123.svg"/><Relationship Id="rId9" Type="http://schemas.openxmlformats.org/officeDocument/2006/relationships/image" Target="../media/image18.png"/></Relationships>
</file>

<file path=ppt/slides/_rels/slide4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41.xml"/><Relationship Id="rId1" Type="http://schemas.openxmlformats.org/officeDocument/2006/relationships/slideLayout" Target="../slideLayouts/slideLayout24.xml"/><Relationship Id="rId5" Type="http://schemas.microsoft.com/office/2007/relationships/hdphoto" Target="../media/hdphoto2.wdp"/><Relationship Id="rId4" Type="http://schemas.openxmlformats.org/officeDocument/2006/relationships/image" Target="../media/image18.png"/></Relationships>
</file>

<file path=ppt/slides/_rels/slide46.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29.jpeg"/><Relationship Id="rId7" Type="http://schemas.openxmlformats.org/officeDocument/2006/relationships/diagramColors" Target="../diagrams/colors9.xml"/><Relationship Id="rId2" Type="http://schemas.openxmlformats.org/officeDocument/2006/relationships/notesSlide" Target="../notesSlides/notesSlide42.xml"/><Relationship Id="rId1" Type="http://schemas.openxmlformats.org/officeDocument/2006/relationships/slideLayout" Target="../slideLayouts/slideLayout24.xml"/><Relationship Id="rId6" Type="http://schemas.openxmlformats.org/officeDocument/2006/relationships/diagramQuickStyle" Target="../diagrams/quickStyle9.xml"/><Relationship Id="rId5" Type="http://schemas.openxmlformats.org/officeDocument/2006/relationships/diagramLayout" Target="../diagrams/layout9.xml"/><Relationship Id="rId10" Type="http://schemas.microsoft.com/office/2007/relationships/hdphoto" Target="../media/hdphoto2.wdp"/><Relationship Id="rId4" Type="http://schemas.openxmlformats.org/officeDocument/2006/relationships/diagramData" Target="../diagrams/data9.xml"/><Relationship Id="rId9" Type="http://schemas.openxmlformats.org/officeDocument/2006/relationships/image" Target="../media/image18.png"/></Relationships>
</file>

<file path=ppt/slides/_rels/slide47.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3.xml"/><Relationship Id="rId1" Type="http://schemas.openxmlformats.org/officeDocument/2006/relationships/slideLayout" Target="../slideLayouts/slideLayout24.xml"/><Relationship Id="rId6" Type="http://schemas.openxmlformats.org/officeDocument/2006/relationships/diagramColors" Target="../diagrams/colors10.xml"/><Relationship Id="rId5" Type="http://schemas.openxmlformats.org/officeDocument/2006/relationships/diagramQuickStyle" Target="../diagrams/quickStyle10.xml"/><Relationship Id="rId10" Type="http://schemas.microsoft.com/office/2007/relationships/hdphoto" Target="../media/hdphoto2.wdp"/><Relationship Id="rId4" Type="http://schemas.openxmlformats.org/officeDocument/2006/relationships/diagramLayout" Target="../diagrams/layout10.xml"/><Relationship Id="rId9" Type="http://schemas.openxmlformats.org/officeDocument/2006/relationships/image" Target="../media/image18.png"/></Relationships>
</file>

<file path=ppt/slides/_rels/slide4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44.xml"/><Relationship Id="rId1" Type="http://schemas.openxmlformats.org/officeDocument/2006/relationships/slideLayout" Target="../slideLayouts/slideLayout24.xml"/><Relationship Id="rId5" Type="http://schemas.microsoft.com/office/2007/relationships/hdphoto" Target="../media/hdphoto2.wdp"/><Relationship Id="rId4" Type="http://schemas.openxmlformats.org/officeDocument/2006/relationships/image" Target="../media/image18.png"/></Relationships>
</file>

<file path=ppt/slides/_rels/slide4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5.xml"/><Relationship Id="rId1" Type="http://schemas.openxmlformats.org/officeDocument/2006/relationships/slideLayout" Target="../slideLayouts/slideLayout24.xml"/><Relationship Id="rId5" Type="http://schemas.microsoft.com/office/2007/relationships/hdphoto" Target="../media/hdphoto2.wdp"/><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8" Type="http://schemas.openxmlformats.org/officeDocument/2006/relationships/image" Target="../media/image137.svg"/><Relationship Id="rId13" Type="http://schemas.openxmlformats.org/officeDocument/2006/relationships/image" Target="../media/image140.png"/><Relationship Id="rId18" Type="http://schemas.microsoft.com/office/2007/relationships/hdphoto" Target="../media/hdphoto2.wdp"/><Relationship Id="rId3" Type="http://schemas.openxmlformats.org/officeDocument/2006/relationships/image" Target="../media/image133.png"/><Relationship Id="rId7" Type="http://schemas.openxmlformats.org/officeDocument/2006/relationships/image" Target="../media/image136.png"/><Relationship Id="rId12" Type="http://schemas.openxmlformats.org/officeDocument/2006/relationships/image" Target="../media/image29.svg"/><Relationship Id="rId17" Type="http://schemas.openxmlformats.org/officeDocument/2006/relationships/image" Target="../media/image18.png"/><Relationship Id="rId2" Type="http://schemas.openxmlformats.org/officeDocument/2006/relationships/notesSlide" Target="../notesSlides/notesSlide46.xml"/><Relationship Id="rId16" Type="http://schemas.openxmlformats.org/officeDocument/2006/relationships/image" Target="../media/image143.svg"/><Relationship Id="rId1" Type="http://schemas.openxmlformats.org/officeDocument/2006/relationships/slideLayout" Target="../slideLayouts/slideLayout24.xml"/><Relationship Id="rId6" Type="http://schemas.openxmlformats.org/officeDocument/2006/relationships/image" Target="../media/image135.svg"/><Relationship Id="rId11" Type="http://schemas.openxmlformats.org/officeDocument/2006/relationships/image" Target="../media/image28.png"/><Relationship Id="rId5" Type="http://schemas.openxmlformats.org/officeDocument/2006/relationships/image" Target="../media/image134.png"/><Relationship Id="rId15" Type="http://schemas.openxmlformats.org/officeDocument/2006/relationships/image" Target="../media/image142.png"/><Relationship Id="rId10" Type="http://schemas.openxmlformats.org/officeDocument/2006/relationships/image" Target="../media/image139.svg"/><Relationship Id="rId4" Type="http://schemas.openxmlformats.org/officeDocument/2006/relationships/image" Target="../media/image61.svg"/><Relationship Id="rId9" Type="http://schemas.openxmlformats.org/officeDocument/2006/relationships/image" Target="../media/image138.png"/><Relationship Id="rId14" Type="http://schemas.openxmlformats.org/officeDocument/2006/relationships/image" Target="../media/image141.svg"/></Relationships>
</file>

<file path=ppt/slides/_rels/slide5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7.xml"/><Relationship Id="rId1" Type="http://schemas.openxmlformats.org/officeDocument/2006/relationships/slideLayout" Target="../slideLayouts/slideLayout26.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microsoft.com/office/2007/relationships/hdphoto" Target="../media/hdphoto2.wdp"/></Relationships>
</file>

<file path=ppt/slides/_rels/slide5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48.xml"/><Relationship Id="rId1" Type="http://schemas.openxmlformats.org/officeDocument/2006/relationships/slideLayout" Target="../slideLayouts/slideLayout29.xml"/><Relationship Id="rId5" Type="http://schemas.microsoft.com/office/2007/relationships/hdphoto" Target="../media/hdphoto2.wdp"/><Relationship Id="rId4" Type="http://schemas.openxmlformats.org/officeDocument/2006/relationships/image" Target="../media/image18.png"/></Relationships>
</file>

<file path=ppt/slides/_rels/slide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5.jpeg"/><Relationship Id="rId1" Type="http://schemas.openxmlformats.org/officeDocument/2006/relationships/slideLayout" Target="../slideLayouts/slideLayout29.xml"/><Relationship Id="rId4" Type="http://schemas.microsoft.com/office/2007/relationships/hdphoto" Target="../media/hdphoto2.wdp"/></Relationships>
</file>

<file path=ppt/slides/_rels/slide5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9.xml"/><Relationship Id="rId1" Type="http://schemas.openxmlformats.org/officeDocument/2006/relationships/slideLayout" Target="../slideLayouts/slideLayout24.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 Id="rId9" Type="http://schemas.microsoft.com/office/2007/relationships/hdphoto" Target="../media/hdphoto2.wdp"/></Relationships>
</file>

<file path=ppt/slides/_rels/slide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0.xml"/><Relationship Id="rId1" Type="http://schemas.openxmlformats.org/officeDocument/2006/relationships/slideLayout" Target="../slideLayouts/slideLayout24.xml"/><Relationship Id="rId4" Type="http://schemas.microsoft.com/office/2007/relationships/hdphoto" Target="../media/hdphoto2.wdp"/></Relationships>
</file>

<file path=ppt/slides/_rels/slide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1.xml"/><Relationship Id="rId1" Type="http://schemas.openxmlformats.org/officeDocument/2006/relationships/slideLayout" Target="../slideLayouts/slideLayout24.xml"/><Relationship Id="rId4" Type="http://schemas.microsoft.com/office/2007/relationships/hdphoto" Target="../media/hdphoto2.wdp"/></Relationships>
</file>

<file path=ppt/slides/_rels/slide5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52.xml"/><Relationship Id="rId1" Type="http://schemas.openxmlformats.org/officeDocument/2006/relationships/slideLayout" Target="../slideLayouts/slideLayout28.xml"/><Relationship Id="rId5" Type="http://schemas.microsoft.com/office/2007/relationships/hdphoto" Target="../media/hdphoto2.wdp"/><Relationship Id="rId4" Type="http://schemas.openxmlformats.org/officeDocument/2006/relationships/image" Target="../media/image18.png"/></Relationships>
</file>

<file path=ppt/slides/_rels/slide58.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slideLayout" Target="../slideLayouts/slideLayout11.xml"/><Relationship Id="rId1" Type="http://schemas.openxmlformats.org/officeDocument/2006/relationships/tags" Target="../tags/tag23.xml"/><Relationship Id="rId4" Type="http://schemas.openxmlformats.org/officeDocument/2006/relationships/image" Target="../media/image24.png"/></Relationships>
</file>

<file path=ppt/slides/_rels/slide5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slideLayout" Target="../slideLayouts/slideLayout18.xml"/><Relationship Id="rId1" Type="http://schemas.openxmlformats.org/officeDocument/2006/relationships/tags" Target="../tags/tag24.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microsoft.com/office/2007/relationships/hdphoto" Target="../media/hdphoto2.wdp"/></Relationships>
</file>

<file path=ppt/slides/_rels/slide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3.xml"/><Relationship Id="rId1" Type="http://schemas.openxmlformats.org/officeDocument/2006/relationships/slideLayout" Target="../slideLayouts/slideLayout19.xml"/><Relationship Id="rId4" Type="http://schemas.microsoft.com/office/2007/relationships/hdphoto" Target="../media/hdphoto2.wdp"/></Relationships>
</file>

<file path=ppt/slides/_rels/slide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4.xml"/><Relationship Id="rId1" Type="http://schemas.openxmlformats.org/officeDocument/2006/relationships/slideLayout" Target="../slideLayouts/slideLayout19.xml"/><Relationship Id="rId4" Type="http://schemas.microsoft.com/office/2007/relationships/hdphoto" Target="../media/hdphoto2.wdp"/></Relationships>
</file>

<file path=ppt/slides/_rels/slide6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slideLayout" Target="../slideLayouts/slideLayout20.xml"/><Relationship Id="rId1" Type="http://schemas.openxmlformats.org/officeDocument/2006/relationships/tags" Target="../tags/tag2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TAC logo">
            <a:extLst>
              <a:ext uri="{FF2B5EF4-FFF2-40B4-BE49-F238E27FC236}">
                <a16:creationId xmlns:a16="http://schemas.microsoft.com/office/drawing/2014/main" id="{F1AD039D-0C6B-73F9-2424-C38A625B50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88003" y="292604"/>
            <a:ext cx="2628649" cy="1220332"/>
          </a:xfrm>
          <a:prstGeom prst="rect">
            <a:avLst/>
          </a:prstGeom>
        </p:spPr>
      </p:pic>
      <p:sp>
        <p:nvSpPr>
          <p:cNvPr id="51" name="Text Placeholder 50">
            <a:extLst>
              <a:ext uri="{FF2B5EF4-FFF2-40B4-BE49-F238E27FC236}">
                <a16:creationId xmlns:a16="http://schemas.microsoft.com/office/drawing/2014/main" id="{74629FE8-7263-5422-52C6-7517C138ABF2}"/>
              </a:ext>
            </a:extLst>
          </p:cNvPr>
          <p:cNvSpPr>
            <a:spLocks noGrp="1"/>
          </p:cNvSpPr>
          <p:nvPr>
            <p:ph type="title" idx="4294967295"/>
          </p:nvPr>
        </p:nvSpPr>
        <p:spPr>
          <a:xfrm>
            <a:off x="966788" y="2165350"/>
            <a:ext cx="8585200" cy="1382713"/>
          </a:xfrm>
          <a:prstGeom prst="rect">
            <a:avLst/>
          </a:prstGeom>
          <a:noFill/>
          <a:ln w="9525">
            <a:noFill/>
            <a:prstDash/>
            <a:miter lim="800000"/>
            <a:headEnd/>
            <a:tailE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chemeClr val="bg1"/>
                </a:solidFill>
                <a:effectLst/>
                <a:uLnTx/>
                <a:uFillTx/>
                <a:latin typeface="+mn-lt"/>
                <a:ea typeface="+mn-ea"/>
                <a:cs typeface="+mn-cs"/>
              </a:rPr>
              <a:t>First-Episode Psychosis (FEP) Series: </a:t>
            </a:r>
            <a:r>
              <a:rPr kumimoji="0" lang="en-US" sz="2400" b="1" i="1" u="none" strike="noStrike" kern="1200" cap="none" spc="0" normalizeH="0" baseline="0" noProof="0" dirty="0">
                <a:ln>
                  <a:noFill/>
                </a:ln>
                <a:solidFill>
                  <a:schemeClr val="bg1"/>
                </a:solidFill>
                <a:effectLst/>
                <a:uLnTx/>
                <a:uFillTx/>
                <a:latin typeface="+mn-lt"/>
                <a:ea typeface="+mn-ea"/>
                <a:cs typeface="+mn-cs"/>
              </a:rPr>
              <a:t>Empowering Mobile Crisis Teams to Recognize and Respond to People Experiencing FEP</a:t>
            </a:r>
            <a:endParaRPr kumimoji="0" lang="en-US" sz="2400" b="1" i="0" u="none" strike="noStrike" kern="1200" cap="none" spc="0" normalizeH="0" baseline="0" noProof="0" dirty="0">
              <a:ln>
                <a:noFill/>
              </a:ln>
              <a:solidFill>
                <a:schemeClr val="bg1"/>
              </a:solidFill>
              <a:effectLst/>
              <a:uLnTx/>
              <a:uFillTx/>
              <a:latin typeface="+mn-lt"/>
              <a:ea typeface="+mn-ea"/>
              <a:cs typeface="+mn-cs"/>
            </a:endParaRPr>
          </a:p>
        </p:txBody>
      </p:sp>
      <p:sp>
        <p:nvSpPr>
          <p:cNvPr id="3" name="Subtitle 5">
            <a:extLst>
              <a:ext uri="{FF2B5EF4-FFF2-40B4-BE49-F238E27FC236}">
                <a16:creationId xmlns:a16="http://schemas.microsoft.com/office/drawing/2014/main" id="{5F8173B3-546D-1DF1-DBEF-1F0A9D8ACED3}"/>
              </a:ext>
            </a:extLst>
          </p:cNvPr>
          <p:cNvSpPr txBox="1">
            <a:spLocks/>
          </p:cNvSpPr>
          <p:nvPr/>
        </p:nvSpPr>
        <p:spPr>
          <a:xfrm>
            <a:off x="966910" y="3788331"/>
            <a:ext cx="8585599" cy="517116"/>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spcAft>
                <a:spcPts val="600"/>
              </a:spcAft>
              <a:buClr>
                <a:srgbClr val="FF9900"/>
              </a:buClr>
              <a:buFont typeface="Segoe UI" panose="020B0502040204020203" pitchFamily="34" charset="0"/>
              <a:buNone/>
              <a:defRPr sz="2400" kern="1200" baseline="0">
                <a:solidFill>
                  <a:srgbClr val="14315A"/>
                </a:solidFill>
                <a:latin typeface="Segoe UI" panose="020B0502040204020203" pitchFamily="34" charset="0"/>
                <a:ea typeface="+mn-ea"/>
                <a:cs typeface="Segoe UI" panose="020B0502040204020203" pitchFamily="34" charset="0"/>
              </a:defRPr>
            </a:lvl1pPr>
            <a:lvl2pPr marL="457200" indent="0" algn="ctr" defTabSz="914400" rtl="0" eaLnBrk="1" latinLnBrk="0" hangingPunct="1">
              <a:lnSpc>
                <a:spcPct val="90000"/>
              </a:lnSpc>
              <a:spcBef>
                <a:spcPts val="500"/>
              </a:spcBef>
              <a:spcAft>
                <a:spcPts val="600"/>
              </a:spcAft>
              <a:buClr>
                <a:srgbClr val="FF9900"/>
              </a:buClr>
              <a:buFont typeface="Arial" panose="020B0604020202020204" pitchFamily="34" charset="0"/>
              <a:buNone/>
              <a:defRPr sz="2000" kern="1200">
                <a:solidFill>
                  <a:schemeClr val="tx1"/>
                </a:solidFill>
                <a:latin typeface="Segoe UI" panose="020B0502040204020203" pitchFamily="34" charset="0"/>
                <a:ea typeface="+mn-ea"/>
                <a:cs typeface="Segoe UI" panose="020B0502040204020203" pitchFamily="34" charset="0"/>
              </a:defRPr>
            </a:lvl2pPr>
            <a:lvl3pPr marL="914400" indent="0" algn="ctr" defTabSz="914400" rtl="0" eaLnBrk="1" latinLnBrk="0" hangingPunct="1">
              <a:lnSpc>
                <a:spcPct val="90000"/>
              </a:lnSpc>
              <a:spcBef>
                <a:spcPts val="500"/>
              </a:spcBef>
              <a:spcAft>
                <a:spcPts val="600"/>
              </a:spcAft>
              <a:buClr>
                <a:srgbClr val="FF9900"/>
              </a:buClr>
              <a:buFont typeface="Arial" panose="020B0604020202020204" pitchFamily="34" charset="0"/>
              <a:buNone/>
              <a:defRPr sz="1800" kern="1200">
                <a:solidFill>
                  <a:schemeClr val="tx1"/>
                </a:solidFill>
                <a:latin typeface="Segoe UI" panose="020B0502040204020203" pitchFamily="34" charset="0"/>
                <a:ea typeface="+mn-ea"/>
                <a:cs typeface="Segoe UI" panose="020B0502040204020203" pitchFamily="34" charset="0"/>
              </a:defRPr>
            </a:lvl3pPr>
            <a:lvl4pPr marL="1371600" indent="0" algn="ctr" defTabSz="914400" rtl="0" eaLnBrk="1" latinLnBrk="0" hangingPunct="1">
              <a:lnSpc>
                <a:spcPct val="90000"/>
              </a:lnSpc>
              <a:spcBef>
                <a:spcPts val="500"/>
              </a:spcBef>
              <a:spcAft>
                <a:spcPts val="600"/>
              </a:spcAft>
              <a:buClr>
                <a:srgbClr val="FF9900"/>
              </a:buClr>
              <a:buFont typeface="Arial" panose="020B0604020202020204" pitchFamily="34" charset="0"/>
              <a:buNone/>
              <a:defRPr sz="1600" kern="1200">
                <a:solidFill>
                  <a:schemeClr val="tx1"/>
                </a:solidFill>
                <a:latin typeface="Segoe UI" panose="020B0502040204020203" pitchFamily="34" charset="0"/>
                <a:ea typeface="+mn-ea"/>
                <a:cs typeface="Segoe UI" panose="020B0502040204020203" pitchFamily="34" charset="0"/>
              </a:defRPr>
            </a:lvl4pPr>
            <a:lvl5pPr marL="1828800" indent="0" algn="ctr" defTabSz="914400" rtl="0" eaLnBrk="1" latinLnBrk="0" hangingPunct="1">
              <a:lnSpc>
                <a:spcPct val="90000"/>
              </a:lnSpc>
              <a:spcBef>
                <a:spcPts val="500"/>
              </a:spcBef>
              <a:spcAft>
                <a:spcPts val="600"/>
              </a:spcAft>
              <a:buClr>
                <a:srgbClr val="FF9900"/>
              </a:buClr>
              <a:buFont typeface="Arial" panose="020B0604020202020204" pitchFamily="34" charset="0"/>
              <a:buNone/>
              <a:defRPr sz="1600" kern="1200">
                <a:solidFill>
                  <a:schemeClr val="tx1"/>
                </a:solidFill>
                <a:latin typeface="Segoe UI" panose="020B0502040204020203" pitchFamily="34" charset="0"/>
                <a:ea typeface="+mn-ea"/>
                <a:cs typeface="Segoe UI" panose="020B050204020402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defRPr/>
            </a:pPr>
            <a:r>
              <a:rPr lang="en-US" b="1">
                <a:solidFill>
                  <a:schemeClr val="bg1"/>
                </a:solidFill>
                <a:latin typeface="+mn-lt"/>
                <a:cs typeface="Segoe UI"/>
              </a:rPr>
              <a:t>Session 1</a:t>
            </a:r>
            <a:r>
              <a:rPr kumimoji="0" lang="en-US" b="1" i="0" u="none" strike="noStrike" kern="1200" cap="none" spc="0" normalizeH="0" baseline="0" noProof="0">
                <a:ln>
                  <a:noFill/>
                </a:ln>
                <a:solidFill>
                  <a:schemeClr val="bg1"/>
                </a:solidFill>
                <a:effectLst/>
                <a:uLnTx/>
                <a:uFillTx/>
                <a:latin typeface="+mn-lt"/>
                <a:ea typeface="+mn-ea"/>
                <a:cs typeface="Segoe UI"/>
              </a:rPr>
              <a:t>: Introduction to Psychosis and </a:t>
            </a:r>
            <a:r>
              <a:rPr lang="en-US" b="1">
                <a:solidFill>
                  <a:schemeClr val="bg1"/>
                </a:solidFill>
                <a:latin typeface="+mn-lt"/>
                <a:cs typeface="Segoe UI"/>
              </a:rPr>
              <a:t>FEP</a:t>
            </a:r>
            <a:endParaRPr lang="en-US" b="1" i="0" u="none" strike="noStrike" kern="1200" cap="none" spc="0" normalizeH="0" baseline="0" noProof="0">
              <a:ln>
                <a:noFill/>
              </a:ln>
              <a:solidFill>
                <a:schemeClr val="bg1"/>
              </a:solidFill>
              <a:effectLst/>
              <a:uLnTx/>
              <a:uFillTx/>
              <a:latin typeface="+mn-lt"/>
              <a:ea typeface="+mn-ea"/>
              <a:cs typeface="Segoe UI" panose="020B0502040204020203" pitchFamily="34" charset="0"/>
            </a:endParaRPr>
          </a:p>
        </p:txBody>
      </p:sp>
      <p:sp>
        <p:nvSpPr>
          <p:cNvPr id="52" name="Text Placeholder 51">
            <a:extLst>
              <a:ext uri="{FF2B5EF4-FFF2-40B4-BE49-F238E27FC236}">
                <a16:creationId xmlns:a16="http://schemas.microsoft.com/office/drawing/2014/main" id="{044FFE10-988D-667D-21A1-A3E7613100CE}"/>
              </a:ext>
            </a:extLst>
          </p:cNvPr>
          <p:cNvSpPr>
            <a:spLocks noGrp="1"/>
          </p:cNvSpPr>
          <p:nvPr>
            <p:ph type="body" sz="quarter" idx="17"/>
          </p:nvPr>
        </p:nvSpPr>
        <p:spPr>
          <a:xfrm>
            <a:off x="966910" y="5579325"/>
            <a:ext cx="6104712" cy="365760"/>
          </a:xfrm>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2D6E8D"/>
                </a:solidFill>
                <a:effectLst/>
                <a:uLnTx/>
                <a:uFillTx/>
                <a:ea typeface="+mn-ea"/>
                <a:cs typeface="Segoe UI"/>
              </a:rPr>
              <a:t>Apurva Bhatt, MD​​ (she/her/Dr.)</a:t>
            </a:r>
            <a:endParaRPr lang="en-US" b="1" i="0" u="none" strike="noStrike" kern="1200" cap="none" spc="0" normalizeH="0" baseline="0" noProof="0" dirty="0">
              <a:ln>
                <a:noFill/>
              </a:ln>
              <a:solidFill>
                <a:srgbClr val="2D6E8D"/>
              </a:solidFill>
              <a:effectLst/>
              <a:uLnTx/>
              <a:uFillTx/>
              <a:ea typeface="+mn-ea"/>
              <a:cs typeface="Segoe UI"/>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2D6E8D"/>
                </a:solidFill>
                <a:effectLst/>
                <a:uLnTx/>
                <a:uFillTx/>
                <a:ea typeface="+mn-ea"/>
                <a:cs typeface="Segoe UI"/>
              </a:rPr>
              <a:t>Katherine Pierce, PhD (she/her/Dr.)</a:t>
            </a:r>
            <a:endParaRPr lang="en-US" b="1" i="0" u="none" strike="noStrike" kern="1200" cap="none" spc="0" normalizeH="0" baseline="0" noProof="0" dirty="0">
              <a:ln>
                <a:noFill/>
              </a:ln>
              <a:solidFill>
                <a:srgbClr val="2D6E8D"/>
              </a:solidFill>
              <a:effectLst/>
              <a:uLnTx/>
              <a:uFillTx/>
              <a:ea typeface="+mn-ea"/>
              <a:cs typeface="Segoe UI"/>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US" dirty="0">
              <a:solidFill>
                <a:srgbClr val="2D6E8D"/>
              </a:solidFill>
              <a:cs typeface="Segoe UI"/>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2D6E8D"/>
                </a:solidFill>
                <a:effectLst/>
                <a:uLnTx/>
                <a:uFillTx/>
                <a:ea typeface="+mn-ea"/>
                <a:cs typeface="Segoe UI"/>
              </a:rPr>
              <a:t>April 22, 2025</a:t>
            </a:r>
            <a:endParaRPr lang="en-US" b="1" i="0" u="none" strike="noStrike" kern="1200" cap="none" spc="0" normalizeH="0" baseline="0" noProof="0" dirty="0">
              <a:ln>
                <a:noFill/>
              </a:ln>
              <a:solidFill>
                <a:srgbClr val="2D6E8D"/>
              </a:solidFill>
              <a:effectLst/>
              <a:uLnTx/>
              <a:uFillTx/>
              <a:ea typeface="+mn-ea"/>
              <a:cs typeface="Segoe U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Segoe UI"/>
              <a:ea typeface="+mn-ea"/>
              <a:cs typeface="Segoe UI"/>
            </a:endParaRPr>
          </a:p>
        </p:txBody>
      </p:sp>
      <p:pic>
        <p:nvPicPr>
          <p:cNvPr id="12" name="Picture Placeholder 10" descr="Bed of red poppies, buds, stems, and leaves">
            <a:extLst>
              <a:ext uri="{FF2B5EF4-FFF2-40B4-BE49-F238E27FC236}">
                <a16:creationId xmlns:a16="http://schemas.microsoft.com/office/drawing/2014/main" id="{8D61B9E0-E467-CE31-CC0C-BECD408F26F7}"/>
              </a:ext>
            </a:extLst>
          </p:cNvPr>
          <p:cNvPicPr>
            <a:picLocks noGrp="1" noChangeAspect="1"/>
          </p:cNvPicPr>
          <p:nvPr>
            <p:ph type="pic" sz="quarter" idx="14"/>
          </p:nvPr>
        </p:nvPicPr>
        <p:blipFill>
          <a:blip r:embed="rId4" cstate="screen">
            <a:extLst>
              <a:ext uri="{28A0092B-C50C-407E-A947-70E740481C1C}">
                <a14:useLocalDpi xmlns:a14="http://schemas.microsoft.com/office/drawing/2010/main"/>
              </a:ext>
            </a:extLst>
          </a:blip>
          <a:srcRect/>
          <a:stretch/>
        </p:blipFill>
        <p:spPr>
          <a:xfrm>
            <a:off x="8699838" y="3429000"/>
            <a:ext cx="2922451" cy="2922451"/>
          </a:xfrm>
          <a:ln>
            <a:solidFill>
              <a:schemeClr val="bg1"/>
            </a:solidFill>
          </a:ln>
        </p:spPr>
      </p:pic>
      <p:grpSp>
        <p:nvGrpSpPr>
          <p:cNvPr id="5" name="Group 4">
            <a:extLst>
              <a:ext uri="{FF2B5EF4-FFF2-40B4-BE49-F238E27FC236}">
                <a16:creationId xmlns:a16="http://schemas.microsoft.com/office/drawing/2014/main" id="{4B2DFF36-7319-01AC-5C30-AACAB924F372}"/>
              </a:ext>
              <a:ext uri="{C183D7F6-B498-43B3-948B-1728B52AA6E4}">
                <adec:decorative xmlns:adec="http://schemas.microsoft.com/office/drawing/2017/decorative" val="1"/>
              </a:ext>
            </a:extLst>
          </p:cNvPr>
          <p:cNvGrpSpPr/>
          <p:nvPr/>
        </p:nvGrpSpPr>
        <p:grpSpPr>
          <a:xfrm rot="7773928">
            <a:off x="8187980" y="4460825"/>
            <a:ext cx="1413115" cy="2149876"/>
            <a:chOff x="9743645" y="1319824"/>
            <a:chExt cx="1413115" cy="2149876"/>
          </a:xfrm>
        </p:grpSpPr>
        <p:sp>
          <p:nvSpPr>
            <p:cNvPr id="6" name="Oval 5">
              <a:extLst>
                <a:ext uri="{FF2B5EF4-FFF2-40B4-BE49-F238E27FC236}">
                  <a16:creationId xmlns:a16="http://schemas.microsoft.com/office/drawing/2014/main" id="{E7C556F2-D53B-53CC-6F8A-0E2FDDE1151D}"/>
                </a:ext>
              </a:extLst>
            </p:cNvPr>
            <p:cNvSpPr/>
            <p:nvPr userDrawn="1"/>
          </p:nvSpPr>
          <p:spPr>
            <a:xfrm rot="16200000">
              <a:off x="10314478" y="1319824"/>
              <a:ext cx="842282" cy="842282"/>
            </a:xfrm>
            <a:prstGeom prst="ellipse">
              <a:avLst/>
            </a:prstGeom>
            <a:solidFill>
              <a:srgbClr val="15315A"/>
            </a:solidFill>
            <a:ln>
              <a:solidFill>
                <a:schemeClr val="bg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67" err="1">
                <a:solidFill>
                  <a:schemeClr val="accent2"/>
                </a:solidFill>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B4D75D50-5A77-1D8D-B9B4-BF870399E55C}"/>
                </a:ext>
              </a:extLst>
            </p:cNvPr>
            <p:cNvSpPr/>
            <p:nvPr userDrawn="1"/>
          </p:nvSpPr>
          <p:spPr>
            <a:xfrm rot="16200000">
              <a:off x="9743645" y="3193482"/>
              <a:ext cx="276218" cy="276218"/>
            </a:xfrm>
            <a:prstGeom prst="ellipse">
              <a:avLst/>
            </a:prstGeom>
            <a:solidFill>
              <a:schemeClr val="accent3"/>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67" err="1">
                <a:solidFill>
                  <a:schemeClr val="accent2"/>
                </a:solidFill>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3557450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5EFDE-E3B7-74F6-6FF7-312BF45E8090}"/>
              </a:ext>
            </a:extLst>
          </p:cNvPr>
          <p:cNvSpPr>
            <a:spLocks noGrp="1"/>
          </p:cNvSpPr>
          <p:nvPr>
            <p:ph type="title"/>
          </p:nvPr>
        </p:nvSpPr>
        <p:spPr/>
        <p:txBody>
          <a:bodyPr/>
          <a:lstStyle/>
          <a:p>
            <a:r>
              <a:rPr lang="en-US">
                <a:latin typeface="+mn-lt"/>
                <a:cs typeface="Segoe UI"/>
              </a:rPr>
              <a:t>Today, We Will Discuss:</a:t>
            </a:r>
            <a:endParaRPr lang="en-US">
              <a:latin typeface="+mn-lt"/>
            </a:endParaRPr>
          </a:p>
        </p:txBody>
      </p:sp>
      <p:sp>
        <p:nvSpPr>
          <p:cNvPr id="3" name="Content Placeholder 2">
            <a:extLst>
              <a:ext uri="{FF2B5EF4-FFF2-40B4-BE49-F238E27FC236}">
                <a16:creationId xmlns:a16="http://schemas.microsoft.com/office/drawing/2014/main" id="{BACC28CE-AEB1-FB88-9156-93E25803B47B}"/>
              </a:ext>
            </a:extLst>
          </p:cNvPr>
          <p:cNvSpPr>
            <a:spLocks noGrp="1"/>
          </p:cNvSpPr>
          <p:nvPr>
            <p:ph idx="1"/>
          </p:nvPr>
        </p:nvSpPr>
        <p:spPr/>
        <p:txBody>
          <a:bodyPr vert="horz" lIns="91440" tIns="45720" rIns="91440" bIns="45720" rtlCol="0" anchor="t">
            <a:normAutofit/>
          </a:bodyPr>
          <a:lstStyle/>
          <a:p>
            <a:r>
              <a:rPr lang="en-US" sz="2800" b="0" kern="100">
                <a:latin typeface="Arial"/>
                <a:ea typeface="Aptos" panose="020B0004020202020204" pitchFamily="34" charset="0"/>
                <a:cs typeface="Arial"/>
              </a:rPr>
              <a:t>How is language important in this space?</a:t>
            </a:r>
          </a:p>
          <a:p>
            <a:r>
              <a:rPr lang="en-US" sz="2800" b="0" kern="100">
                <a:latin typeface="Arial"/>
                <a:ea typeface="Aptos" panose="020B0004020202020204" pitchFamily="34" charset="0"/>
                <a:cs typeface="Arial"/>
              </a:rPr>
              <a:t>What are psychosis spectrum experiences?</a:t>
            </a:r>
          </a:p>
          <a:p>
            <a:r>
              <a:rPr lang="en-US" sz="2800" b="0" kern="100">
                <a:latin typeface="Arial"/>
                <a:ea typeface="Aptos" panose="020B0004020202020204" pitchFamily="34" charset="0"/>
                <a:cs typeface="Arial"/>
              </a:rPr>
              <a:t>Why does psychosis develop?</a:t>
            </a:r>
          </a:p>
          <a:p>
            <a:r>
              <a:rPr lang="en-US" sz="2800" b="0" kern="100">
                <a:latin typeface="Arial"/>
                <a:ea typeface="Aptos" panose="020B0004020202020204" pitchFamily="34" charset="0"/>
                <a:cs typeface="Arial"/>
              </a:rPr>
              <a:t>What are the key takeaways for MCTs?</a:t>
            </a:r>
          </a:p>
          <a:p>
            <a:endParaRPr lang="en-US" sz="2800" b="0" kern="100">
              <a:latin typeface="Arial"/>
              <a:ea typeface="Aptos" panose="020B0004020202020204" pitchFamily="34" charset="0"/>
              <a:cs typeface="Arial"/>
            </a:endParaRPr>
          </a:p>
          <a:p>
            <a:endParaRPr lang="en-US" sz="2800" b="0" kern="100">
              <a:latin typeface="Arial"/>
              <a:ea typeface="Aptos" panose="020B0004020202020204" pitchFamily="34" charset="0"/>
              <a:cs typeface="Arial"/>
            </a:endParaRPr>
          </a:p>
          <a:p>
            <a:endParaRPr lang="en-US" sz="2800" b="0" kern="100">
              <a:latin typeface="Arial"/>
              <a:ea typeface="Aptos" panose="020B0004020202020204" pitchFamily="34" charset="0"/>
              <a:cs typeface="Arial"/>
            </a:endParaRPr>
          </a:p>
          <a:p>
            <a:endParaRPr lang="en-US"/>
          </a:p>
          <a:p>
            <a:endParaRPr lang="en-US"/>
          </a:p>
        </p:txBody>
      </p:sp>
      <p:pic>
        <p:nvPicPr>
          <p:cNvPr id="7" name="Picture 6">
            <a:extLst>
              <a:ext uri="{FF2B5EF4-FFF2-40B4-BE49-F238E27FC236}">
                <a16:creationId xmlns:a16="http://schemas.microsoft.com/office/drawing/2014/main" id="{03FA3705-E2D7-3F22-3C90-2E24B8EC7C2C}"/>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41284" y="6427565"/>
            <a:ext cx="882570" cy="426817"/>
          </a:xfrm>
          <a:prstGeom prst="rect">
            <a:avLst/>
          </a:prstGeom>
        </p:spPr>
      </p:pic>
    </p:spTree>
    <p:extLst>
      <p:ext uri="{BB962C8B-B14F-4D97-AF65-F5344CB8AC3E}">
        <p14:creationId xmlns:p14="http://schemas.microsoft.com/office/powerpoint/2010/main" val="784671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72F3A-E82E-0C5E-4E73-3A809CB05E4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2119375-66C0-3F74-808E-5A829F9B17BA}"/>
              </a:ext>
            </a:extLst>
          </p:cNvPr>
          <p:cNvSpPr>
            <a:spLocks noGrp="1"/>
          </p:cNvSpPr>
          <p:nvPr>
            <p:ph type="title" idx="4294967295"/>
          </p:nvPr>
        </p:nvSpPr>
        <p:spPr>
          <a:xfrm>
            <a:off x="495300" y="-1325563"/>
            <a:ext cx="11201400" cy="1325563"/>
          </a:xfrm>
        </p:spPr>
        <p:txBody>
          <a:bodyPr vert="horz" lIns="91440" tIns="45720" rIns="91440" bIns="45720" rtlCol="0" anchor="b">
            <a:normAutofit/>
          </a:bodyPr>
          <a:lstStyle/>
          <a:p>
            <a:r>
              <a:rPr lang="en-US" dirty="0"/>
              <a:t>When you hear the word “psychosis,” what do you think of?</a:t>
            </a:r>
          </a:p>
        </p:txBody>
      </p:sp>
      <p:sp>
        <p:nvSpPr>
          <p:cNvPr id="11" name="Text Placeholder 10">
            <a:extLst>
              <a:ext uri="{FF2B5EF4-FFF2-40B4-BE49-F238E27FC236}">
                <a16:creationId xmlns:a16="http://schemas.microsoft.com/office/drawing/2014/main" id="{F45B6D3B-79CA-558A-640E-16E776B9F146}"/>
              </a:ext>
            </a:extLst>
          </p:cNvPr>
          <p:cNvSpPr>
            <a:spLocks noGrp="1"/>
          </p:cNvSpPr>
          <p:nvPr>
            <p:ph type="body" sz="quarter" idx="17"/>
          </p:nvPr>
        </p:nvSpPr>
        <p:spPr/>
        <p:txBody>
          <a:bodyPr/>
          <a:lstStyle/>
          <a:p>
            <a:endParaRPr lang="en-US"/>
          </a:p>
        </p:txBody>
      </p:sp>
      <p:sp>
        <p:nvSpPr>
          <p:cNvPr id="8" name="Picture Placeholder 7">
            <a:extLst>
              <a:ext uri="{FF2B5EF4-FFF2-40B4-BE49-F238E27FC236}">
                <a16:creationId xmlns:a16="http://schemas.microsoft.com/office/drawing/2014/main" id="{F63883D0-A20B-CE98-0758-F66CB4D030A1}"/>
              </a:ext>
              <a:ext uri="{C183D7F6-B498-43B3-948B-1728B52AA6E4}">
                <adec:decorative xmlns:adec="http://schemas.microsoft.com/office/drawing/2017/decorative" val="1"/>
              </a:ext>
            </a:extLst>
          </p:cNvPr>
          <p:cNvSpPr>
            <a:spLocks noGrp="1"/>
          </p:cNvSpPr>
          <p:nvPr>
            <p:ph type="pic" sz="quarter" idx="10"/>
          </p:nvPr>
        </p:nvSpPr>
        <p:spPr/>
        <p:txBody>
          <a:bodyPr/>
          <a:lstStyle/>
          <a:p>
            <a:endParaRPr lang="en-US"/>
          </a:p>
        </p:txBody>
      </p:sp>
      <p:sp>
        <p:nvSpPr>
          <p:cNvPr id="2" name="Rectangle 1">
            <a:extLst>
              <a:ext uri="{FF2B5EF4-FFF2-40B4-BE49-F238E27FC236}">
                <a16:creationId xmlns:a16="http://schemas.microsoft.com/office/drawing/2014/main" id="{4F3A1A3B-D2D4-D7DB-09B5-A5530776832B}"/>
              </a:ext>
              <a:ext uri="{C183D7F6-B498-43B3-948B-1728B52AA6E4}">
                <adec:decorative xmlns:adec="http://schemas.microsoft.com/office/drawing/2017/decorative" val="1"/>
              </a:ext>
            </a:extLst>
          </p:cNvPr>
          <p:cNvSpPr/>
          <p:nvPr/>
        </p:nvSpPr>
        <p:spPr>
          <a:xfrm>
            <a:off x="6096000" y="1523999"/>
            <a:ext cx="5600700" cy="79375"/>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79CD95F-2AD8-7AE6-D575-7510D11E29AD}"/>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71930" y="6413133"/>
            <a:ext cx="777729" cy="361055"/>
          </a:xfrm>
          <a:prstGeom prst="rect">
            <a:avLst/>
          </a:prstGeom>
        </p:spPr>
      </p:pic>
      <p:pic>
        <p:nvPicPr>
          <p:cNvPr id="4" name="Picture 3">
            <a:extLst>
              <a:ext uri="{FF2B5EF4-FFF2-40B4-BE49-F238E27FC236}">
                <a16:creationId xmlns:a16="http://schemas.microsoft.com/office/drawing/2014/main" id="{874C38D5-E961-8E08-EC3A-D106B7E39AD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DE42A8D-8BBB-9B82-02EC-71E72E89D8A3}"/>
              </a:ext>
              <a:ext uri="{C183D7F6-B498-43B3-948B-1728B52AA6E4}">
                <adec:decorative xmlns:adec="http://schemas.microsoft.com/office/drawing/2017/decorative" val="1"/>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41284" y="6427565"/>
            <a:ext cx="882570" cy="426817"/>
          </a:xfrm>
          <a:prstGeom prst="rect">
            <a:avLst/>
          </a:prstGeom>
        </p:spPr>
      </p:pic>
    </p:spTree>
    <p:custDataLst>
      <p:tags r:id="rId1"/>
    </p:custDataLst>
    <p:extLst>
      <p:ext uri="{BB962C8B-B14F-4D97-AF65-F5344CB8AC3E}">
        <p14:creationId xmlns:p14="http://schemas.microsoft.com/office/powerpoint/2010/main" val="1620075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BFA3D-4771-448D-9BB7-B7709CF32492}"/>
              </a:ext>
            </a:extLst>
          </p:cNvPr>
          <p:cNvSpPr>
            <a:spLocks noGrp="1"/>
          </p:cNvSpPr>
          <p:nvPr>
            <p:ph type="title"/>
          </p:nvPr>
        </p:nvSpPr>
        <p:spPr>
          <a:xfrm>
            <a:off x="386475" y="387939"/>
            <a:ext cx="8663724" cy="1325563"/>
          </a:xfrm>
        </p:spPr>
        <p:txBody>
          <a:bodyPr>
            <a:normAutofit/>
          </a:bodyPr>
          <a:lstStyle/>
          <a:p>
            <a:r>
              <a:rPr lang="en-US">
                <a:latin typeface="+mj-lt"/>
                <a:ea typeface="calibri light"/>
                <a:cs typeface="Segoe UI"/>
              </a:rPr>
              <a:t>The Language We Use</a:t>
            </a:r>
            <a:r>
              <a:rPr lang="en-US" b="1">
                <a:latin typeface="+mj-lt"/>
                <a:ea typeface="calibri light"/>
                <a:cs typeface="Segoe UI"/>
              </a:rPr>
              <a:t> i</a:t>
            </a:r>
            <a:r>
              <a:rPr lang="en-US">
                <a:latin typeface="+mj-lt"/>
                <a:ea typeface="calibri light"/>
                <a:cs typeface="Segoe UI"/>
              </a:rPr>
              <a:t>s</a:t>
            </a:r>
            <a:r>
              <a:rPr lang="en-US" b="1">
                <a:latin typeface="+mj-lt"/>
                <a:ea typeface="calibri light"/>
                <a:cs typeface="Segoe UI"/>
              </a:rPr>
              <a:t> </a:t>
            </a:r>
            <a:r>
              <a:rPr lang="en-US">
                <a:latin typeface="+mj-lt"/>
                <a:ea typeface="calibri light"/>
                <a:cs typeface="Segoe UI"/>
              </a:rPr>
              <a:t>Important</a:t>
            </a:r>
            <a:r>
              <a:rPr lang="en-US" b="1">
                <a:latin typeface="+mj-lt"/>
                <a:ea typeface="calibri light"/>
                <a:cs typeface="Segoe UI"/>
              </a:rPr>
              <a:t>.</a:t>
            </a:r>
          </a:p>
        </p:txBody>
      </p:sp>
      <p:sp>
        <p:nvSpPr>
          <p:cNvPr id="3" name="Content Placeholder 2">
            <a:extLst>
              <a:ext uri="{FF2B5EF4-FFF2-40B4-BE49-F238E27FC236}">
                <a16:creationId xmlns:a16="http://schemas.microsoft.com/office/drawing/2014/main" id="{157D32FB-B31C-1613-135A-5B6EFADCEC99}"/>
              </a:ext>
            </a:extLst>
          </p:cNvPr>
          <p:cNvSpPr>
            <a:spLocks noGrp="1"/>
          </p:cNvSpPr>
          <p:nvPr>
            <p:ph idx="1"/>
          </p:nvPr>
        </p:nvSpPr>
        <p:spPr>
          <a:xfrm>
            <a:off x="385012" y="1825624"/>
            <a:ext cx="7323408" cy="4772542"/>
          </a:xfrm>
        </p:spPr>
        <p:txBody>
          <a:bodyPr vert="horz" lIns="91440" tIns="45720" rIns="91440" bIns="45720" rtlCol="0" anchor="t">
            <a:normAutofit/>
          </a:bodyPr>
          <a:lstStyle/>
          <a:p>
            <a:pPr>
              <a:buClr>
                <a:srgbClr val="E47225"/>
              </a:buClr>
              <a:buSzPct val="120000"/>
              <a:buFont typeface="Arial" panose="020B0604020202020204" pitchFamily="34" charset="0"/>
              <a:buChar char="»"/>
            </a:pPr>
            <a:r>
              <a:rPr lang="en-US" sz="2000">
                <a:latin typeface="+mn-lt"/>
                <a:ea typeface="Calibri"/>
                <a:cs typeface="Segoe UI"/>
              </a:rPr>
              <a:t>Language can help individuals feel either understood or misunderstood. Language can help or harm.</a:t>
            </a:r>
          </a:p>
          <a:p>
            <a:pPr>
              <a:buFont typeface="Arial" panose="020B0604020202020204" pitchFamily="34" charset="0"/>
              <a:buChar char="»"/>
            </a:pPr>
            <a:r>
              <a:rPr lang="en-US" sz="2000">
                <a:latin typeface="+mn-lt"/>
                <a:ea typeface="Calibri"/>
                <a:cs typeface="Segoe UI"/>
              </a:rPr>
              <a:t>The language we use in this presentation has been chosen based on feedback from service users and families.</a:t>
            </a:r>
          </a:p>
          <a:p>
            <a:pPr lvl="1"/>
            <a:r>
              <a:rPr lang="en-US" sz="2000">
                <a:latin typeface="+mn-lt"/>
                <a:ea typeface="Calibri"/>
                <a:cs typeface="Segoe UI"/>
              </a:rPr>
              <a:t>Word preference can differ person to person and culture to culture. Whenever possible, use the service users preferred language and terminology.</a:t>
            </a:r>
          </a:p>
          <a:p>
            <a:pPr lvl="1"/>
            <a:r>
              <a:rPr lang="en-US" sz="2000">
                <a:latin typeface="+mn-lt"/>
                <a:ea typeface="Calibri"/>
                <a:cs typeface="Segoe UI"/>
              </a:rPr>
              <a:t>It may take some time to build a shared language between providers, service users, and supports.</a:t>
            </a:r>
          </a:p>
          <a:p>
            <a:pPr lvl="1"/>
            <a:r>
              <a:rPr lang="en-US" sz="2000">
                <a:latin typeface="+mn-lt"/>
                <a:ea typeface="Calibri"/>
                <a:cs typeface="Segoe UI"/>
              </a:rPr>
              <a:t>Not all words have direct translations to other languages.</a:t>
            </a:r>
          </a:p>
          <a:p>
            <a:pPr>
              <a:buFont typeface="Arial" panose="020B0604020202020204" pitchFamily="34" charset="0"/>
              <a:buChar char="»"/>
            </a:pPr>
            <a:r>
              <a:rPr lang="en-US" sz="2000">
                <a:latin typeface="+mn-lt"/>
                <a:ea typeface="Calibri"/>
                <a:cs typeface="Segoe UI"/>
              </a:rPr>
              <a:t>The language we use changes often, and it is important to remain flexible with the words we use.</a:t>
            </a:r>
          </a:p>
        </p:txBody>
      </p:sp>
      <p:pic>
        <p:nvPicPr>
          <p:cNvPr id="5" name="Picture 4" descr="Five square speech bubbles in color">
            <a:extLst>
              <a:ext uri="{FF2B5EF4-FFF2-40B4-BE49-F238E27FC236}">
                <a16:creationId xmlns:a16="http://schemas.microsoft.com/office/drawing/2014/main" id="{E429756B-33E4-26E2-2AF4-D34834DBF67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22745" y="1491939"/>
            <a:ext cx="3617288" cy="361728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pic>
        <p:nvPicPr>
          <p:cNvPr id="8" name="Picture 7">
            <a:extLst>
              <a:ext uri="{FF2B5EF4-FFF2-40B4-BE49-F238E27FC236}">
                <a16:creationId xmlns:a16="http://schemas.microsoft.com/office/drawing/2014/main" id="{5596FB22-99D3-0D6E-211E-935EBA01B356}"/>
              </a:ext>
              <a:ext uri="{C183D7F6-B498-43B3-948B-1728B52AA6E4}">
                <adec:decorative xmlns:adec="http://schemas.microsoft.com/office/drawing/2017/decorative" val="1"/>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41284" y="6427565"/>
            <a:ext cx="882570" cy="426817"/>
          </a:xfrm>
          <a:prstGeom prst="rect">
            <a:avLst/>
          </a:prstGeom>
        </p:spPr>
      </p:pic>
    </p:spTree>
    <p:extLst>
      <p:ext uri="{BB962C8B-B14F-4D97-AF65-F5344CB8AC3E}">
        <p14:creationId xmlns:p14="http://schemas.microsoft.com/office/powerpoint/2010/main" val="19761032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AEBA7-B046-61A8-C2B6-C7BF36AE3AB6}"/>
              </a:ext>
            </a:extLst>
          </p:cNvPr>
          <p:cNvSpPr>
            <a:spLocks noGrp="1"/>
          </p:cNvSpPr>
          <p:nvPr>
            <p:ph type="title"/>
          </p:nvPr>
        </p:nvSpPr>
        <p:spPr>
          <a:xfrm>
            <a:off x="233546" y="348865"/>
            <a:ext cx="11746151" cy="877729"/>
          </a:xfrm>
          <a:solidFill>
            <a:srgbClr val="2D6E8D"/>
          </a:solidFill>
          <a:ln>
            <a:solidFill>
              <a:srgbClr val="2D6E8D"/>
            </a:solidFill>
          </a:ln>
        </p:spPr>
        <p:txBody>
          <a:bodyPr anchor="ctr">
            <a:normAutofit/>
          </a:bodyPr>
          <a:lstStyle/>
          <a:p>
            <a:pPr algn="ctr"/>
            <a:r>
              <a:rPr lang="en-US" sz="4000" b="1" dirty="0">
                <a:solidFill>
                  <a:srgbClr val="FFFFFF"/>
                </a:solidFill>
                <a:latin typeface="+mj-lt"/>
                <a:cs typeface="Segoe UI"/>
              </a:rPr>
              <a:t>The L</a:t>
            </a:r>
            <a:r>
              <a:rPr lang="en-US" dirty="0">
                <a:solidFill>
                  <a:srgbClr val="FFFFFF"/>
                </a:solidFill>
                <a:latin typeface="+mj-lt"/>
                <a:cs typeface="Segoe UI"/>
              </a:rPr>
              <a:t>anguage</a:t>
            </a:r>
            <a:r>
              <a:rPr lang="en-US" sz="4000" b="1" dirty="0">
                <a:solidFill>
                  <a:srgbClr val="FFFFFF"/>
                </a:solidFill>
                <a:latin typeface="+mj-lt"/>
                <a:cs typeface="Segoe UI"/>
              </a:rPr>
              <a:t> </a:t>
            </a:r>
            <a:r>
              <a:rPr lang="en-US" dirty="0">
                <a:solidFill>
                  <a:srgbClr val="FFFFFF"/>
                </a:solidFill>
                <a:latin typeface="+mj-lt"/>
                <a:cs typeface="Segoe UI"/>
              </a:rPr>
              <a:t>We</a:t>
            </a:r>
            <a:r>
              <a:rPr lang="en-US" sz="4000" b="1" dirty="0">
                <a:solidFill>
                  <a:srgbClr val="FFFFFF"/>
                </a:solidFill>
                <a:latin typeface="+mj-lt"/>
                <a:cs typeface="Segoe UI"/>
              </a:rPr>
              <a:t> U</a:t>
            </a:r>
            <a:r>
              <a:rPr lang="en-US" dirty="0">
                <a:solidFill>
                  <a:srgbClr val="FFFFFF"/>
                </a:solidFill>
                <a:latin typeface="+mj-lt"/>
                <a:cs typeface="Segoe UI"/>
              </a:rPr>
              <a:t>se</a:t>
            </a:r>
            <a:r>
              <a:rPr lang="en-US" sz="4000" b="1" dirty="0">
                <a:solidFill>
                  <a:srgbClr val="FFFFFF"/>
                </a:solidFill>
                <a:latin typeface="+mj-lt"/>
                <a:cs typeface="Segoe UI"/>
              </a:rPr>
              <a:t> </a:t>
            </a:r>
            <a:r>
              <a:rPr lang="en-US" dirty="0">
                <a:solidFill>
                  <a:srgbClr val="FFFFFF"/>
                </a:solidFill>
                <a:latin typeface="+mj-lt"/>
                <a:cs typeface="Segoe UI"/>
              </a:rPr>
              <a:t>is</a:t>
            </a:r>
            <a:r>
              <a:rPr lang="en-US" sz="4000" b="1" dirty="0">
                <a:solidFill>
                  <a:srgbClr val="FFFFFF"/>
                </a:solidFill>
                <a:latin typeface="+mj-lt"/>
                <a:cs typeface="Segoe UI"/>
              </a:rPr>
              <a:t> I</a:t>
            </a:r>
            <a:r>
              <a:rPr lang="en-US" dirty="0">
                <a:solidFill>
                  <a:srgbClr val="FFFFFF"/>
                </a:solidFill>
                <a:latin typeface="+mj-lt"/>
                <a:cs typeface="Segoe UI"/>
              </a:rPr>
              <a:t>mportant. 1</a:t>
            </a:r>
            <a:endParaRPr lang="en-US" sz="4000" b="1" dirty="0">
              <a:solidFill>
                <a:srgbClr val="FFFFFF"/>
              </a:solidFill>
              <a:latin typeface="+mj-lt"/>
              <a:cs typeface="Segoe UI"/>
            </a:endParaRPr>
          </a:p>
        </p:txBody>
      </p:sp>
      <p:graphicFrame>
        <p:nvGraphicFramePr>
          <p:cNvPr id="5" name="Content Placeholder 4">
            <a:extLst>
              <a:ext uri="{FF2B5EF4-FFF2-40B4-BE49-F238E27FC236}">
                <a16:creationId xmlns:a16="http://schemas.microsoft.com/office/drawing/2014/main" id="{06A55183-19F2-311A-1BC3-12CCC349FB3C}"/>
              </a:ext>
            </a:extLst>
          </p:cNvPr>
          <p:cNvGraphicFramePr>
            <a:graphicFrameLocks noGrp="1"/>
          </p:cNvGraphicFramePr>
          <p:nvPr>
            <p:ph idx="1"/>
            <p:extLst>
              <p:ext uri="{D42A27DB-BD31-4B8C-83A1-F6EECF244321}">
                <p14:modId xmlns:p14="http://schemas.microsoft.com/office/powerpoint/2010/main" val="693640629"/>
              </p:ext>
            </p:extLst>
          </p:nvPr>
        </p:nvGraphicFramePr>
        <p:xfrm>
          <a:off x="222700" y="1331369"/>
          <a:ext cx="11746599" cy="5394960"/>
        </p:xfrm>
        <a:graphic>
          <a:graphicData uri="http://schemas.openxmlformats.org/drawingml/2006/table">
            <a:tbl>
              <a:tblPr firstRow="1" bandRow="1">
                <a:tableStyleId>{0E3FDE45-AF77-4B5C-9715-49D594BDF05E}</a:tableStyleId>
              </a:tblPr>
              <a:tblGrid>
                <a:gridCol w="2052700">
                  <a:extLst>
                    <a:ext uri="{9D8B030D-6E8A-4147-A177-3AD203B41FA5}">
                      <a16:colId xmlns:a16="http://schemas.microsoft.com/office/drawing/2014/main" val="1736733186"/>
                    </a:ext>
                  </a:extLst>
                </a:gridCol>
                <a:gridCol w="2128188">
                  <a:extLst>
                    <a:ext uri="{9D8B030D-6E8A-4147-A177-3AD203B41FA5}">
                      <a16:colId xmlns:a16="http://schemas.microsoft.com/office/drawing/2014/main" val="2067186061"/>
                    </a:ext>
                  </a:extLst>
                </a:gridCol>
                <a:gridCol w="7565711">
                  <a:extLst>
                    <a:ext uri="{9D8B030D-6E8A-4147-A177-3AD203B41FA5}">
                      <a16:colId xmlns:a16="http://schemas.microsoft.com/office/drawing/2014/main" val="1410464980"/>
                    </a:ext>
                  </a:extLst>
                </a:gridCol>
              </a:tblGrid>
              <a:tr h="610694">
                <a:tc>
                  <a:txBody>
                    <a:bodyPr/>
                    <a:lstStyle/>
                    <a:p>
                      <a:pPr algn="ctr"/>
                      <a:r>
                        <a:rPr lang="en-US" sz="1800" b="1" dirty="0">
                          <a:latin typeface="+mn-lt"/>
                        </a:rPr>
                        <a:t>Common Phrasing</a:t>
                      </a:r>
                    </a:p>
                  </a:txBody>
                  <a:tcPr>
                    <a:lnB w="12700" cap="flat" cmpd="sng" algn="ctr">
                      <a:solidFill>
                        <a:schemeClr val="tx1"/>
                      </a:solidFill>
                      <a:prstDash val="solid"/>
                      <a:round/>
                      <a:headEnd type="none" w="med" len="med"/>
                      <a:tailEnd type="none" w="med" len="med"/>
                    </a:lnB>
                  </a:tcPr>
                </a:tc>
                <a:tc>
                  <a:txBody>
                    <a:bodyPr/>
                    <a:lstStyle/>
                    <a:p>
                      <a:pPr algn="ctr"/>
                      <a:r>
                        <a:rPr lang="en-US" sz="1800" b="1" dirty="0">
                          <a:latin typeface="+mn-lt"/>
                        </a:rPr>
                        <a:t>Proposed Phrasing </a:t>
                      </a:r>
                    </a:p>
                  </a:txBody>
                  <a:tcPr>
                    <a:lnB w="12700" cap="flat" cmpd="sng" algn="ctr">
                      <a:solidFill>
                        <a:schemeClr val="tx1"/>
                      </a:solidFill>
                      <a:prstDash val="solid"/>
                      <a:round/>
                      <a:headEnd type="none" w="med" len="med"/>
                      <a:tailEnd type="none" w="med" len="med"/>
                    </a:lnB>
                  </a:tcPr>
                </a:tc>
                <a:tc>
                  <a:txBody>
                    <a:bodyPr/>
                    <a:lstStyle/>
                    <a:p>
                      <a:pPr algn="ctr"/>
                      <a:r>
                        <a:rPr lang="en-US" sz="1800" dirty="0">
                          <a:latin typeface="+mn-lt"/>
                        </a:rPr>
                        <a:t>Why are we shifting?</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9447585"/>
                  </a:ext>
                </a:extLst>
              </a:tr>
              <a:tr h="610694">
                <a:tc>
                  <a:txBody>
                    <a:bodyPr/>
                    <a:lstStyle/>
                    <a:p>
                      <a:pPr algn="ctr"/>
                      <a:r>
                        <a:rPr lang="en-US" sz="1800" dirty="0">
                          <a:solidFill>
                            <a:schemeClr val="bg1"/>
                          </a:solidFill>
                          <a:latin typeface="+mn-lt"/>
                        </a:rPr>
                        <a:t>“Patient” "Client"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D6E8D"/>
                    </a:solidFill>
                  </a:tcPr>
                </a:tc>
                <a:tc>
                  <a:txBody>
                    <a:bodyPr/>
                    <a:lstStyle/>
                    <a:p>
                      <a:pPr algn="ctr"/>
                      <a:r>
                        <a:rPr lang="en-US" sz="1800" dirty="0">
                          <a:solidFill>
                            <a:schemeClr val="bg1"/>
                          </a:solidFill>
                          <a:latin typeface="+mn-lt"/>
                        </a:rPr>
                        <a:t>Service User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D6E8D"/>
                    </a:solidFill>
                  </a:tcPr>
                </a:tc>
                <a:tc>
                  <a:txBody>
                    <a:bodyPr/>
                    <a:lstStyle/>
                    <a:p>
                      <a:pPr marL="0" algn="ctr" defTabSz="914400" rtl="0" eaLnBrk="1" latinLnBrk="0" hangingPunct="1"/>
                      <a:r>
                        <a:rPr lang="en-US" sz="1800" dirty="0">
                          <a:solidFill>
                            <a:schemeClr val="bg1"/>
                          </a:solidFill>
                          <a:latin typeface="+mn-lt"/>
                        </a:rPr>
                        <a:t>The terms “patient” and "client" are more medical and imply illness and the need for “treatment.”</a:t>
                      </a:r>
                      <a:endParaRPr lang="en-US" sz="1800" kern="1200" dirty="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D6E8D"/>
                    </a:solidFill>
                  </a:tcPr>
                </a:tc>
                <a:extLst>
                  <a:ext uri="{0D108BD9-81ED-4DB2-BD59-A6C34878D82A}">
                    <a16:rowId xmlns:a16="http://schemas.microsoft.com/office/drawing/2014/main" val="4160070603"/>
                  </a:ext>
                </a:extLst>
              </a:tr>
              <a:tr h="353814">
                <a:tc>
                  <a:txBody>
                    <a:bodyPr/>
                    <a:lstStyle/>
                    <a:p>
                      <a:pPr algn="ctr"/>
                      <a:r>
                        <a:rPr lang="en-US" sz="1800" dirty="0">
                          <a:latin typeface="+mn-lt"/>
                        </a:rPr>
                        <a:t>First Break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latin typeface="+mn-lt"/>
                        </a:rPr>
                        <a:t>First Episode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latin typeface="+mn-lt"/>
                        </a:rPr>
                        <a:t>People are not “broken.”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6724642"/>
                  </a:ext>
                </a:extLst>
              </a:tr>
              <a:tr h="610694">
                <a:tc>
                  <a:txBody>
                    <a:bodyPr/>
                    <a:lstStyle/>
                    <a:p>
                      <a:pPr marL="0" algn="ctr" defTabSz="914400" rtl="0" eaLnBrk="1" latinLnBrk="0" hangingPunct="1"/>
                      <a:r>
                        <a:rPr lang="en-US" sz="1800" kern="1200" dirty="0">
                          <a:solidFill>
                            <a:schemeClr val="bg1"/>
                          </a:solidFill>
                          <a:latin typeface="+mn-lt"/>
                          <a:ea typeface="+mn-ea"/>
                          <a:cs typeface="+mn-cs"/>
                        </a:rPr>
                        <a:t>Prodromal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D6E8D"/>
                    </a:solidFill>
                  </a:tcPr>
                </a:tc>
                <a:tc>
                  <a:txBody>
                    <a:bodyPr/>
                    <a:lstStyle/>
                    <a:p>
                      <a:pPr marL="0" algn="ctr" defTabSz="914400" rtl="0" eaLnBrk="1" latinLnBrk="0" hangingPunct="1"/>
                      <a:r>
                        <a:rPr lang="en-US" sz="1800" kern="1200" dirty="0">
                          <a:solidFill>
                            <a:schemeClr val="bg1"/>
                          </a:solidFill>
                          <a:latin typeface="+mn-lt"/>
                          <a:ea typeface="+mn-ea"/>
                          <a:cs typeface="+mn-cs"/>
                        </a:rPr>
                        <a:t>Attenuated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D6E8D"/>
                    </a:solidFill>
                  </a:tcPr>
                </a:tc>
                <a:tc>
                  <a:txBody>
                    <a:bodyPr/>
                    <a:lstStyle/>
                    <a:p>
                      <a:pPr marL="0" algn="ctr" defTabSz="914400" rtl="0" eaLnBrk="1" latinLnBrk="0" hangingPunct="1"/>
                      <a:r>
                        <a:rPr lang="en-US" sz="1800" kern="1200" dirty="0">
                          <a:solidFill>
                            <a:schemeClr val="bg1"/>
                          </a:solidFill>
                          <a:latin typeface="+mn-lt"/>
                          <a:ea typeface="+mn-ea"/>
                          <a:cs typeface="+mn-cs"/>
                        </a:rPr>
                        <a:t>"Prodrome" is a retrospective term and implies that individuals with attenuated experiences will develop psychosis.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D6E8D"/>
                    </a:solidFill>
                  </a:tcPr>
                </a:tc>
                <a:extLst>
                  <a:ext uri="{0D108BD9-81ED-4DB2-BD59-A6C34878D82A}">
                    <a16:rowId xmlns:a16="http://schemas.microsoft.com/office/drawing/2014/main" val="183858950"/>
                  </a:ext>
                </a:extLst>
              </a:tr>
              <a:tr h="872420">
                <a:tc>
                  <a:txBody>
                    <a:bodyPr/>
                    <a:lstStyle/>
                    <a:p>
                      <a:pPr algn="ctr"/>
                      <a:r>
                        <a:rPr lang="en-US" sz="1800" dirty="0">
                          <a:latin typeface="+mn-lt"/>
                        </a:rPr>
                        <a:t>Decompensating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latin typeface="+mn-lt"/>
                        </a:rPr>
                        <a:t>Describe specific changes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latin typeface="+mn-lt"/>
                        </a:rPr>
                        <a:t>This term implies that someone who is “getting worse” or becoming more symptomatic is going to continue this downward trajectory no matter what.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602780"/>
                  </a:ext>
                </a:extLst>
              </a:tr>
              <a:tr h="610694">
                <a:tc>
                  <a:txBody>
                    <a:bodyPr/>
                    <a:lstStyle/>
                    <a:p>
                      <a:pPr marL="0" algn="ctr" defTabSz="914400" rtl="0" eaLnBrk="1" latinLnBrk="0" hangingPunct="1"/>
                      <a:r>
                        <a:rPr lang="en-US" sz="1800" kern="1200" dirty="0">
                          <a:solidFill>
                            <a:schemeClr val="bg1"/>
                          </a:solidFill>
                          <a:latin typeface="+mn-lt"/>
                          <a:ea typeface="+mn-ea"/>
                          <a:cs typeface="+mn-cs"/>
                        </a:rPr>
                        <a:t>Anosognosia / Insight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D6E8D"/>
                    </a:solidFill>
                  </a:tcPr>
                </a:tc>
                <a:tc>
                  <a:txBody>
                    <a:bodyPr/>
                    <a:lstStyle/>
                    <a:p>
                      <a:pPr marL="0" algn="ctr" defTabSz="914400" rtl="0" eaLnBrk="1" latinLnBrk="0" hangingPunct="1"/>
                      <a:r>
                        <a:rPr lang="en-US" sz="1800" kern="1200" dirty="0">
                          <a:solidFill>
                            <a:schemeClr val="bg1"/>
                          </a:solidFill>
                          <a:latin typeface="+mn-lt"/>
                          <a:ea typeface="+mn-ea"/>
                          <a:cs typeface="+mn-cs"/>
                        </a:rPr>
                        <a:t>Perspective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D6E8D"/>
                    </a:solidFill>
                  </a:tcPr>
                </a:tc>
                <a:tc>
                  <a:txBody>
                    <a:bodyPr/>
                    <a:lstStyle/>
                    <a:p>
                      <a:pPr marL="0" algn="ctr" defTabSz="914400" rtl="0" eaLnBrk="1" latinLnBrk="0" hangingPunct="1"/>
                      <a:r>
                        <a:rPr lang="en-US" sz="1800" kern="1200" dirty="0">
                          <a:solidFill>
                            <a:schemeClr val="bg1"/>
                          </a:solidFill>
                          <a:latin typeface="+mn-lt"/>
                          <a:ea typeface="+mn-ea"/>
                          <a:cs typeface="+mn-cs"/>
                        </a:rPr>
                        <a:t>“Perspective” respects that individuals are experts of their own internal experiences, and others may agree or disagree with them.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D6E8D"/>
                    </a:solidFill>
                  </a:tcPr>
                </a:tc>
                <a:extLst>
                  <a:ext uri="{0D108BD9-81ED-4DB2-BD59-A6C34878D82A}">
                    <a16:rowId xmlns:a16="http://schemas.microsoft.com/office/drawing/2014/main" val="4049411444"/>
                  </a:ext>
                </a:extLst>
              </a:tr>
              <a:tr h="610694">
                <a:tc>
                  <a:txBody>
                    <a:bodyPr/>
                    <a:lstStyle/>
                    <a:p>
                      <a:pPr algn="ctr"/>
                      <a:r>
                        <a:rPr lang="en-US" sz="1800" dirty="0">
                          <a:latin typeface="+mn-lt"/>
                        </a:rPr>
                        <a:t>Non-compliance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latin typeface="+mn-lt"/>
                        </a:rPr>
                        <a:t>Engagement / Behavior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latin typeface="+mn-lt"/>
                        </a:rPr>
                        <a:t>The term “non-compliance” implies service users are doing something “wrong.”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0980643"/>
                  </a:ext>
                </a:extLst>
              </a:tr>
              <a:tr h="872420">
                <a:tc>
                  <a:txBody>
                    <a:bodyPr/>
                    <a:lstStyle/>
                    <a:p>
                      <a:pPr marL="0" lvl="0" algn="ctr" defTabSz="914400" rtl="0" eaLnBrk="1" latinLnBrk="0" hangingPunct="1">
                        <a:buNone/>
                      </a:pPr>
                      <a:r>
                        <a:rPr lang="en-US" sz="1800" kern="1200" dirty="0">
                          <a:solidFill>
                            <a:schemeClr val="bg1"/>
                          </a:solidFill>
                          <a:latin typeface="+mn-lt"/>
                          <a:ea typeface="+mn-ea"/>
                          <a:cs typeface="+mn-cs"/>
                        </a:rPr>
                        <a:t>Drug or Substance Misuse/Addiction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D6E8D"/>
                    </a:solidFill>
                  </a:tcPr>
                </a:tc>
                <a:tc>
                  <a:txBody>
                    <a:bodyPr/>
                    <a:lstStyle/>
                    <a:p>
                      <a:pPr marL="0" lvl="0" algn="ctr" defTabSz="914400" rtl="0" eaLnBrk="1" latinLnBrk="0" hangingPunct="1">
                        <a:buNone/>
                      </a:pPr>
                      <a:r>
                        <a:rPr lang="en-US" sz="1800" kern="1200" dirty="0">
                          <a:solidFill>
                            <a:schemeClr val="bg1"/>
                          </a:solidFill>
                          <a:latin typeface="+mn-lt"/>
                          <a:ea typeface="+mn-ea"/>
                          <a:cs typeface="+mn-cs"/>
                        </a:rPr>
                        <a:t>Relationship with substance(s)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D6E8D"/>
                    </a:solidFill>
                  </a:tcPr>
                </a:tc>
                <a:tc>
                  <a:txBody>
                    <a:bodyPr/>
                    <a:lstStyle/>
                    <a:p>
                      <a:pPr marL="0" lvl="0" algn="ctr" defTabSz="914400" rtl="0" eaLnBrk="1" latinLnBrk="0" hangingPunct="1">
                        <a:buNone/>
                      </a:pPr>
                      <a:r>
                        <a:rPr lang="en-US" sz="1800" kern="1200" dirty="0">
                          <a:solidFill>
                            <a:schemeClr val="bg1"/>
                          </a:solidFill>
                          <a:latin typeface="+mn-lt"/>
                          <a:ea typeface="+mn-ea"/>
                          <a:cs typeface="+mn-cs"/>
                        </a:rPr>
                        <a:t>Older terms imply that substance use behavior is “bad,” easily controlled, or is not serving an important function.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D6E8D"/>
                    </a:solidFill>
                  </a:tcPr>
                </a:tc>
                <a:extLst>
                  <a:ext uri="{0D108BD9-81ED-4DB2-BD59-A6C34878D82A}">
                    <a16:rowId xmlns:a16="http://schemas.microsoft.com/office/drawing/2014/main" val="1389325975"/>
                  </a:ext>
                </a:extLst>
              </a:tr>
            </a:tbl>
          </a:graphicData>
        </a:graphic>
      </p:graphicFrame>
      <p:pic>
        <p:nvPicPr>
          <p:cNvPr id="9" name="Picture 8">
            <a:extLst>
              <a:ext uri="{FF2B5EF4-FFF2-40B4-BE49-F238E27FC236}">
                <a16:creationId xmlns:a16="http://schemas.microsoft.com/office/drawing/2014/main" id="{28C92439-6684-CCE1-AF61-41EB82F90EC1}"/>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232517" y="-2462"/>
            <a:ext cx="715558" cy="353749"/>
          </a:xfrm>
          <a:prstGeom prst="rect">
            <a:avLst/>
          </a:prstGeom>
        </p:spPr>
      </p:pic>
    </p:spTree>
    <p:extLst>
      <p:ext uri="{BB962C8B-B14F-4D97-AF65-F5344CB8AC3E}">
        <p14:creationId xmlns:p14="http://schemas.microsoft.com/office/powerpoint/2010/main" val="22684472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AEBA7-B046-61A8-C2B6-C7BF36AE3AB6}"/>
              </a:ext>
            </a:extLst>
          </p:cNvPr>
          <p:cNvSpPr>
            <a:spLocks noGrp="1"/>
          </p:cNvSpPr>
          <p:nvPr>
            <p:ph type="title"/>
          </p:nvPr>
        </p:nvSpPr>
        <p:spPr>
          <a:xfrm>
            <a:off x="238494" y="348865"/>
            <a:ext cx="11538333" cy="877729"/>
          </a:xfrm>
          <a:solidFill>
            <a:srgbClr val="2D6E8D"/>
          </a:solidFill>
          <a:ln>
            <a:solidFill>
              <a:srgbClr val="2D6E8D"/>
            </a:solidFill>
          </a:ln>
        </p:spPr>
        <p:txBody>
          <a:bodyPr anchor="ctr">
            <a:normAutofit/>
          </a:bodyPr>
          <a:lstStyle/>
          <a:p>
            <a:pPr algn="ctr"/>
            <a:r>
              <a:rPr lang="en-US" sz="4000" b="1" dirty="0">
                <a:solidFill>
                  <a:srgbClr val="FFFFFF"/>
                </a:solidFill>
                <a:latin typeface="+mj-lt"/>
                <a:cs typeface="Segoe UI"/>
              </a:rPr>
              <a:t>The L</a:t>
            </a:r>
            <a:r>
              <a:rPr lang="en-US" dirty="0">
                <a:solidFill>
                  <a:srgbClr val="FFFFFF"/>
                </a:solidFill>
                <a:latin typeface="+mj-lt"/>
                <a:cs typeface="Segoe UI"/>
              </a:rPr>
              <a:t>anguage</a:t>
            </a:r>
            <a:r>
              <a:rPr lang="en-US" sz="4000" b="1" dirty="0">
                <a:solidFill>
                  <a:srgbClr val="FFFFFF"/>
                </a:solidFill>
                <a:latin typeface="+mj-lt"/>
                <a:cs typeface="Segoe UI"/>
              </a:rPr>
              <a:t> </a:t>
            </a:r>
            <a:r>
              <a:rPr lang="en-US" dirty="0">
                <a:solidFill>
                  <a:srgbClr val="FFFFFF"/>
                </a:solidFill>
                <a:latin typeface="+mj-lt"/>
                <a:cs typeface="Segoe UI"/>
              </a:rPr>
              <a:t>We</a:t>
            </a:r>
            <a:r>
              <a:rPr lang="en-US" sz="4000" b="1" dirty="0">
                <a:solidFill>
                  <a:srgbClr val="FFFFFF"/>
                </a:solidFill>
                <a:latin typeface="+mj-lt"/>
                <a:cs typeface="Segoe UI"/>
              </a:rPr>
              <a:t> U</a:t>
            </a:r>
            <a:r>
              <a:rPr lang="en-US" dirty="0">
                <a:solidFill>
                  <a:srgbClr val="FFFFFF"/>
                </a:solidFill>
                <a:latin typeface="+mj-lt"/>
                <a:cs typeface="Segoe UI"/>
              </a:rPr>
              <a:t>se</a:t>
            </a:r>
            <a:r>
              <a:rPr lang="en-US" sz="4000" b="1" dirty="0">
                <a:solidFill>
                  <a:srgbClr val="FFFFFF"/>
                </a:solidFill>
                <a:latin typeface="+mj-lt"/>
                <a:cs typeface="Segoe UI"/>
              </a:rPr>
              <a:t> is I</a:t>
            </a:r>
            <a:r>
              <a:rPr lang="en-US" dirty="0">
                <a:solidFill>
                  <a:srgbClr val="FFFFFF"/>
                </a:solidFill>
                <a:latin typeface="+mj-lt"/>
                <a:cs typeface="Segoe UI"/>
              </a:rPr>
              <a:t>mportant. 2</a:t>
            </a:r>
            <a:endParaRPr lang="en-US" sz="4000" b="1" dirty="0">
              <a:solidFill>
                <a:srgbClr val="FFFFFF"/>
              </a:solidFill>
              <a:latin typeface="+mj-lt"/>
              <a:cs typeface="Segoe UI"/>
            </a:endParaRPr>
          </a:p>
        </p:txBody>
      </p:sp>
      <p:graphicFrame>
        <p:nvGraphicFramePr>
          <p:cNvPr id="5" name="Content Placeholder 4">
            <a:extLst>
              <a:ext uri="{FF2B5EF4-FFF2-40B4-BE49-F238E27FC236}">
                <a16:creationId xmlns:a16="http://schemas.microsoft.com/office/drawing/2014/main" id="{06A55183-19F2-311A-1BC3-12CCC349FB3C}"/>
              </a:ext>
            </a:extLst>
          </p:cNvPr>
          <p:cNvGraphicFramePr>
            <a:graphicFrameLocks noGrp="1"/>
          </p:cNvGraphicFramePr>
          <p:nvPr>
            <p:ph idx="1"/>
            <p:extLst>
              <p:ext uri="{D42A27DB-BD31-4B8C-83A1-F6EECF244321}">
                <p14:modId xmlns:p14="http://schemas.microsoft.com/office/powerpoint/2010/main" val="1798095685"/>
              </p:ext>
            </p:extLst>
          </p:nvPr>
        </p:nvGraphicFramePr>
        <p:xfrm>
          <a:off x="238009" y="1361580"/>
          <a:ext cx="11538818" cy="5301519"/>
        </p:xfrm>
        <a:graphic>
          <a:graphicData uri="http://schemas.openxmlformats.org/drawingml/2006/table">
            <a:tbl>
              <a:tblPr firstRow="1" bandRow="1">
                <a:tableStyleId>{0E3FDE45-AF77-4B5C-9715-49D594BDF05E}</a:tableStyleId>
              </a:tblPr>
              <a:tblGrid>
                <a:gridCol w="2152974">
                  <a:extLst>
                    <a:ext uri="{9D8B030D-6E8A-4147-A177-3AD203B41FA5}">
                      <a16:colId xmlns:a16="http://schemas.microsoft.com/office/drawing/2014/main" val="1736733186"/>
                    </a:ext>
                  </a:extLst>
                </a:gridCol>
                <a:gridCol w="3911435">
                  <a:extLst>
                    <a:ext uri="{9D8B030D-6E8A-4147-A177-3AD203B41FA5}">
                      <a16:colId xmlns:a16="http://schemas.microsoft.com/office/drawing/2014/main" val="2067186061"/>
                    </a:ext>
                  </a:extLst>
                </a:gridCol>
                <a:gridCol w="5474409">
                  <a:extLst>
                    <a:ext uri="{9D8B030D-6E8A-4147-A177-3AD203B41FA5}">
                      <a16:colId xmlns:a16="http://schemas.microsoft.com/office/drawing/2014/main" val="1410464980"/>
                    </a:ext>
                  </a:extLst>
                </a:gridCol>
              </a:tblGrid>
              <a:tr h="365799">
                <a:tc>
                  <a:txBody>
                    <a:bodyPr/>
                    <a:lstStyle/>
                    <a:p>
                      <a:pPr algn="ctr"/>
                      <a:r>
                        <a:rPr lang="en-US" sz="2000" b="1">
                          <a:latin typeface="+mn-lt"/>
                        </a:rPr>
                        <a:t>Not Helpful</a:t>
                      </a:r>
                    </a:p>
                  </a:txBody>
                  <a:tcPr>
                    <a:lnB w="12700" cap="flat" cmpd="sng" algn="ctr">
                      <a:solidFill>
                        <a:schemeClr val="tx1"/>
                      </a:solidFill>
                      <a:prstDash val="solid"/>
                      <a:round/>
                      <a:headEnd type="none" w="med" len="med"/>
                      <a:tailEnd type="none" w="med" len="med"/>
                    </a:lnB>
                  </a:tcPr>
                </a:tc>
                <a:tc>
                  <a:txBody>
                    <a:bodyPr/>
                    <a:lstStyle/>
                    <a:p>
                      <a:pPr algn="ctr"/>
                      <a:r>
                        <a:rPr lang="en-US" sz="2000" b="1">
                          <a:latin typeface="+mn-lt"/>
                        </a:rPr>
                        <a:t>More Helpful</a:t>
                      </a:r>
                    </a:p>
                  </a:txBody>
                  <a:tcPr>
                    <a:lnB w="12700" cap="flat" cmpd="sng" algn="ctr">
                      <a:solidFill>
                        <a:schemeClr val="tx1"/>
                      </a:solidFill>
                      <a:prstDash val="solid"/>
                      <a:round/>
                      <a:headEnd type="none" w="med" len="med"/>
                      <a:tailEnd type="none" w="med" len="med"/>
                    </a:lnB>
                  </a:tcPr>
                </a:tc>
                <a:tc>
                  <a:txBody>
                    <a:bodyPr/>
                    <a:lstStyle/>
                    <a:p>
                      <a:pPr algn="ctr"/>
                      <a:r>
                        <a:rPr lang="en-US" sz="2000">
                          <a:latin typeface="+mn-lt"/>
                        </a:rPr>
                        <a:t>Why are we shifting?</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9447585"/>
                  </a:ext>
                </a:extLst>
              </a:tr>
              <a:tr h="848929">
                <a:tc>
                  <a:txBody>
                    <a:bodyPr/>
                    <a:lstStyle/>
                    <a:p>
                      <a:pPr marL="0" algn="ctr" defTabSz="914400" rtl="0" eaLnBrk="1" latinLnBrk="0" hangingPunct="1"/>
                      <a:r>
                        <a:rPr lang="en-US" sz="1800" kern="1200">
                          <a:solidFill>
                            <a:schemeClr val="bg1"/>
                          </a:solidFill>
                          <a:latin typeface="+mn-lt"/>
                          <a:ea typeface="+mn-ea"/>
                          <a:cs typeface="+mn-cs"/>
                        </a:rPr>
                        <a:t>“They’re crazy.”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D6E8D"/>
                    </a:solidFill>
                  </a:tcPr>
                </a:tc>
                <a:tc>
                  <a:txBody>
                    <a:bodyPr/>
                    <a:lstStyle/>
                    <a:p>
                      <a:pPr marL="0" algn="ctr" defTabSz="914400" rtl="0" eaLnBrk="1" latinLnBrk="0" hangingPunct="1"/>
                      <a:r>
                        <a:rPr lang="en-US" sz="1800" kern="1200">
                          <a:solidFill>
                            <a:schemeClr val="bg1"/>
                          </a:solidFill>
                          <a:latin typeface="+mn-lt"/>
                          <a:ea typeface="+mn-ea"/>
                          <a:cs typeface="+mn-cs"/>
                        </a:rPr>
                        <a:t>Use exact language: “They have been talking to themselves.”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D6E8D"/>
                    </a:solidFill>
                  </a:tcPr>
                </a:tc>
                <a:tc>
                  <a:txBody>
                    <a:bodyPr/>
                    <a:lstStyle/>
                    <a:p>
                      <a:pPr marL="0" algn="ctr" defTabSz="914400" rtl="0" eaLnBrk="1" latinLnBrk="0" hangingPunct="1"/>
                      <a:r>
                        <a:rPr lang="en-US" sz="1800" kern="1200">
                          <a:solidFill>
                            <a:schemeClr val="bg1"/>
                          </a:solidFill>
                          <a:latin typeface="+mn-lt"/>
                          <a:ea typeface="+mn-ea"/>
                          <a:cs typeface="+mn-cs"/>
                        </a:rPr>
                        <a:t>The word “crazy” is often associated with mental health stigma and is not a descriptive word.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D6E8D"/>
                    </a:solidFill>
                  </a:tcPr>
                </a:tc>
                <a:extLst>
                  <a:ext uri="{0D108BD9-81ED-4DB2-BD59-A6C34878D82A}">
                    <a16:rowId xmlns:a16="http://schemas.microsoft.com/office/drawing/2014/main" val="4160070603"/>
                  </a:ext>
                </a:extLst>
              </a:tr>
              <a:tr h="848929">
                <a:tc>
                  <a:txBody>
                    <a:bodyPr/>
                    <a:lstStyle/>
                    <a:p>
                      <a:pPr algn="ctr"/>
                      <a:r>
                        <a:rPr lang="en-US">
                          <a:latin typeface="+mn-lt"/>
                        </a:rPr>
                        <a:t>“They’re being manipulative / pretending.”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mn-lt"/>
                        </a:rPr>
                        <a:t>Approach with an open mind and be curious.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mn-lt"/>
                        </a:rPr>
                        <a:t>Sometimes people wish that things that are happening are not real but ignoring them will not make them go away.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6724642"/>
                  </a:ext>
                </a:extLst>
              </a:tr>
              <a:tr h="848929">
                <a:tc>
                  <a:txBody>
                    <a:bodyPr/>
                    <a:lstStyle/>
                    <a:p>
                      <a:pPr algn="ctr"/>
                      <a:r>
                        <a:rPr lang="en-US">
                          <a:solidFill>
                            <a:schemeClr val="bg1"/>
                          </a:solidFill>
                          <a:latin typeface="+mn-lt"/>
                        </a:rPr>
                        <a:t>“They just want attention.”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D6E8D"/>
                    </a:solidFill>
                  </a:tcPr>
                </a:tc>
                <a:tc>
                  <a:txBody>
                    <a:bodyPr/>
                    <a:lstStyle/>
                    <a:p>
                      <a:pPr algn="ctr"/>
                      <a:r>
                        <a:rPr lang="en-US">
                          <a:solidFill>
                            <a:schemeClr val="bg1"/>
                          </a:solidFill>
                          <a:latin typeface="+mn-lt"/>
                        </a:rPr>
                        <a:t>“Can you help me understand what is going 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D6E8D"/>
                    </a:solidFill>
                  </a:tcPr>
                </a:tc>
                <a:tc>
                  <a:txBody>
                    <a:bodyPr/>
                    <a:lstStyle/>
                    <a:p>
                      <a:pPr algn="ctr"/>
                      <a:r>
                        <a:rPr lang="en-US">
                          <a:solidFill>
                            <a:schemeClr val="bg1"/>
                          </a:solidFill>
                          <a:latin typeface="+mn-lt"/>
                        </a:rPr>
                        <a:t>It is important to try to understand if there are any unmet needs that need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D6E8D"/>
                    </a:solidFill>
                  </a:tcPr>
                </a:tc>
                <a:extLst>
                  <a:ext uri="{0D108BD9-81ED-4DB2-BD59-A6C34878D82A}">
                    <a16:rowId xmlns:a16="http://schemas.microsoft.com/office/drawing/2014/main" val="183858950"/>
                  </a:ext>
                </a:extLst>
              </a:tr>
              <a:tr h="848929">
                <a:tc>
                  <a:txBody>
                    <a:bodyPr/>
                    <a:lstStyle/>
                    <a:p>
                      <a:pPr algn="ctr"/>
                      <a:r>
                        <a:rPr lang="en-US">
                          <a:latin typeface="+mn-lt"/>
                        </a:rPr>
                        <a:t>“Being lazy” “Doesn’t care” “Using as an excuse”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mn-lt"/>
                        </a:rPr>
                        <a:t>Ask what their goals are and how you can support them.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mn-lt"/>
                        </a:rPr>
                        <a:t>Changes in behavior can often be due to symptoms and are not character flaws.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602780"/>
                  </a:ext>
                </a:extLst>
              </a:tr>
              <a:tr h="1104301">
                <a:tc>
                  <a:txBody>
                    <a:bodyPr/>
                    <a:lstStyle/>
                    <a:p>
                      <a:pPr algn="ctr"/>
                      <a:r>
                        <a:rPr lang="en-US">
                          <a:solidFill>
                            <a:schemeClr val="bg1"/>
                          </a:solidFill>
                          <a:latin typeface="+mn-lt"/>
                        </a:rPr>
                        <a:t>“They’re not giving me any response  or reason.”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D6E8D"/>
                    </a:solidFill>
                  </a:tcPr>
                </a:tc>
                <a:tc>
                  <a:txBody>
                    <a:bodyPr/>
                    <a:lstStyle/>
                    <a:p>
                      <a:pPr algn="ctr"/>
                      <a:r>
                        <a:rPr lang="en-US">
                          <a:solidFill>
                            <a:schemeClr val="bg1"/>
                          </a:solidFill>
                          <a:latin typeface="+mn-lt"/>
                        </a:rPr>
                        <a:t>“I’m so worried about ‘XYZ,’ and I feel like I can’t help because I don’t know what is going 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D6E8D"/>
                    </a:solidFill>
                  </a:tcPr>
                </a:tc>
                <a:tc>
                  <a:txBody>
                    <a:bodyPr/>
                    <a:lstStyle/>
                    <a:p>
                      <a:pPr algn="ctr"/>
                      <a:r>
                        <a:rPr lang="en-US">
                          <a:solidFill>
                            <a:schemeClr val="bg1"/>
                          </a:solidFill>
                          <a:latin typeface="+mn-lt"/>
                        </a:rPr>
                        <a:t>Sometimes others aren’t ready or able to talk about their experiences. It can be helpful to express your feelings too.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D6E8D"/>
                    </a:solidFill>
                  </a:tcPr>
                </a:tc>
                <a:extLst>
                  <a:ext uri="{0D108BD9-81ED-4DB2-BD59-A6C34878D82A}">
                    <a16:rowId xmlns:a16="http://schemas.microsoft.com/office/drawing/2014/main" val="4049411444"/>
                  </a:ext>
                </a:extLst>
              </a:tr>
            </a:tbl>
          </a:graphicData>
        </a:graphic>
      </p:graphicFrame>
      <p:pic>
        <p:nvPicPr>
          <p:cNvPr id="9" name="Picture 8">
            <a:extLst>
              <a:ext uri="{FF2B5EF4-FFF2-40B4-BE49-F238E27FC236}">
                <a16:creationId xmlns:a16="http://schemas.microsoft.com/office/drawing/2014/main" id="{3D8EFC6A-146E-3440-D165-50B113C482F0}"/>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232517" y="-2462"/>
            <a:ext cx="715558" cy="353749"/>
          </a:xfrm>
          <a:prstGeom prst="rect">
            <a:avLst/>
          </a:prstGeom>
        </p:spPr>
      </p:pic>
    </p:spTree>
    <p:extLst>
      <p:ext uri="{BB962C8B-B14F-4D97-AF65-F5344CB8AC3E}">
        <p14:creationId xmlns:p14="http://schemas.microsoft.com/office/powerpoint/2010/main" val="2502255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D6E8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55E10-6346-BE41-54B6-523BDCE5AA36}"/>
              </a:ext>
            </a:extLst>
          </p:cNvPr>
          <p:cNvSpPr>
            <a:spLocks noGrp="1"/>
          </p:cNvSpPr>
          <p:nvPr>
            <p:ph type="title"/>
          </p:nvPr>
        </p:nvSpPr>
        <p:spPr/>
        <p:txBody>
          <a:bodyPr>
            <a:normAutofit/>
          </a:bodyPr>
          <a:lstStyle/>
          <a:p>
            <a:r>
              <a:rPr lang="en-US" sz="4000" b="1" dirty="0">
                <a:solidFill>
                  <a:schemeClr val="bg1"/>
                </a:solidFill>
                <a:latin typeface="Arial"/>
                <a:cs typeface="Arial"/>
              </a:rPr>
              <a:t>The Language We Use is Important. 3</a:t>
            </a:r>
          </a:p>
        </p:txBody>
      </p:sp>
      <p:pic>
        <p:nvPicPr>
          <p:cNvPr id="26" name="Graphic 25" descr="Box speech bubble">
            <a:extLst>
              <a:ext uri="{FF2B5EF4-FFF2-40B4-BE49-F238E27FC236}">
                <a16:creationId xmlns:a16="http://schemas.microsoft.com/office/drawing/2014/main" id="{7F9B1410-ECA2-AC4E-0224-D4C3B1C61D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595181" y="1721012"/>
            <a:ext cx="2379937" cy="2181609"/>
          </a:xfrm>
          <a:prstGeom prst="rect">
            <a:avLst/>
          </a:prstGeom>
        </p:spPr>
      </p:pic>
      <p:sp>
        <p:nvSpPr>
          <p:cNvPr id="25" name="TextBox 24">
            <a:extLst>
              <a:ext uri="{FF2B5EF4-FFF2-40B4-BE49-F238E27FC236}">
                <a16:creationId xmlns:a16="http://schemas.microsoft.com/office/drawing/2014/main" id="{BE2BACE1-7CF7-DC16-C721-331F778BCDC6}"/>
              </a:ext>
            </a:extLst>
          </p:cNvPr>
          <p:cNvSpPr txBox="1"/>
          <p:nvPr/>
        </p:nvSpPr>
        <p:spPr>
          <a:xfrm>
            <a:off x="766079" y="1926083"/>
            <a:ext cx="2003082" cy="120032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5315A"/>
                </a:solidFill>
                <a:effectLst/>
                <a:uLnTx/>
                <a:uFillTx/>
                <a:latin typeface="Arial"/>
                <a:cs typeface="Arial"/>
              </a:rPr>
              <a:t>It sounds like you have been non-compliant with your medication</a:t>
            </a:r>
            <a:r>
              <a:rPr lang="en-US">
                <a:solidFill>
                  <a:srgbClr val="15315A"/>
                </a:solidFill>
                <a:latin typeface="Arial"/>
                <a:cs typeface="Arial"/>
              </a:rPr>
              <a:t>.</a:t>
            </a:r>
            <a:endParaRPr kumimoji="0" lang="en-US" sz="1800" b="0" i="0" u="none" strike="noStrike" kern="1200" cap="none" spc="0" normalizeH="0" baseline="0" noProof="0">
              <a:ln>
                <a:noFill/>
              </a:ln>
              <a:solidFill>
                <a:srgbClr val="15315A"/>
              </a:solidFill>
              <a:effectLst/>
              <a:uLnTx/>
              <a:uFillTx/>
              <a:latin typeface="Arial" panose="020B0604020202020204" pitchFamily="34" charset="0"/>
              <a:cs typeface="Arial" panose="020B0604020202020204" pitchFamily="34" charset="0"/>
            </a:endParaRPr>
          </a:p>
        </p:txBody>
      </p:sp>
      <p:pic>
        <p:nvPicPr>
          <p:cNvPr id="13" name="Graphic 12">
            <a:extLst>
              <a:ext uri="{FF2B5EF4-FFF2-40B4-BE49-F238E27FC236}">
                <a16:creationId xmlns:a16="http://schemas.microsoft.com/office/drawing/2014/main" id="{6EDF8B1C-F646-2BF0-AB22-20574E3644A4}"/>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2152" y="3843390"/>
            <a:ext cx="861904" cy="1045589"/>
          </a:xfrm>
          <a:prstGeom prst="rect">
            <a:avLst/>
          </a:prstGeom>
        </p:spPr>
      </p:pic>
      <p:pic>
        <p:nvPicPr>
          <p:cNvPr id="19" name="Graphic 18">
            <a:extLst>
              <a:ext uri="{FF2B5EF4-FFF2-40B4-BE49-F238E27FC236}">
                <a16:creationId xmlns:a16="http://schemas.microsoft.com/office/drawing/2014/main" id="{4173C81D-769A-5C37-CB80-0841E0FD89A1}"/>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85282" y="4246403"/>
            <a:ext cx="420368" cy="459777"/>
          </a:xfrm>
          <a:prstGeom prst="rect">
            <a:avLst/>
          </a:prstGeom>
        </p:spPr>
      </p:pic>
      <p:pic>
        <p:nvPicPr>
          <p:cNvPr id="5" name="Graphic 4">
            <a:extLst>
              <a:ext uri="{FF2B5EF4-FFF2-40B4-BE49-F238E27FC236}">
                <a16:creationId xmlns:a16="http://schemas.microsoft.com/office/drawing/2014/main" id="{40565C9F-7779-0734-28BF-841FA116DDB0}"/>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18527" y="4637761"/>
            <a:ext cx="1752561" cy="1855114"/>
          </a:xfrm>
          <a:prstGeom prst="rect">
            <a:avLst/>
          </a:prstGeom>
        </p:spPr>
      </p:pic>
      <p:pic>
        <p:nvPicPr>
          <p:cNvPr id="34" name="Graphic 33" descr="Round speech bubble">
            <a:extLst>
              <a:ext uri="{FF2B5EF4-FFF2-40B4-BE49-F238E27FC236}">
                <a16:creationId xmlns:a16="http://schemas.microsoft.com/office/drawing/2014/main" id="{6C33B6E2-548F-97A6-B7FE-C8B8806B8C8B}"/>
              </a:ext>
              <a:ext uri="{C183D7F6-B498-43B3-948B-1728B52AA6E4}">
                <adec:decorative xmlns:adec="http://schemas.microsoft.com/office/drawing/2017/decorative" val="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224363" y="2473967"/>
            <a:ext cx="2633833" cy="1719696"/>
          </a:xfrm>
          <a:prstGeom prst="rect">
            <a:avLst/>
          </a:prstGeom>
        </p:spPr>
      </p:pic>
      <p:sp>
        <p:nvSpPr>
          <p:cNvPr id="27" name="TextBox 26">
            <a:extLst>
              <a:ext uri="{FF2B5EF4-FFF2-40B4-BE49-F238E27FC236}">
                <a16:creationId xmlns:a16="http://schemas.microsoft.com/office/drawing/2014/main" id="{591F37A6-05DB-2F44-BE71-77C48FFA2932}"/>
              </a:ext>
            </a:extLst>
          </p:cNvPr>
          <p:cNvSpPr txBox="1"/>
          <p:nvPr/>
        </p:nvSpPr>
        <p:spPr>
          <a:xfrm>
            <a:off x="3690344" y="2788936"/>
            <a:ext cx="1718175" cy="92333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5315A"/>
                </a:solidFill>
                <a:effectLst/>
                <a:uLnTx/>
                <a:uFillTx/>
                <a:latin typeface="Arial"/>
                <a:cs typeface="Arial"/>
              </a:rPr>
              <a:t>My medication makes me feel like a zombie</a:t>
            </a:r>
            <a:r>
              <a:rPr lang="en-US" dirty="0">
                <a:solidFill>
                  <a:srgbClr val="15315A"/>
                </a:solidFill>
                <a:latin typeface="Arial"/>
                <a:cs typeface="Arial"/>
              </a:rPr>
              <a:t>.</a:t>
            </a:r>
            <a:endParaRPr kumimoji="0" lang="en-US" sz="1800" b="0" i="0" u="none" strike="noStrike" kern="1200" cap="none" spc="0" normalizeH="0" baseline="0" noProof="0" dirty="0">
              <a:ln>
                <a:noFill/>
              </a:ln>
              <a:solidFill>
                <a:srgbClr val="15315A"/>
              </a:solidFill>
              <a:effectLst/>
              <a:uLnTx/>
              <a:uFillTx/>
              <a:latin typeface="Arial" panose="020B0604020202020204" pitchFamily="34" charset="0"/>
              <a:cs typeface="Arial" panose="020B0604020202020204" pitchFamily="34" charset="0"/>
            </a:endParaRPr>
          </a:p>
        </p:txBody>
      </p:sp>
      <p:pic>
        <p:nvPicPr>
          <p:cNvPr id="17" name="Graphic 16">
            <a:extLst>
              <a:ext uri="{FF2B5EF4-FFF2-40B4-BE49-F238E27FC236}">
                <a16:creationId xmlns:a16="http://schemas.microsoft.com/office/drawing/2014/main" id="{98D1CCA5-AF08-DD98-B65D-1CD000A5A280}"/>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3046309" y="3938161"/>
            <a:ext cx="861904" cy="1029851"/>
          </a:xfrm>
          <a:prstGeom prst="rect">
            <a:avLst/>
          </a:prstGeom>
        </p:spPr>
      </p:pic>
      <p:pic>
        <p:nvPicPr>
          <p:cNvPr id="9" name="Graphic 8">
            <a:extLst>
              <a:ext uri="{FF2B5EF4-FFF2-40B4-BE49-F238E27FC236}">
                <a16:creationId xmlns:a16="http://schemas.microsoft.com/office/drawing/2014/main" id="{E5942F7B-032A-BF27-8B69-14BC6143239D}"/>
              </a:ext>
              <a:ext uri="{C183D7F6-B498-43B3-948B-1728B52AA6E4}">
                <adec:decorative xmlns:adec="http://schemas.microsoft.com/office/drawing/2017/decorative" val="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flipH="1">
            <a:off x="2875381" y="4781087"/>
            <a:ext cx="1390650" cy="1495874"/>
          </a:xfrm>
          <a:prstGeom prst="rect">
            <a:avLst/>
          </a:prstGeom>
        </p:spPr>
      </p:pic>
      <p:pic>
        <p:nvPicPr>
          <p:cNvPr id="23" name="Graphic 22">
            <a:extLst>
              <a:ext uri="{FF2B5EF4-FFF2-40B4-BE49-F238E27FC236}">
                <a16:creationId xmlns:a16="http://schemas.microsoft.com/office/drawing/2014/main" id="{8053334D-F15D-7EB9-1074-2E45A667080C}"/>
              </a:ext>
              <a:ext uri="{C183D7F6-B498-43B3-948B-1728B52AA6E4}">
                <adec:decorative xmlns:adec="http://schemas.microsoft.com/office/drawing/2017/decorative" val="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flipH="1">
            <a:off x="3096296" y="4393558"/>
            <a:ext cx="483935" cy="416104"/>
          </a:xfrm>
          <a:prstGeom prst="rect">
            <a:avLst/>
          </a:prstGeom>
        </p:spPr>
      </p:pic>
      <p:pic>
        <p:nvPicPr>
          <p:cNvPr id="28" name="Graphic 27" descr="Round speech bubble">
            <a:extLst>
              <a:ext uri="{FF2B5EF4-FFF2-40B4-BE49-F238E27FC236}">
                <a16:creationId xmlns:a16="http://schemas.microsoft.com/office/drawing/2014/main" id="{F21C56F4-1797-935B-446F-6B50358B81B2}"/>
              </a:ext>
              <a:ext uri="{C183D7F6-B498-43B3-948B-1728B52AA6E4}">
                <adec:decorative xmlns:adec="http://schemas.microsoft.com/office/drawing/2017/decorative" val="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442559" y="1779762"/>
            <a:ext cx="2804761" cy="2260626"/>
          </a:xfrm>
          <a:prstGeom prst="rect">
            <a:avLst/>
          </a:prstGeom>
        </p:spPr>
      </p:pic>
      <p:sp>
        <p:nvSpPr>
          <p:cNvPr id="38" name="TextBox 37">
            <a:extLst>
              <a:ext uri="{FF2B5EF4-FFF2-40B4-BE49-F238E27FC236}">
                <a16:creationId xmlns:a16="http://schemas.microsoft.com/office/drawing/2014/main" id="{37489EB5-AB86-9FE9-5F29-35E0EBB7EF4A}"/>
              </a:ext>
            </a:extLst>
          </p:cNvPr>
          <p:cNvSpPr txBox="1"/>
          <p:nvPr/>
        </p:nvSpPr>
        <p:spPr>
          <a:xfrm>
            <a:off x="6895521" y="2295332"/>
            <a:ext cx="18988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5315A"/>
                </a:solidFill>
                <a:effectLst/>
                <a:uLnTx/>
                <a:uFillTx/>
                <a:latin typeface="Arial" panose="020B0604020202020204" pitchFamily="34" charset="0"/>
                <a:cs typeface="Arial" panose="020B0604020202020204" pitchFamily="34" charset="0"/>
              </a:rPr>
              <a:t>Do you have any questions about your medication?</a:t>
            </a:r>
          </a:p>
        </p:txBody>
      </p:sp>
      <p:pic>
        <p:nvPicPr>
          <p:cNvPr id="39" name="Graphic 38">
            <a:extLst>
              <a:ext uri="{FF2B5EF4-FFF2-40B4-BE49-F238E27FC236}">
                <a16:creationId xmlns:a16="http://schemas.microsoft.com/office/drawing/2014/main" id="{53F4CE1B-F7E8-F67F-4F6D-CB2B461F6105}"/>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56813" y="4415015"/>
            <a:ext cx="1752561" cy="1855114"/>
          </a:xfrm>
          <a:prstGeom prst="rect">
            <a:avLst/>
          </a:prstGeom>
        </p:spPr>
      </p:pic>
      <p:pic>
        <p:nvPicPr>
          <p:cNvPr id="40" name="Graphic 39">
            <a:extLst>
              <a:ext uri="{FF2B5EF4-FFF2-40B4-BE49-F238E27FC236}">
                <a16:creationId xmlns:a16="http://schemas.microsoft.com/office/drawing/2014/main" id="{A07F6ADF-8DD4-626B-EE96-8BAFD4312D57}"/>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963" y="3620644"/>
            <a:ext cx="861904" cy="1045589"/>
          </a:xfrm>
          <a:prstGeom prst="rect">
            <a:avLst/>
          </a:prstGeom>
        </p:spPr>
      </p:pic>
      <p:pic>
        <p:nvPicPr>
          <p:cNvPr id="48" name="Graphic 47">
            <a:extLst>
              <a:ext uri="{FF2B5EF4-FFF2-40B4-BE49-F238E27FC236}">
                <a16:creationId xmlns:a16="http://schemas.microsoft.com/office/drawing/2014/main" id="{9B72307A-EC31-27AF-3B85-536113602CFE}"/>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633093" y="3982367"/>
            <a:ext cx="399066" cy="399066"/>
          </a:xfrm>
          <a:prstGeom prst="rect">
            <a:avLst/>
          </a:prstGeom>
        </p:spPr>
      </p:pic>
      <p:pic>
        <p:nvPicPr>
          <p:cNvPr id="41" name="Graphic 40" descr="Round speech bubble">
            <a:extLst>
              <a:ext uri="{FF2B5EF4-FFF2-40B4-BE49-F238E27FC236}">
                <a16:creationId xmlns:a16="http://schemas.microsoft.com/office/drawing/2014/main" id="{306EDAED-06F2-C586-02D6-1DF533B333E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425374" y="1562100"/>
            <a:ext cx="2633833" cy="2516709"/>
          </a:xfrm>
          <a:prstGeom prst="rect">
            <a:avLst/>
          </a:prstGeom>
        </p:spPr>
      </p:pic>
      <p:sp>
        <p:nvSpPr>
          <p:cNvPr id="3" name="TextBox 2">
            <a:extLst>
              <a:ext uri="{FF2B5EF4-FFF2-40B4-BE49-F238E27FC236}">
                <a16:creationId xmlns:a16="http://schemas.microsoft.com/office/drawing/2014/main" id="{2BB10A51-D4D2-DF68-5519-9FDA11C8B0A2}"/>
              </a:ext>
            </a:extLst>
          </p:cNvPr>
          <p:cNvSpPr txBox="1"/>
          <p:nvPr/>
        </p:nvSpPr>
        <p:spPr>
          <a:xfrm>
            <a:off x="9823128" y="1917002"/>
            <a:ext cx="1823826" cy="147732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5315A"/>
                </a:solidFill>
                <a:effectLst/>
                <a:uLnTx/>
                <a:uFillTx/>
                <a:latin typeface="Arial"/>
                <a:cs typeface="Arial"/>
              </a:rPr>
              <a:t>My medication makes me feel like a zombie</a:t>
            </a:r>
            <a:r>
              <a:rPr lang="en-US">
                <a:solidFill>
                  <a:srgbClr val="15315A"/>
                </a:solidFill>
                <a:latin typeface="Arial"/>
                <a:cs typeface="Arial"/>
              </a:rPr>
              <a:t>.</a:t>
            </a:r>
            <a:r>
              <a:rPr kumimoji="0" lang="en-US" sz="1800" b="0" i="0" u="none" strike="noStrike" kern="1200" cap="none" spc="0" normalizeH="0" baseline="0" noProof="0">
                <a:ln>
                  <a:noFill/>
                </a:ln>
                <a:solidFill>
                  <a:srgbClr val="15315A"/>
                </a:solidFill>
                <a:effectLst/>
                <a:uLnTx/>
                <a:uFillTx/>
                <a:latin typeface="Arial"/>
                <a:cs typeface="Arial"/>
              </a:rPr>
              <a:t> </a:t>
            </a:r>
            <a:r>
              <a:rPr lang="en-US">
                <a:solidFill>
                  <a:srgbClr val="15315A"/>
                </a:solidFill>
                <a:latin typeface="Arial"/>
                <a:cs typeface="Arial"/>
              </a:rPr>
              <a:t>Is</a:t>
            </a:r>
            <a:r>
              <a:rPr kumimoji="0" lang="en-US" sz="1800" b="0" i="0" u="none" strike="noStrike" kern="1200" cap="none" spc="0" normalizeH="0" baseline="0" noProof="0">
                <a:ln>
                  <a:noFill/>
                </a:ln>
                <a:solidFill>
                  <a:srgbClr val="15315A"/>
                </a:solidFill>
                <a:effectLst/>
                <a:uLnTx/>
                <a:uFillTx/>
                <a:latin typeface="Arial"/>
                <a:cs typeface="Arial"/>
              </a:rPr>
              <a:t> there something else I can try?</a:t>
            </a:r>
          </a:p>
        </p:txBody>
      </p:sp>
      <p:pic>
        <p:nvPicPr>
          <p:cNvPr id="43" name="Graphic 42">
            <a:extLst>
              <a:ext uri="{FF2B5EF4-FFF2-40B4-BE49-F238E27FC236}">
                <a16:creationId xmlns:a16="http://schemas.microsoft.com/office/drawing/2014/main" id="{7B86C05D-4CD6-CBC9-F92E-EFD3829C9A8E}"/>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9247320" y="3823307"/>
            <a:ext cx="861904" cy="1029851"/>
          </a:xfrm>
          <a:prstGeom prst="rect">
            <a:avLst/>
          </a:prstGeom>
        </p:spPr>
      </p:pic>
      <p:pic>
        <p:nvPicPr>
          <p:cNvPr id="46" name="Graphic 45">
            <a:extLst>
              <a:ext uri="{FF2B5EF4-FFF2-40B4-BE49-F238E27FC236}">
                <a16:creationId xmlns:a16="http://schemas.microsoft.com/office/drawing/2014/main" id="{BA2B2912-9ADF-5F90-F96D-2E3780AB620A}"/>
              </a:ext>
              <a:ext uri="{C183D7F6-B498-43B3-948B-1728B52AA6E4}">
                <adec:decorative xmlns:adec="http://schemas.microsoft.com/office/drawing/2017/decorative" val="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flipH="1">
            <a:off x="9318974" y="4271026"/>
            <a:ext cx="483935" cy="416104"/>
          </a:xfrm>
          <a:prstGeom prst="rect">
            <a:avLst/>
          </a:prstGeom>
        </p:spPr>
      </p:pic>
      <p:pic>
        <p:nvPicPr>
          <p:cNvPr id="42" name="Graphic 41">
            <a:extLst>
              <a:ext uri="{FF2B5EF4-FFF2-40B4-BE49-F238E27FC236}">
                <a16:creationId xmlns:a16="http://schemas.microsoft.com/office/drawing/2014/main" id="{61D2C28D-4892-6545-F08B-435461B15C43}"/>
              </a:ext>
              <a:ext uri="{C183D7F6-B498-43B3-948B-1728B52AA6E4}">
                <adec:decorative xmlns:adec="http://schemas.microsoft.com/office/drawing/2017/decorative" val="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flipH="1">
            <a:off x="9076392" y="4666233"/>
            <a:ext cx="1390650" cy="1495874"/>
          </a:xfrm>
          <a:prstGeom prst="rect">
            <a:avLst/>
          </a:prstGeom>
        </p:spPr>
      </p:pic>
      <p:pic>
        <p:nvPicPr>
          <p:cNvPr id="4" name="Picture 3">
            <a:extLst>
              <a:ext uri="{FF2B5EF4-FFF2-40B4-BE49-F238E27FC236}">
                <a16:creationId xmlns:a16="http://schemas.microsoft.com/office/drawing/2014/main" id="{FE305BF8-6E08-8630-699E-5CE4981539FF}"/>
              </a:ext>
              <a:ext uri="{C183D7F6-B498-43B3-948B-1728B52AA6E4}">
                <adec:decorative xmlns:adec="http://schemas.microsoft.com/office/drawing/2017/decorative" val="1"/>
              </a:ext>
            </a:extLst>
          </p:cNvPr>
          <p:cNvPicPr>
            <a:picLocks noChangeAspect="1"/>
          </p:cNvPicPr>
          <p:nvPr/>
        </p:nvPicPr>
        <p:blipFill>
          <a:blip r:embed="rId21"/>
          <a:stretch>
            <a:fillRect/>
          </a:stretch>
        </p:blipFill>
        <p:spPr>
          <a:xfrm>
            <a:off x="6602314" y="4239813"/>
            <a:ext cx="399066" cy="126371"/>
          </a:xfrm>
          <a:prstGeom prst="rect">
            <a:avLst/>
          </a:prstGeom>
        </p:spPr>
      </p:pic>
      <p:pic>
        <p:nvPicPr>
          <p:cNvPr id="6" name="Picture 5">
            <a:extLst>
              <a:ext uri="{FF2B5EF4-FFF2-40B4-BE49-F238E27FC236}">
                <a16:creationId xmlns:a16="http://schemas.microsoft.com/office/drawing/2014/main" id="{16EAB5CE-BDFE-F3B3-A9B3-84A851EBD05A}"/>
              </a:ext>
              <a:ext uri="{C183D7F6-B498-43B3-948B-1728B52AA6E4}">
                <adec:decorative xmlns:adec="http://schemas.microsoft.com/office/drawing/2017/decorative" val="1"/>
              </a:ext>
            </a:extLst>
          </p:cNvPr>
          <p:cNvPicPr>
            <a:picLocks noChangeAspect="1"/>
          </p:cNvPicPr>
          <p:nvPr/>
        </p:nvPicPr>
        <p:blipFill>
          <a:blip r:embed="rId22"/>
          <a:stretch>
            <a:fillRect/>
          </a:stretch>
        </p:blipFill>
        <p:spPr>
          <a:xfrm flipH="1">
            <a:off x="6748104" y="4402266"/>
            <a:ext cx="214857" cy="117825"/>
          </a:xfrm>
          <a:prstGeom prst="rect">
            <a:avLst/>
          </a:prstGeom>
        </p:spPr>
      </p:pic>
      <p:pic>
        <p:nvPicPr>
          <p:cNvPr id="8" name="Picture 7">
            <a:extLst>
              <a:ext uri="{FF2B5EF4-FFF2-40B4-BE49-F238E27FC236}">
                <a16:creationId xmlns:a16="http://schemas.microsoft.com/office/drawing/2014/main" id="{7CBEBD30-C647-DEE4-E016-74CD50942C32}"/>
              </a:ext>
              <a:ext uri="{C183D7F6-B498-43B3-948B-1728B52AA6E4}">
                <adec:decorative xmlns:adec="http://schemas.microsoft.com/office/drawing/2017/decorative" val="1"/>
              </a:ext>
            </a:extLst>
          </p:cNvPr>
          <p:cNvPicPr>
            <a:picLocks noChangeAspect="1"/>
          </p:cNvPicPr>
          <p:nvPr/>
        </p:nvPicPr>
        <p:blipFill>
          <a:blip r:embed="rId23" cstate="screen">
            <a:extLst>
              <a:ext uri="{BEBA8EAE-BF5A-486C-A8C5-ECC9F3942E4B}">
                <a14:imgProps xmlns:a14="http://schemas.microsoft.com/office/drawing/2010/main">
                  <a14:imgLayer r:embed="rId2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41284" y="6427565"/>
            <a:ext cx="882570" cy="426817"/>
          </a:xfrm>
          <a:prstGeom prst="rect">
            <a:avLst/>
          </a:prstGeom>
        </p:spPr>
      </p:pic>
    </p:spTree>
    <p:extLst>
      <p:ext uri="{BB962C8B-B14F-4D97-AF65-F5344CB8AC3E}">
        <p14:creationId xmlns:p14="http://schemas.microsoft.com/office/powerpoint/2010/main" val="1937925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D6E8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55E10-6346-BE41-54B6-523BDCE5AA36}"/>
              </a:ext>
            </a:extLst>
          </p:cNvPr>
          <p:cNvSpPr>
            <a:spLocks noGrp="1"/>
          </p:cNvSpPr>
          <p:nvPr>
            <p:ph type="title"/>
          </p:nvPr>
        </p:nvSpPr>
        <p:spPr/>
        <p:txBody>
          <a:bodyPr>
            <a:normAutofit/>
          </a:bodyPr>
          <a:lstStyle/>
          <a:p>
            <a:r>
              <a:rPr lang="en-US" sz="4000" b="1" dirty="0">
                <a:solidFill>
                  <a:schemeClr val="bg1"/>
                </a:solidFill>
                <a:latin typeface="Arial"/>
                <a:cs typeface="Arial"/>
              </a:rPr>
              <a:t>The Language We Use is Important. 4</a:t>
            </a:r>
            <a:endParaRPr lang="en-US" sz="4000" dirty="0">
              <a:solidFill>
                <a:schemeClr val="bg1"/>
              </a:solidFill>
              <a:latin typeface="Arial"/>
              <a:cs typeface="Arial"/>
            </a:endParaRPr>
          </a:p>
        </p:txBody>
      </p:sp>
      <p:pic>
        <p:nvPicPr>
          <p:cNvPr id="4" name="Graphic 3" descr="Man in business attire">
            <a:extLst>
              <a:ext uri="{FF2B5EF4-FFF2-40B4-BE49-F238E27FC236}">
                <a16:creationId xmlns:a16="http://schemas.microsoft.com/office/drawing/2014/main" id="{E4327ED1-3A23-1AE6-560D-65CFAA240B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245319" y="3388890"/>
            <a:ext cx="1781846" cy="2478510"/>
          </a:xfrm>
          <a:prstGeom prst="rect">
            <a:avLst/>
          </a:prstGeom>
        </p:spPr>
      </p:pic>
      <p:pic>
        <p:nvPicPr>
          <p:cNvPr id="6" name="Graphic 5" descr="Man with arms crossed">
            <a:extLst>
              <a:ext uri="{FF2B5EF4-FFF2-40B4-BE49-F238E27FC236}">
                <a16:creationId xmlns:a16="http://schemas.microsoft.com/office/drawing/2014/main" id="{C941E5AF-423B-751D-DE92-F158856B64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2279" y="4438525"/>
            <a:ext cx="1620615" cy="1571874"/>
          </a:xfrm>
          <a:prstGeom prst="rect">
            <a:avLst/>
          </a:prstGeom>
        </p:spPr>
      </p:pic>
      <p:pic>
        <p:nvPicPr>
          <p:cNvPr id="8" name="Graphic 7" descr="A woman with tied hair">
            <a:extLst>
              <a:ext uri="{FF2B5EF4-FFF2-40B4-BE49-F238E27FC236}">
                <a16:creationId xmlns:a16="http://schemas.microsoft.com/office/drawing/2014/main" id="{309E9DA3-DD3E-1FD3-238D-28C2DC70257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4683" y="3571751"/>
            <a:ext cx="1011362" cy="1108842"/>
          </a:xfrm>
          <a:prstGeom prst="rect">
            <a:avLst/>
          </a:prstGeom>
        </p:spPr>
      </p:pic>
      <p:pic>
        <p:nvPicPr>
          <p:cNvPr id="10" name="Graphic 9" descr="A tired face">
            <a:extLst>
              <a:ext uri="{FF2B5EF4-FFF2-40B4-BE49-F238E27FC236}">
                <a16:creationId xmlns:a16="http://schemas.microsoft.com/office/drawing/2014/main" id="{4E54DA71-2384-C45D-CE56-EA9F9D716C0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56119" y="4099158"/>
            <a:ext cx="402108" cy="402108"/>
          </a:xfrm>
          <a:prstGeom prst="rect">
            <a:avLst/>
          </a:prstGeom>
        </p:spPr>
      </p:pic>
      <p:pic>
        <p:nvPicPr>
          <p:cNvPr id="12" name="Graphic 11" descr="Man crossing arms">
            <a:extLst>
              <a:ext uri="{FF2B5EF4-FFF2-40B4-BE49-F238E27FC236}">
                <a16:creationId xmlns:a16="http://schemas.microsoft.com/office/drawing/2014/main" id="{5996BFD1-F333-EE84-6A69-E97FABA2633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a:off x="9005185" y="3853224"/>
            <a:ext cx="1994311" cy="2090376"/>
          </a:xfrm>
          <a:prstGeom prst="rect">
            <a:avLst/>
          </a:prstGeom>
        </p:spPr>
      </p:pic>
      <p:pic>
        <p:nvPicPr>
          <p:cNvPr id="14" name="Graphic 13" descr="A boy with short hair">
            <a:extLst>
              <a:ext uri="{FF2B5EF4-FFF2-40B4-BE49-F238E27FC236}">
                <a16:creationId xmlns:a16="http://schemas.microsoft.com/office/drawing/2014/main" id="{17BE2FB2-4B82-E9D6-5CC5-27BAA904653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9631497" y="2996913"/>
            <a:ext cx="917091" cy="1164865"/>
          </a:xfrm>
          <a:prstGeom prst="rect">
            <a:avLst/>
          </a:prstGeom>
        </p:spPr>
      </p:pic>
      <p:pic>
        <p:nvPicPr>
          <p:cNvPr id="20" name="Graphic 19" descr="Woman raising hands">
            <a:extLst>
              <a:ext uri="{FF2B5EF4-FFF2-40B4-BE49-F238E27FC236}">
                <a16:creationId xmlns:a16="http://schemas.microsoft.com/office/drawing/2014/main" id="{91FCB4E8-2704-C940-0DD7-490868094F3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732871" y="5728985"/>
            <a:ext cx="1914525" cy="1200150"/>
          </a:xfrm>
          <a:prstGeom prst="rect">
            <a:avLst/>
          </a:prstGeom>
        </p:spPr>
      </p:pic>
      <p:pic>
        <p:nvPicPr>
          <p:cNvPr id="22" name="Graphic 21" descr="A woman with tied hair">
            <a:extLst>
              <a:ext uri="{FF2B5EF4-FFF2-40B4-BE49-F238E27FC236}">
                <a16:creationId xmlns:a16="http://schemas.microsoft.com/office/drawing/2014/main" id="{659BA98D-A42F-AABE-B81B-CA99DB7F21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65788" y="5014828"/>
            <a:ext cx="790575" cy="866775"/>
          </a:xfrm>
          <a:prstGeom prst="rect">
            <a:avLst/>
          </a:prstGeom>
        </p:spPr>
      </p:pic>
      <p:pic>
        <p:nvPicPr>
          <p:cNvPr id="24" name="Graphic 23" descr="A happy face">
            <a:extLst>
              <a:ext uri="{FF2B5EF4-FFF2-40B4-BE49-F238E27FC236}">
                <a16:creationId xmlns:a16="http://schemas.microsoft.com/office/drawing/2014/main" id="{B8C57961-2D6F-66C3-EB02-4F1EC6949D8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558676" y="5441053"/>
            <a:ext cx="304800" cy="314325"/>
          </a:xfrm>
          <a:prstGeom prst="rect">
            <a:avLst/>
          </a:prstGeom>
        </p:spPr>
      </p:pic>
      <p:pic>
        <p:nvPicPr>
          <p:cNvPr id="26" name="Graphic 25" descr="Box speech bubble">
            <a:extLst>
              <a:ext uri="{FF2B5EF4-FFF2-40B4-BE49-F238E27FC236}">
                <a16:creationId xmlns:a16="http://schemas.microsoft.com/office/drawing/2014/main" id="{7F9B1410-ECA2-AC4E-0224-D4C3B1C61D7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flipH="1">
            <a:off x="3152815" y="2157467"/>
            <a:ext cx="1849917" cy="1695757"/>
          </a:xfrm>
          <a:prstGeom prst="rect">
            <a:avLst/>
          </a:prstGeom>
        </p:spPr>
      </p:pic>
      <p:pic>
        <p:nvPicPr>
          <p:cNvPr id="28" name="Graphic 27" descr="Round speech bubble">
            <a:extLst>
              <a:ext uri="{FF2B5EF4-FFF2-40B4-BE49-F238E27FC236}">
                <a16:creationId xmlns:a16="http://schemas.microsoft.com/office/drawing/2014/main" id="{F21C56F4-1797-935B-446F-6B50358B81B2}"/>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38200" y="1669195"/>
            <a:ext cx="2133628" cy="1719696"/>
          </a:xfrm>
          <a:prstGeom prst="rect">
            <a:avLst/>
          </a:prstGeom>
        </p:spPr>
      </p:pic>
      <p:pic>
        <p:nvPicPr>
          <p:cNvPr id="29" name="Graphic 28" descr="Man with arms crossed">
            <a:extLst>
              <a:ext uri="{FF2B5EF4-FFF2-40B4-BE49-F238E27FC236}">
                <a16:creationId xmlns:a16="http://schemas.microsoft.com/office/drawing/2014/main" id="{9E9FCC52-4068-2E20-13E2-AE71E140D17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50146" y="4268387"/>
            <a:ext cx="1972867" cy="1913533"/>
          </a:xfrm>
          <a:prstGeom prst="rect">
            <a:avLst/>
          </a:prstGeom>
        </p:spPr>
      </p:pic>
      <p:pic>
        <p:nvPicPr>
          <p:cNvPr id="30" name="Graphic 29" descr="A woman with tied hair">
            <a:extLst>
              <a:ext uri="{FF2B5EF4-FFF2-40B4-BE49-F238E27FC236}">
                <a16:creationId xmlns:a16="http://schemas.microsoft.com/office/drawing/2014/main" id="{44969511-6769-69BA-8511-C6F9C69264B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69374" y="3243665"/>
            <a:ext cx="1231188" cy="1349857"/>
          </a:xfrm>
          <a:prstGeom prst="rect">
            <a:avLst/>
          </a:prstGeom>
        </p:spPr>
      </p:pic>
      <p:pic>
        <p:nvPicPr>
          <p:cNvPr id="31" name="Graphic 30" descr="A tired face">
            <a:extLst>
              <a:ext uri="{FF2B5EF4-FFF2-40B4-BE49-F238E27FC236}">
                <a16:creationId xmlns:a16="http://schemas.microsoft.com/office/drawing/2014/main" id="{888BB16A-9C90-EC3E-35D6-9B5BD1D5C62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12080" y="3885214"/>
            <a:ext cx="489508" cy="489508"/>
          </a:xfrm>
          <a:prstGeom prst="rect">
            <a:avLst/>
          </a:prstGeom>
        </p:spPr>
      </p:pic>
      <p:sp>
        <p:nvSpPr>
          <p:cNvPr id="32" name="TextBox 31">
            <a:extLst>
              <a:ext uri="{FF2B5EF4-FFF2-40B4-BE49-F238E27FC236}">
                <a16:creationId xmlns:a16="http://schemas.microsoft.com/office/drawing/2014/main" id="{56438951-353D-0F97-887A-464FA296685C}"/>
              </a:ext>
            </a:extLst>
          </p:cNvPr>
          <p:cNvSpPr txBox="1"/>
          <p:nvPr/>
        </p:nvSpPr>
        <p:spPr>
          <a:xfrm>
            <a:off x="965606" y="1940743"/>
            <a:ext cx="1781846" cy="92333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5315A"/>
                </a:solidFill>
                <a:effectLst/>
                <a:uLnTx/>
                <a:uFillTx/>
                <a:latin typeface="Arial"/>
                <a:cs typeface="Arial"/>
              </a:rPr>
              <a:t>Dad, I have been hearing a voice at night</a:t>
            </a:r>
            <a:r>
              <a:rPr lang="en-US">
                <a:solidFill>
                  <a:srgbClr val="15315A"/>
                </a:solidFill>
                <a:latin typeface="Arial"/>
                <a:cs typeface="Arial"/>
              </a:rPr>
              <a:t>.</a:t>
            </a:r>
            <a:endParaRPr kumimoji="0" lang="en-US" sz="1800" b="0" i="0" u="none" strike="noStrike" kern="1200" cap="none" spc="0" normalizeH="0" baseline="0" noProof="0">
              <a:ln>
                <a:noFill/>
              </a:ln>
              <a:solidFill>
                <a:srgbClr val="15315A"/>
              </a:solidFill>
              <a:effectLst/>
              <a:uLnTx/>
              <a:uFillTx/>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34A11085-627C-ABB9-901E-BEC60E47ED09}"/>
              </a:ext>
            </a:extLst>
          </p:cNvPr>
          <p:cNvSpPr txBox="1"/>
          <p:nvPr/>
        </p:nvSpPr>
        <p:spPr>
          <a:xfrm>
            <a:off x="3396756" y="2440118"/>
            <a:ext cx="1362033" cy="6463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5315A"/>
                </a:solidFill>
                <a:effectLst/>
                <a:uLnTx/>
                <a:uFillTx/>
                <a:latin typeface="Arial"/>
                <a:cs typeface="Arial"/>
              </a:rPr>
              <a:t>Are you on drugs</a:t>
            </a:r>
            <a:r>
              <a:rPr lang="en-US">
                <a:solidFill>
                  <a:srgbClr val="15315A"/>
                </a:solidFill>
                <a:latin typeface="Arial"/>
                <a:cs typeface="Arial"/>
              </a:rPr>
              <a:t>?</a:t>
            </a:r>
            <a:endParaRPr kumimoji="0" lang="en-US" sz="1800" b="0" i="0" u="none" strike="noStrike" kern="1200" cap="none" spc="0" normalizeH="0" baseline="0" noProof="0">
              <a:ln>
                <a:noFill/>
              </a:ln>
              <a:solidFill>
                <a:srgbClr val="15315A"/>
              </a:solidFill>
              <a:effectLst/>
              <a:uLnTx/>
              <a:uFillTx/>
              <a:latin typeface="Arial" panose="020B0604020202020204" pitchFamily="34" charset="0"/>
              <a:ea typeface="Calibri"/>
              <a:cs typeface="Arial" panose="020B0604020202020204" pitchFamily="34" charset="0"/>
            </a:endParaRPr>
          </a:p>
        </p:txBody>
      </p:sp>
      <p:pic>
        <p:nvPicPr>
          <p:cNvPr id="34" name="Graphic 33" descr="Round speech bubble">
            <a:extLst>
              <a:ext uri="{FF2B5EF4-FFF2-40B4-BE49-F238E27FC236}">
                <a16:creationId xmlns:a16="http://schemas.microsoft.com/office/drawing/2014/main" id="{6C33B6E2-548F-97A6-B7FE-C8B8806B8C8B}"/>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flipH="1">
            <a:off x="5537352" y="1672454"/>
            <a:ext cx="2398838" cy="1719696"/>
          </a:xfrm>
          <a:prstGeom prst="rect">
            <a:avLst/>
          </a:prstGeom>
        </p:spPr>
      </p:pic>
      <p:sp>
        <p:nvSpPr>
          <p:cNvPr id="35" name="TextBox 34">
            <a:extLst>
              <a:ext uri="{FF2B5EF4-FFF2-40B4-BE49-F238E27FC236}">
                <a16:creationId xmlns:a16="http://schemas.microsoft.com/office/drawing/2014/main" id="{F3A04014-A8CE-E764-79E5-EE7C66C7D2B7}"/>
              </a:ext>
            </a:extLst>
          </p:cNvPr>
          <p:cNvSpPr txBox="1"/>
          <p:nvPr/>
        </p:nvSpPr>
        <p:spPr>
          <a:xfrm flipH="1">
            <a:off x="5854974" y="2014354"/>
            <a:ext cx="1763594" cy="92333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5315A"/>
                </a:solidFill>
                <a:effectLst/>
                <a:uLnTx/>
                <a:uFillTx/>
                <a:latin typeface="Arial"/>
                <a:cs typeface="Arial"/>
              </a:rPr>
              <a:t>Dad, I have been hearing a voice at night</a:t>
            </a:r>
            <a:r>
              <a:rPr lang="en-US">
                <a:solidFill>
                  <a:srgbClr val="15315A"/>
                </a:solidFill>
                <a:latin typeface="Arial"/>
                <a:cs typeface="Arial"/>
              </a:rPr>
              <a:t>.</a:t>
            </a:r>
            <a:endParaRPr kumimoji="0" lang="en-US" sz="1800" b="0" i="0" u="none" strike="noStrike" kern="1200" cap="none" spc="0" normalizeH="0" baseline="0" noProof="0">
              <a:ln>
                <a:noFill/>
              </a:ln>
              <a:solidFill>
                <a:srgbClr val="15315A"/>
              </a:solidFill>
              <a:effectLst/>
              <a:uLnTx/>
              <a:uFillTx/>
              <a:latin typeface="Arial" panose="020B0604020202020204" pitchFamily="34" charset="0"/>
              <a:cs typeface="Arial" panose="020B0604020202020204" pitchFamily="34" charset="0"/>
            </a:endParaRPr>
          </a:p>
        </p:txBody>
      </p:sp>
      <p:pic>
        <p:nvPicPr>
          <p:cNvPr id="36" name="Graphic 35" descr="Round speech bubble">
            <a:extLst>
              <a:ext uri="{FF2B5EF4-FFF2-40B4-BE49-F238E27FC236}">
                <a16:creationId xmlns:a16="http://schemas.microsoft.com/office/drawing/2014/main" id="{EAE0F40D-4659-99ED-D5E1-A81252BA6F06}"/>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478394" y="1226835"/>
            <a:ext cx="2244684" cy="1719696"/>
          </a:xfrm>
          <a:prstGeom prst="rect">
            <a:avLst/>
          </a:prstGeom>
        </p:spPr>
      </p:pic>
      <p:sp>
        <p:nvSpPr>
          <p:cNvPr id="37" name="TextBox 36">
            <a:extLst>
              <a:ext uri="{FF2B5EF4-FFF2-40B4-BE49-F238E27FC236}">
                <a16:creationId xmlns:a16="http://schemas.microsoft.com/office/drawing/2014/main" id="{03BB392B-D92A-50D4-5B76-BCA0641BCDF4}"/>
              </a:ext>
            </a:extLst>
          </p:cNvPr>
          <p:cNvSpPr txBox="1"/>
          <p:nvPr/>
        </p:nvSpPr>
        <p:spPr>
          <a:xfrm flipH="1">
            <a:off x="9746878" y="1475975"/>
            <a:ext cx="1692082" cy="92333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5315A"/>
                </a:solidFill>
                <a:effectLst/>
                <a:uLnTx/>
                <a:uFillTx/>
                <a:latin typeface="Arial"/>
                <a:cs typeface="Arial"/>
              </a:rPr>
              <a:t>That sounds scary</a:t>
            </a:r>
            <a:r>
              <a:rPr lang="en-US">
                <a:solidFill>
                  <a:srgbClr val="15315A"/>
                </a:solidFill>
                <a:latin typeface="Arial"/>
                <a:cs typeface="Arial"/>
              </a:rPr>
              <a:t>.</a:t>
            </a:r>
            <a:r>
              <a:rPr kumimoji="0" lang="en-US" sz="1800" b="0" i="0" u="none" strike="noStrike" kern="1200" cap="none" spc="0" normalizeH="0" baseline="0" noProof="0">
                <a:ln>
                  <a:noFill/>
                </a:ln>
                <a:solidFill>
                  <a:srgbClr val="15315A"/>
                </a:solidFill>
                <a:effectLst/>
                <a:uLnTx/>
                <a:uFillTx/>
                <a:latin typeface="Arial"/>
                <a:cs typeface="Arial"/>
              </a:rPr>
              <a:t> </a:t>
            </a:r>
            <a:r>
              <a:rPr lang="en-US">
                <a:solidFill>
                  <a:srgbClr val="15315A"/>
                </a:solidFill>
                <a:latin typeface="Arial"/>
                <a:cs typeface="Arial"/>
              </a:rPr>
              <a:t>Can</a:t>
            </a:r>
            <a:r>
              <a:rPr kumimoji="0" lang="en-US" sz="1800" b="0" i="0" u="none" strike="noStrike" kern="1200" cap="none" spc="0" normalizeH="0" baseline="0" noProof="0">
                <a:ln>
                  <a:noFill/>
                </a:ln>
                <a:solidFill>
                  <a:srgbClr val="15315A"/>
                </a:solidFill>
                <a:effectLst/>
                <a:uLnTx/>
                <a:uFillTx/>
                <a:latin typeface="Arial"/>
                <a:cs typeface="Arial"/>
              </a:rPr>
              <a:t> you tell me more?</a:t>
            </a:r>
          </a:p>
        </p:txBody>
      </p:sp>
      <p:pic>
        <p:nvPicPr>
          <p:cNvPr id="3" name="Graphic 2" descr="A tired face">
            <a:extLst>
              <a:ext uri="{FF2B5EF4-FFF2-40B4-BE49-F238E27FC236}">
                <a16:creationId xmlns:a16="http://schemas.microsoft.com/office/drawing/2014/main" id="{FD743136-9FBF-A436-4447-4ABAAFB0FDF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9686901" y="3382561"/>
            <a:ext cx="508967" cy="552183"/>
          </a:xfrm>
          <a:prstGeom prst="rect">
            <a:avLst/>
          </a:prstGeom>
        </p:spPr>
      </p:pic>
      <p:pic>
        <p:nvPicPr>
          <p:cNvPr id="7" name="Picture 6">
            <a:extLst>
              <a:ext uri="{FF2B5EF4-FFF2-40B4-BE49-F238E27FC236}">
                <a16:creationId xmlns:a16="http://schemas.microsoft.com/office/drawing/2014/main" id="{BA1C080E-9A9C-61A1-2421-3BA636323433}"/>
              </a:ext>
              <a:ext uri="{C183D7F6-B498-43B3-948B-1728B52AA6E4}">
                <adec:decorative xmlns:adec="http://schemas.microsoft.com/office/drawing/2017/decorative" val="1"/>
              </a:ext>
            </a:extLst>
          </p:cNvPr>
          <p:cNvPicPr>
            <a:picLocks noChangeAspect="1"/>
          </p:cNvPicPr>
          <p:nvPr/>
        </p:nvPicPr>
        <p:blipFill>
          <a:blip r:embed="rId23" cstate="screen">
            <a:extLst>
              <a:ext uri="{BEBA8EAE-BF5A-486C-A8C5-ECC9F3942E4B}">
                <a14:imgProps xmlns:a14="http://schemas.microsoft.com/office/drawing/2010/main">
                  <a14:imgLayer r:embed="rId2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41284" y="6427565"/>
            <a:ext cx="882570" cy="426817"/>
          </a:xfrm>
          <a:prstGeom prst="rect">
            <a:avLst/>
          </a:prstGeom>
        </p:spPr>
      </p:pic>
    </p:spTree>
    <p:extLst>
      <p:ext uri="{BB962C8B-B14F-4D97-AF65-F5344CB8AC3E}">
        <p14:creationId xmlns:p14="http://schemas.microsoft.com/office/powerpoint/2010/main" val="438582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D6E8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55E10-6346-BE41-54B6-523BDCE5AA36}"/>
              </a:ext>
            </a:extLst>
          </p:cNvPr>
          <p:cNvSpPr>
            <a:spLocks noGrp="1"/>
          </p:cNvSpPr>
          <p:nvPr>
            <p:ph type="title"/>
          </p:nvPr>
        </p:nvSpPr>
        <p:spPr/>
        <p:txBody>
          <a:bodyPr>
            <a:normAutofit/>
          </a:bodyPr>
          <a:lstStyle/>
          <a:p>
            <a:r>
              <a:rPr lang="en-US" sz="4000" b="1" dirty="0">
                <a:solidFill>
                  <a:schemeClr val="bg1"/>
                </a:solidFill>
                <a:latin typeface="Arial"/>
                <a:cs typeface="Arial"/>
              </a:rPr>
              <a:t>The Language We Use is Important. 5</a:t>
            </a:r>
            <a:endParaRPr lang="en-US" sz="4000" dirty="0">
              <a:solidFill>
                <a:schemeClr val="bg1"/>
              </a:solidFill>
              <a:latin typeface="Arial"/>
              <a:cs typeface="Arial"/>
            </a:endParaRPr>
          </a:p>
        </p:txBody>
      </p:sp>
      <p:pic>
        <p:nvPicPr>
          <p:cNvPr id="26" name="Graphic 25" descr="Box speech bubble">
            <a:extLst>
              <a:ext uri="{FF2B5EF4-FFF2-40B4-BE49-F238E27FC236}">
                <a16:creationId xmlns:a16="http://schemas.microsoft.com/office/drawing/2014/main" id="{7F9B1410-ECA2-AC4E-0224-D4C3B1C61D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595181" y="1721012"/>
            <a:ext cx="2379937" cy="2181609"/>
          </a:xfrm>
          <a:prstGeom prst="rect">
            <a:avLst/>
          </a:prstGeom>
        </p:spPr>
      </p:pic>
      <p:pic>
        <p:nvPicPr>
          <p:cNvPr id="28" name="Graphic 27" descr="Round speech bubble">
            <a:extLst>
              <a:ext uri="{FF2B5EF4-FFF2-40B4-BE49-F238E27FC236}">
                <a16:creationId xmlns:a16="http://schemas.microsoft.com/office/drawing/2014/main" id="{F21C56F4-1797-935B-446F-6B50358B81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42559" y="1779762"/>
            <a:ext cx="2633833" cy="2122859"/>
          </a:xfrm>
          <a:prstGeom prst="rect">
            <a:avLst/>
          </a:prstGeom>
        </p:spPr>
      </p:pic>
      <p:pic>
        <p:nvPicPr>
          <p:cNvPr id="34" name="Graphic 33" descr="Round speech bubble">
            <a:extLst>
              <a:ext uri="{FF2B5EF4-FFF2-40B4-BE49-F238E27FC236}">
                <a16:creationId xmlns:a16="http://schemas.microsoft.com/office/drawing/2014/main" id="{6C33B6E2-548F-97A6-B7FE-C8B8806B8C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93296" y="2439122"/>
            <a:ext cx="2633833" cy="1719696"/>
          </a:xfrm>
          <a:prstGeom prst="rect">
            <a:avLst/>
          </a:prstGeom>
        </p:spPr>
      </p:pic>
      <p:pic>
        <p:nvPicPr>
          <p:cNvPr id="5" name="Graphic 4" descr="Man carrying folder">
            <a:extLst>
              <a:ext uri="{FF2B5EF4-FFF2-40B4-BE49-F238E27FC236}">
                <a16:creationId xmlns:a16="http://schemas.microsoft.com/office/drawing/2014/main" id="{40565C9F-7779-0734-28BF-841FA116DDB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8527" y="4637761"/>
            <a:ext cx="1752561" cy="1855114"/>
          </a:xfrm>
          <a:prstGeom prst="rect">
            <a:avLst/>
          </a:prstGeom>
        </p:spPr>
      </p:pic>
      <p:pic>
        <p:nvPicPr>
          <p:cNvPr id="9" name="Graphic 8" descr="Man in a hoodie">
            <a:extLst>
              <a:ext uri="{FF2B5EF4-FFF2-40B4-BE49-F238E27FC236}">
                <a16:creationId xmlns:a16="http://schemas.microsoft.com/office/drawing/2014/main" id="{E5942F7B-032A-BF27-8B69-14BC6143239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3885863" y="5036589"/>
            <a:ext cx="1390650" cy="1495874"/>
          </a:xfrm>
          <a:prstGeom prst="rect">
            <a:avLst/>
          </a:prstGeom>
        </p:spPr>
      </p:pic>
      <p:pic>
        <p:nvPicPr>
          <p:cNvPr id="13" name="Graphic 12" descr="Man with flat top hair">
            <a:extLst>
              <a:ext uri="{FF2B5EF4-FFF2-40B4-BE49-F238E27FC236}">
                <a16:creationId xmlns:a16="http://schemas.microsoft.com/office/drawing/2014/main" id="{6EDF8B1C-F646-2BF0-AB22-20574E3644A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62152" y="3843390"/>
            <a:ext cx="861904" cy="1045589"/>
          </a:xfrm>
          <a:prstGeom prst="rect">
            <a:avLst/>
          </a:prstGeom>
        </p:spPr>
      </p:pic>
      <p:pic>
        <p:nvPicPr>
          <p:cNvPr id="17" name="Graphic 16" descr="Child with wavy hair">
            <a:extLst>
              <a:ext uri="{FF2B5EF4-FFF2-40B4-BE49-F238E27FC236}">
                <a16:creationId xmlns:a16="http://schemas.microsoft.com/office/drawing/2014/main" id="{98D1CCA5-AF08-DD98-B65D-1CD000A5A28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4056791" y="4193663"/>
            <a:ext cx="861904" cy="1029851"/>
          </a:xfrm>
          <a:prstGeom prst="rect">
            <a:avLst/>
          </a:prstGeom>
        </p:spPr>
      </p:pic>
      <p:pic>
        <p:nvPicPr>
          <p:cNvPr id="19" name="Graphic 18" descr="A bored face">
            <a:extLst>
              <a:ext uri="{FF2B5EF4-FFF2-40B4-BE49-F238E27FC236}">
                <a16:creationId xmlns:a16="http://schemas.microsoft.com/office/drawing/2014/main" id="{4173C81D-769A-5C37-CB80-0841E0FD89A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85282" y="4246403"/>
            <a:ext cx="420368" cy="459777"/>
          </a:xfrm>
          <a:prstGeom prst="rect">
            <a:avLst/>
          </a:prstGeom>
        </p:spPr>
      </p:pic>
      <p:pic>
        <p:nvPicPr>
          <p:cNvPr id="23" name="Graphic 22" descr="A concerned face">
            <a:extLst>
              <a:ext uri="{FF2B5EF4-FFF2-40B4-BE49-F238E27FC236}">
                <a16:creationId xmlns:a16="http://schemas.microsoft.com/office/drawing/2014/main" id="{8053334D-F15D-7EB9-1074-2E45A667080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flipH="1">
            <a:off x="4106778" y="4649060"/>
            <a:ext cx="483935" cy="416104"/>
          </a:xfrm>
          <a:prstGeom prst="rect">
            <a:avLst/>
          </a:prstGeom>
        </p:spPr>
      </p:pic>
      <p:sp>
        <p:nvSpPr>
          <p:cNvPr id="25" name="TextBox 24">
            <a:extLst>
              <a:ext uri="{FF2B5EF4-FFF2-40B4-BE49-F238E27FC236}">
                <a16:creationId xmlns:a16="http://schemas.microsoft.com/office/drawing/2014/main" id="{BE2BACE1-7CF7-DC16-C721-331F778BCDC6}"/>
              </a:ext>
            </a:extLst>
          </p:cNvPr>
          <p:cNvSpPr txBox="1"/>
          <p:nvPr/>
        </p:nvSpPr>
        <p:spPr>
          <a:xfrm>
            <a:off x="766079" y="1926083"/>
            <a:ext cx="200308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5315A"/>
                </a:solidFill>
                <a:effectLst/>
                <a:uLnTx/>
                <a:uFillTx/>
                <a:latin typeface="Arial" panose="020B0604020202020204" pitchFamily="34" charset="0"/>
                <a:cs typeface="Arial" panose="020B0604020202020204" pitchFamily="34" charset="0"/>
              </a:rPr>
              <a:t>It’s normal to lack insight during a first break. Your son will be fine.</a:t>
            </a:r>
          </a:p>
        </p:txBody>
      </p:sp>
      <p:sp>
        <p:nvSpPr>
          <p:cNvPr id="27" name="TextBox 26">
            <a:extLst>
              <a:ext uri="{FF2B5EF4-FFF2-40B4-BE49-F238E27FC236}">
                <a16:creationId xmlns:a16="http://schemas.microsoft.com/office/drawing/2014/main" id="{591F37A6-05DB-2F44-BE71-77C48FFA2932}"/>
              </a:ext>
            </a:extLst>
          </p:cNvPr>
          <p:cNvSpPr txBox="1"/>
          <p:nvPr/>
        </p:nvSpPr>
        <p:spPr>
          <a:xfrm>
            <a:off x="4077025" y="2778118"/>
            <a:ext cx="164002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5315A"/>
                </a:solidFill>
                <a:effectLst/>
                <a:uLnTx/>
                <a:uFillTx/>
                <a:latin typeface="Arial" panose="020B0604020202020204" pitchFamily="34" charset="0"/>
                <a:cs typeface="Arial" panose="020B0604020202020204" pitchFamily="34" charset="0"/>
              </a:rPr>
              <a:t>No one is listening to me!</a:t>
            </a:r>
          </a:p>
        </p:txBody>
      </p:sp>
      <p:sp>
        <p:nvSpPr>
          <p:cNvPr id="38" name="TextBox 37">
            <a:extLst>
              <a:ext uri="{FF2B5EF4-FFF2-40B4-BE49-F238E27FC236}">
                <a16:creationId xmlns:a16="http://schemas.microsoft.com/office/drawing/2014/main" id="{37489EB5-AB86-9FE9-5F29-35E0EBB7EF4A}"/>
              </a:ext>
            </a:extLst>
          </p:cNvPr>
          <p:cNvSpPr txBox="1"/>
          <p:nvPr/>
        </p:nvSpPr>
        <p:spPr>
          <a:xfrm>
            <a:off x="6699050" y="2154004"/>
            <a:ext cx="218621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5315A"/>
                </a:solidFill>
                <a:effectLst/>
                <a:uLnTx/>
                <a:uFillTx/>
                <a:latin typeface="Arial" panose="020B0604020202020204" pitchFamily="34" charset="0"/>
                <a:cs typeface="Arial" panose="020B0604020202020204" pitchFamily="34" charset="0"/>
              </a:rPr>
              <a:t>Can you help me understand what you’re experiencing? </a:t>
            </a:r>
          </a:p>
        </p:txBody>
      </p:sp>
      <p:pic>
        <p:nvPicPr>
          <p:cNvPr id="39" name="Graphic 38" descr="Man carrying folder">
            <a:extLst>
              <a:ext uri="{FF2B5EF4-FFF2-40B4-BE49-F238E27FC236}">
                <a16:creationId xmlns:a16="http://schemas.microsoft.com/office/drawing/2014/main" id="{53F4CE1B-F7E8-F67F-4F6D-CB2B461F610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56813" y="4415015"/>
            <a:ext cx="1752561" cy="1855114"/>
          </a:xfrm>
          <a:prstGeom prst="rect">
            <a:avLst/>
          </a:prstGeom>
        </p:spPr>
      </p:pic>
      <p:pic>
        <p:nvPicPr>
          <p:cNvPr id="40" name="Graphic 39" descr="Man with flat top hair">
            <a:extLst>
              <a:ext uri="{FF2B5EF4-FFF2-40B4-BE49-F238E27FC236}">
                <a16:creationId xmlns:a16="http://schemas.microsoft.com/office/drawing/2014/main" id="{A07F6ADF-8DD4-626B-EE96-8BAFD4312D5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309963" y="3620644"/>
            <a:ext cx="861904" cy="1045589"/>
          </a:xfrm>
          <a:prstGeom prst="rect">
            <a:avLst/>
          </a:prstGeom>
        </p:spPr>
      </p:pic>
      <p:pic>
        <p:nvPicPr>
          <p:cNvPr id="41" name="Graphic 40" descr="Round speech bubble">
            <a:extLst>
              <a:ext uri="{FF2B5EF4-FFF2-40B4-BE49-F238E27FC236}">
                <a16:creationId xmlns:a16="http://schemas.microsoft.com/office/drawing/2014/main" id="{306EDAED-06F2-C586-02D6-1DF533B333E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44283" y="1415541"/>
            <a:ext cx="2633833" cy="2516709"/>
          </a:xfrm>
          <a:prstGeom prst="rect">
            <a:avLst/>
          </a:prstGeom>
        </p:spPr>
      </p:pic>
      <p:pic>
        <p:nvPicPr>
          <p:cNvPr id="42" name="Graphic 41" descr="Man in a hoodie">
            <a:extLst>
              <a:ext uri="{FF2B5EF4-FFF2-40B4-BE49-F238E27FC236}">
                <a16:creationId xmlns:a16="http://schemas.microsoft.com/office/drawing/2014/main" id="{61D2C28D-4892-6545-F08B-435461B15C4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8133407" y="4752294"/>
            <a:ext cx="1390650" cy="1495874"/>
          </a:xfrm>
          <a:prstGeom prst="rect">
            <a:avLst/>
          </a:prstGeom>
        </p:spPr>
      </p:pic>
      <p:pic>
        <p:nvPicPr>
          <p:cNvPr id="43" name="Graphic 42" descr="Child with wavy hair">
            <a:extLst>
              <a:ext uri="{FF2B5EF4-FFF2-40B4-BE49-F238E27FC236}">
                <a16:creationId xmlns:a16="http://schemas.microsoft.com/office/drawing/2014/main" id="{7B86C05D-4CD6-CBC9-F92E-EFD3829C9A8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8304335" y="3909368"/>
            <a:ext cx="861904" cy="1029851"/>
          </a:xfrm>
          <a:prstGeom prst="rect">
            <a:avLst/>
          </a:prstGeom>
        </p:spPr>
      </p:pic>
      <p:sp>
        <p:nvSpPr>
          <p:cNvPr id="45" name="TextBox 44">
            <a:extLst>
              <a:ext uri="{FF2B5EF4-FFF2-40B4-BE49-F238E27FC236}">
                <a16:creationId xmlns:a16="http://schemas.microsoft.com/office/drawing/2014/main" id="{FB624FD4-FA68-F019-A0BA-AC4164F233CA}"/>
              </a:ext>
            </a:extLst>
          </p:cNvPr>
          <p:cNvSpPr txBox="1"/>
          <p:nvPr/>
        </p:nvSpPr>
        <p:spPr>
          <a:xfrm>
            <a:off x="9042037" y="1770443"/>
            <a:ext cx="1838324" cy="175432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5315A"/>
                </a:solidFill>
                <a:effectLst/>
                <a:uLnTx/>
                <a:uFillTx/>
                <a:latin typeface="Arial"/>
                <a:cs typeface="Arial"/>
              </a:rPr>
              <a:t>Everyone keeps saying I’m safe, but I really feel like someone is trying to hurt me</a:t>
            </a:r>
            <a:r>
              <a:rPr lang="en-US">
                <a:solidFill>
                  <a:srgbClr val="15315A"/>
                </a:solidFill>
                <a:latin typeface="Arial"/>
                <a:cs typeface="Arial"/>
              </a:rPr>
              <a:t>.</a:t>
            </a:r>
            <a:endParaRPr kumimoji="0" lang="en-US" sz="1800" b="0" i="0" u="none" strike="noStrike" kern="1200" cap="none" spc="0" normalizeH="0" baseline="0" noProof="0">
              <a:ln>
                <a:noFill/>
              </a:ln>
              <a:solidFill>
                <a:srgbClr val="15315A"/>
              </a:solidFill>
              <a:effectLst/>
              <a:uLnTx/>
              <a:uFillTx/>
              <a:latin typeface="Arial" panose="020B0604020202020204" pitchFamily="34" charset="0"/>
              <a:cs typeface="Arial" panose="020B0604020202020204" pitchFamily="34" charset="0"/>
            </a:endParaRPr>
          </a:p>
        </p:txBody>
      </p:sp>
      <p:pic>
        <p:nvPicPr>
          <p:cNvPr id="46" name="Graphic 45" descr="A concerned face">
            <a:extLst>
              <a:ext uri="{FF2B5EF4-FFF2-40B4-BE49-F238E27FC236}">
                <a16:creationId xmlns:a16="http://schemas.microsoft.com/office/drawing/2014/main" id="{BA2B2912-9ADF-5F90-F96D-2E3780AB620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flipH="1">
            <a:off x="8375989" y="4357087"/>
            <a:ext cx="483935" cy="416104"/>
          </a:xfrm>
          <a:prstGeom prst="rect">
            <a:avLst/>
          </a:prstGeom>
        </p:spPr>
      </p:pic>
      <p:pic>
        <p:nvPicPr>
          <p:cNvPr id="48" name="Graphic 47" descr="Face without mouth">
            <a:extLst>
              <a:ext uri="{FF2B5EF4-FFF2-40B4-BE49-F238E27FC236}">
                <a16:creationId xmlns:a16="http://schemas.microsoft.com/office/drawing/2014/main" id="{9B72307A-EC31-27AF-3B85-536113602CF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633093" y="3982367"/>
            <a:ext cx="399066" cy="399066"/>
          </a:xfrm>
          <a:prstGeom prst="rect">
            <a:avLst/>
          </a:prstGeom>
        </p:spPr>
      </p:pic>
      <p:pic>
        <p:nvPicPr>
          <p:cNvPr id="7" name="Picture 6">
            <a:extLst>
              <a:ext uri="{FF2B5EF4-FFF2-40B4-BE49-F238E27FC236}">
                <a16:creationId xmlns:a16="http://schemas.microsoft.com/office/drawing/2014/main" id="{E257A79F-0C28-41E9-706F-2DCF289AF8B5}"/>
              </a:ext>
              <a:ext uri="{C183D7F6-B498-43B3-948B-1728B52AA6E4}">
                <adec:decorative xmlns:adec="http://schemas.microsoft.com/office/drawing/2017/decorative" val="1"/>
              </a:ext>
            </a:extLst>
          </p:cNvPr>
          <p:cNvPicPr>
            <a:picLocks noChangeAspect="1"/>
          </p:cNvPicPr>
          <p:nvPr/>
        </p:nvPicPr>
        <p:blipFill>
          <a:blip r:embed="rId21"/>
          <a:stretch>
            <a:fillRect/>
          </a:stretch>
        </p:blipFill>
        <p:spPr>
          <a:xfrm>
            <a:off x="6602314" y="4239813"/>
            <a:ext cx="399066" cy="126371"/>
          </a:xfrm>
          <a:prstGeom prst="rect">
            <a:avLst/>
          </a:prstGeom>
        </p:spPr>
      </p:pic>
      <p:pic>
        <p:nvPicPr>
          <p:cNvPr id="8" name="Picture 7">
            <a:extLst>
              <a:ext uri="{FF2B5EF4-FFF2-40B4-BE49-F238E27FC236}">
                <a16:creationId xmlns:a16="http://schemas.microsoft.com/office/drawing/2014/main" id="{B19721A2-5759-2D13-CAEE-CF0C00D21123}"/>
              </a:ext>
              <a:ext uri="{C183D7F6-B498-43B3-948B-1728B52AA6E4}">
                <adec:decorative xmlns:adec="http://schemas.microsoft.com/office/drawing/2017/decorative" val="1"/>
              </a:ext>
            </a:extLst>
          </p:cNvPr>
          <p:cNvPicPr>
            <a:picLocks noChangeAspect="1"/>
          </p:cNvPicPr>
          <p:nvPr/>
        </p:nvPicPr>
        <p:blipFill>
          <a:blip r:embed="rId22"/>
          <a:stretch>
            <a:fillRect/>
          </a:stretch>
        </p:blipFill>
        <p:spPr>
          <a:xfrm flipH="1">
            <a:off x="6748104" y="4402266"/>
            <a:ext cx="214857" cy="117825"/>
          </a:xfrm>
          <a:prstGeom prst="rect">
            <a:avLst/>
          </a:prstGeom>
        </p:spPr>
      </p:pic>
      <p:pic>
        <p:nvPicPr>
          <p:cNvPr id="11" name="Graphic 10" descr="Woman wearing a cardigan">
            <a:extLst>
              <a:ext uri="{FF2B5EF4-FFF2-40B4-BE49-F238E27FC236}">
                <a16:creationId xmlns:a16="http://schemas.microsoft.com/office/drawing/2014/main" id="{B4739BED-5AE4-80F4-579C-7FC897A941BC}"/>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flipH="1">
            <a:off x="2668232" y="4036768"/>
            <a:ext cx="1630773" cy="2430518"/>
          </a:xfrm>
          <a:prstGeom prst="rect">
            <a:avLst/>
          </a:prstGeom>
        </p:spPr>
      </p:pic>
      <p:pic>
        <p:nvPicPr>
          <p:cNvPr id="12" name="Graphic 11" descr="Woman wearing a cardigan">
            <a:extLst>
              <a:ext uri="{FF2B5EF4-FFF2-40B4-BE49-F238E27FC236}">
                <a16:creationId xmlns:a16="http://schemas.microsoft.com/office/drawing/2014/main" id="{BFEB50F9-D60D-AAE2-DD3F-087B9A8A97DF}"/>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flipH="1">
            <a:off x="9485449" y="3817650"/>
            <a:ext cx="1630773" cy="2430518"/>
          </a:xfrm>
          <a:prstGeom prst="rect">
            <a:avLst/>
          </a:prstGeom>
        </p:spPr>
      </p:pic>
      <p:pic>
        <p:nvPicPr>
          <p:cNvPr id="4" name="Picture 3">
            <a:extLst>
              <a:ext uri="{FF2B5EF4-FFF2-40B4-BE49-F238E27FC236}">
                <a16:creationId xmlns:a16="http://schemas.microsoft.com/office/drawing/2014/main" id="{0F24CC54-7F11-2DB6-2179-B67B3C99F134}"/>
              </a:ext>
              <a:ext uri="{C183D7F6-B498-43B3-948B-1728B52AA6E4}">
                <adec:decorative xmlns:adec="http://schemas.microsoft.com/office/drawing/2017/decorative" val="1"/>
              </a:ext>
            </a:extLst>
          </p:cNvPr>
          <p:cNvPicPr>
            <a:picLocks noChangeAspect="1"/>
          </p:cNvPicPr>
          <p:nvPr/>
        </p:nvPicPr>
        <p:blipFill>
          <a:blip r:embed="rId25" cstate="screen">
            <a:extLst>
              <a:ext uri="{BEBA8EAE-BF5A-486C-A8C5-ECC9F3942E4B}">
                <a14:imgProps xmlns:a14="http://schemas.microsoft.com/office/drawing/2010/main">
                  <a14:imgLayer r:embed="rId26">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41284" y="6427565"/>
            <a:ext cx="882570" cy="426817"/>
          </a:xfrm>
          <a:prstGeom prst="rect">
            <a:avLst/>
          </a:prstGeom>
        </p:spPr>
      </p:pic>
    </p:spTree>
    <p:extLst>
      <p:ext uri="{BB962C8B-B14F-4D97-AF65-F5344CB8AC3E}">
        <p14:creationId xmlns:p14="http://schemas.microsoft.com/office/powerpoint/2010/main" val="391274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D9833-BCD1-74EB-0F29-0054C4F161D6}"/>
              </a:ext>
            </a:extLst>
          </p:cNvPr>
          <p:cNvSpPr>
            <a:spLocks noGrp="1"/>
          </p:cNvSpPr>
          <p:nvPr>
            <p:ph type="ctrTitle"/>
          </p:nvPr>
        </p:nvSpPr>
        <p:spPr/>
        <p:txBody>
          <a:bodyPr/>
          <a:lstStyle/>
          <a:p>
            <a:r>
              <a:rPr lang="en-US" dirty="0">
                <a:latin typeface="+mn-lt"/>
              </a:rPr>
              <a:t>How Does Psychosis Present?</a:t>
            </a:r>
          </a:p>
        </p:txBody>
      </p:sp>
    </p:spTree>
    <p:extLst>
      <p:ext uri="{BB962C8B-B14F-4D97-AF65-F5344CB8AC3E}">
        <p14:creationId xmlns:p14="http://schemas.microsoft.com/office/powerpoint/2010/main" val="1911963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FC670-4ABC-82DA-7E5D-33A6E81ED75B}"/>
              </a:ext>
            </a:extLst>
          </p:cNvPr>
          <p:cNvSpPr>
            <a:spLocks noGrp="1"/>
          </p:cNvSpPr>
          <p:nvPr>
            <p:ph type="title"/>
          </p:nvPr>
        </p:nvSpPr>
        <p:spPr>
          <a:xfrm>
            <a:off x="838199" y="138223"/>
            <a:ext cx="10515600" cy="1086662"/>
          </a:xfrm>
        </p:spPr>
        <p:txBody>
          <a:bodyPr>
            <a:noAutofit/>
          </a:bodyPr>
          <a:lstStyle/>
          <a:p>
            <a:pPr algn="ctr"/>
            <a:r>
              <a:rPr lang="en-US" sz="4000" b="1">
                <a:solidFill>
                  <a:srgbClr val="2D6E8D"/>
                </a:solidFill>
                <a:latin typeface="Arial"/>
                <a:ea typeface="Lato Regular"/>
                <a:cs typeface="Arial"/>
              </a:rPr>
              <a:t>Common Experiences:</a:t>
            </a:r>
          </a:p>
        </p:txBody>
      </p:sp>
      <p:graphicFrame>
        <p:nvGraphicFramePr>
          <p:cNvPr id="5" name="Content Placeholder 2">
            <a:extLst>
              <a:ext uri="{FF2B5EF4-FFF2-40B4-BE49-F238E27FC236}">
                <a16:creationId xmlns:a16="http://schemas.microsoft.com/office/drawing/2014/main" id="{FB0FC99B-45CC-0034-CB7C-A54F3E176072}"/>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842907379"/>
              </p:ext>
            </p:extLst>
          </p:nvPr>
        </p:nvGraphicFramePr>
        <p:xfrm>
          <a:off x="286870" y="1225329"/>
          <a:ext cx="11618259" cy="55077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9" name="Picture 18">
            <a:extLst>
              <a:ext uri="{FF2B5EF4-FFF2-40B4-BE49-F238E27FC236}">
                <a16:creationId xmlns:a16="http://schemas.microsoft.com/office/drawing/2014/main" id="{462275FE-6BA9-B6C4-70F8-CC26F38DEB8F}"/>
              </a:ext>
              <a:ext uri="{C183D7F6-B498-43B3-948B-1728B52AA6E4}">
                <adec:decorative xmlns:adec="http://schemas.microsoft.com/office/drawing/2017/decorative" val="1"/>
              </a:ext>
            </a:extLst>
          </p:cNvPr>
          <p:cNvPicPr>
            <a:picLocks noChangeAspect="1"/>
          </p:cNvPicPr>
          <p:nvPr/>
        </p:nvPicPr>
        <p:blipFill>
          <a:blip r:embed="rId8" cstate="screen">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283962" y="-2275"/>
            <a:ext cx="882570" cy="426817"/>
          </a:xfrm>
          <a:prstGeom prst="rect">
            <a:avLst/>
          </a:prstGeom>
        </p:spPr>
      </p:pic>
    </p:spTree>
    <p:extLst>
      <p:ext uri="{BB962C8B-B14F-4D97-AF65-F5344CB8AC3E}">
        <p14:creationId xmlns:p14="http://schemas.microsoft.com/office/powerpoint/2010/main" val="512379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76742-E911-7475-61C6-C4D80AD60080}"/>
              </a:ext>
            </a:extLst>
          </p:cNvPr>
          <p:cNvSpPr>
            <a:spLocks noGrp="1"/>
          </p:cNvSpPr>
          <p:nvPr>
            <p:ph type="title"/>
          </p:nvPr>
        </p:nvSpPr>
        <p:spPr/>
        <p:txBody>
          <a:bodyPr/>
          <a:lstStyle/>
          <a:p>
            <a:r>
              <a:rPr lang="en-US" dirty="0">
                <a:solidFill>
                  <a:schemeClr val="accent1"/>
                </a:solidFill>
                <a:latin typeface="+mj-lt"/>
              </a:rPr>
              <a:t>California Land Acknowledgement</a:t>
            </a:r>
          </a:p>
        </p:txBody>
      </p:sp>
      <p:sp>
        <p:nvSpPr>
          <p:cNvPr id="3" name="Content Placeholder 2">
            <a:extLst>
              <a:ext uri="{FF2B5EF4-FFF2-40B4-BE49-F238E27FC236}">
                <a16:creationId xmlns:a16="http://schemas.microsoft.com/office/drawing/2014/main" id="{660208D9-B1A5-F05D-3704-FC8194150B7A}"/>
              </a:ext>
            </a:extLst>
          </p:cNvPr>
          <p:cNvSpPr>
            <a:spLocks noGrp="1"/>
          </p:cNvSpPr>
          <p:nvPr>
            <p:ph idx="1"/>
          </p:nvPr>
        </p:nvSpPr>
        <p:spPr>
          <a:xfrm>
            <a:off x="849086" y="2114550"/>
            <a:ext cx="10515600" cy="3391728"/>
          </a:xfrm>
        </p:spPr>
        <p:txBody>
          <a:bodyPr vert="horz" lIns="91440" tIns="45720" rIns="91440" bIns="45720" rtlCol="0" anchor="t">
            <a:normAutofit/>
          </a:bodyPr>
          <a:lstStyle/>
          <a:p>
            <a:pPr marL="0" indent="0" algn="ctr">
              <a:buNone/>
            </a:pPr>
            <a:r>
              <a:rPr lang="en-US" sz="2000">
                <a:latin typeface="+mn-lt"/>
                <a:cs typeface="Segoe UI"/>
              </a:rPr>
              <a:t>We acknowledge that this training is taking place throughout the unceded territory of California home to nearly 200 Tribal nations. As we begin this event, we acknowledge and honor the original inhabitants of our various regions. A land acknowledgement is a critical step towards working with Native communities to secure meaningful partnership and inclusion in the stewardship and protection of their cultural resources and homelands. Let’s take a moment to honor these ancestral grounds that we are collectively gathered upon and support the resilience and strength that all Indigenous people have shown worldwide. </a:t>
            </a:r>
          </a:p>
        </p:txBody>
      </p:sp>
      <p:sp>
        <p:nvSpPr>
          <p:cNvPr id="4" name="TextBox 3">
            <a:extLst>
              <a:ext uri="{FF2B5EF4-FFF2-40B4-BE49-F238E27FC236}">
                <a16:creationId xmlns:a16="http://schemas.microsoft.com/office/drawing/2014/main" id="{D2A0C505-43F6-F253-A7E5-2CB09BC74891}"/>
              </a:ext>
            </a:extLst>
          </p:cNvPr>
          <p:cNvSpPr txBox="1"/>
          <p:nvPr/>
        </p:nvSpPr>
        <p:spPr>
          <a:xfrm>
            <a:off x="3796874" y="5734697"/>
            <a:ext cx="7583556" cy="276999"/>
          </a:xfrm>
          <a:prstGeom prst="rect">
            <a:avLst/>
          </a:prstGeom>
          <a:noFill/>
        </p:spPr>
        <p:txBody>
          <a:bodyPr wrap="square" lIns="91440" tIns="45720" rIns="91440" bIns="45720" rtlCol="0" anchor="t">
            <a:spAutoFit/>
          </a:bodyPr>
          <a:lstStyle/>
          <a:p>
            <a:r>
              <a:rPr lang="en-US" sz="1200">
                <a:cs typeface="Segoe UI"/>
              </a:rPr>
              <a:t>Adapted from </a:t>
            </a:r>
            <a:r>
              <a:rPr lang="en-US" sz="1200">
                <a:solidFill>
                  <a:srgbClr val="2D6E8D"/>
                </a:solidFill>
                <a:cs typeface="Segoe UI"/>
                <a:hlinkClick r:id="rId3">
                  <a:extLst>
                    <a:ext uri="{A12FA001-AC4F-418D-AE19-62706E023703}">
                      <ahyp:hlinkClr xmlns:ahyp="http://schemas.microsoft.com/office/drawing/2018/hyperlinkcolor" val="tx"/>
                    </a:ext>
                  </a:extLst>
                </a:hlinkClick>
              </a:rPr>
              <a:t>California Indian Culture and Sovereignty Center </a:t>
            </a:r>
            <a:r>
              <a:rPr lang="en-US" sz="1200">
                <a:cs typeface="Segoe UI"/>
              </a:rPr>
              <a:t>(CICSA), 2019 </a:t>
            </a:r>
          </a:p>
        </p:txBody>
      </p:sp>
      <p:pic>
        <p:nvPicPr>
          <p:cNvPr id="6" name="Picture 5">
            <a:extLst>
              <a:ext uri="{FF2B5EF4-FFF2-40B4-BE49-F238E27FC236}">
                <a16:creationId xmlns:a16="http://schemas.microsoft.com/office/drawing/2014/main" id="{0A1F0F8A-A464-56D7-B32C-DF5DEB3E3845}"/>
              </a:ext>
              <a:ext uri="{C183D7F6-B498-43B3-948B-1728B52AA6E4}">
                <adec:decorative xmlns:adec="http://schemas.microsoft.com/office/drawing/2017/decorative" val="1"/>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41284" y="6427565"/>
            <a:ext cx="882570" cy="426817"/>
          </a:xfrm>
          <a:prstGeom prst="rect">
            <a:avLst/>
          </a:prstGeom>
        </p:spPr>
      </p:pic>
    </p:spTree>
    <p:extLst>
      <p:ext uri="{BB962C8B-B14F-4D97-AF65-F5344CB8AC3E}">
        <p14:creationId xmlns:p14="http://schemas.microsoft.com/office/powerpoint/2010/main" val="2603562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AEBA7-B046-61A8-C2B6-C7BF36AE3AB6}"/>
              </a:ext>
            </a:extLst>
          </p:cNvPr>
          <p:cNvSpPr>
            <a:spLocks noGrp="1"/>
          </p:cNvSpPr>
          <p:nvPr>
            <p:ph type="title"/>
          </p:nvPr>
        </p:nvSpPr>
        <p:spPr>
          <a:xfrm>
            <a:off x="838200" y="339712"/>
            <a:ext cx="10515600" cy="1133693"/>
          </a:xfrm>
          <a:solidFill>
            <a:schemeClr val="bg1"/>
          </a:solidFill>
        </p:spPr>
        <p:txBody>
          <a:bodyPr>
            <a:noAutofit/>
          </a:bodyPr>
          <a:lstStyle/>
          <a:p>
            <a:pPr algn="ctr"/>
            <a:r>
              <a:rPr lang="en-US" sz="4000" b="1">
                <a:solidFill>
                  <a:srgbClr val="2D6E8D"/>
                </a:solidFill>
                <a:latin typeface="Arial"/>
                <a:cs typeface="Arial"/>
              </a:rPr>
              <a:t>Changes in Perception, Thinking, and Communication* </a:t>
            </a:r>
            <a:r>
              <a:rPr lang="en-US" sz="4000" b="1" i="1">
                <a:solidFill>
                  <a:srgbClr val="2D6E8D"/>
                </a:solidFill>
                <a:latin typeface="Arial"/>
                <a:cs typeface="Arial"/>
              </a:rPr>
              <a:t>“Positive Symptoms”</a:t>
            </a:r>
          </a:p>
        </p:txBody>
      </p:sp>
      <p:graphicFrame>
        <p:nvGraphicFramePr>
          <p:cNvPr id="18" name="Content Placeholder 2">
            <a:extLst>
              <a:ext uri="{FF2B5EF4-FFF2-40B4-BE49-F238E27FC236}">
                <a16:creationId xmlns:a16="http://schemas.microsoft.com/office/drawing/2014/main" id="{D3842C54-A26B-7B48-54B2-4A62ED085B6F}"/>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613568469"/>
              </p:ext>
            </p:extLst>
          </p:nvPr>
        </p:nvGraphicFramePr>
        <p:xfrm>
          <a:off x="1039421" y="1712644"/>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DD5BF616-D8CB-609E-56D1-5907CF0A3759}"/>
              </a:ext>
            </a:extLst>
          </p:cNvPr>
          <p:cNvSpPr txBox="1"/>
          <p:nvPr/>
        </p:nvSpPr>
        <p:spPr>
          <a:xfrm>
            <a:off x="337074" y="6239432"/>
            <a:ext cx="11216639" cy="4001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47225"/>
                </a:solidFill>
                <a:effectLst/>
                <a:uLnTx/>
                <a:uFillTx/>
                <a:latin typeface="Arial"/>
                <a:cs typeface="Arial"/>
              </a:rPr>
              <a:t>*</a:t>
            </a:r>
            <a:r>
              <a:rPr kumimoji="0" lang="en-US" sz="2000" b="0" i="0" u="none" strike="noStrike" kern="1200" cap="none" spc="0" normalizeH="0" baseline="0" noProof="0">
                <a:ln>
                  <a:noFill/>
                </a:ln>
                <a:solidFill>
                  <a:srgbClr val="E47225"/>
                </a:solidFill>
                <a:effectLst/>
                <a:uLnTx/>
                <a:uFillTx/>
                <a:latin typeface="Arial"/>
                <a:cs typeface="Arial"/>
              </a:rPr>
              <a:t>Only </a:t>
            </a:r>
            <a:r>
              <a:rPr kumimoji="0" lang="en-US" sz="2000" b="1" i="0" u="none" strike="noStrike" kern="1200" cap="none" spc="0" normalizeH="0" baseline="0" noProof="0">
                <a:ln>
                  <a:noFill/>
                </a:ln>
                <a:solidFill>
                  <a:srgbClr val="E47225"/>
                </a:solidFill>
                <a:effectLst/>
                <a:uLnTx/>
                <a:uFillTx/>
                <a:latin typeface="Arial"/>
                <a:cs typeface="Arial"/>
              </a:rPr>
              <a:t>REQUIRED </a:t>
            </a:r>
            <a:r>
              <a:rPr kumimoji="0" lang="en-US" sz="2000" b="0" i="0" u="none" strike="noStrike" kern="1200" cap="none" spc="0" normalizeH="0" baseline="0" noProof="0">
                <a:ln>
                  <a:noFill/>
                </a:ln>
                <a:solidFill>
                  <a:srgbClr val="E47225"/>
                </a:solidFill>
                <a:effectLst/>
                <a:uLnTx/>
                <a:uFillTx/>
                <a:latin typeface="Arial"/>
                <a:cs typeface="Arial"/>
              </a:rPr>
              <a:t>experience that needs to be present for a formal psychosis </a:t>
            </a:r>
            <a:r>
              <a:rPr kumimoji="0" lang="en-US" sz="2000" b="0" i="1" u="sng" strike="noStrike" kern="1200" cap="none" spc="0" normalizeH="0" baseline="0" noProof="0">
                <a:ln>
                  <a:noFill/>
                </a:ln>
                <a:solidFill>
                  <a:srgbClr val="E47225"/>
                </a:solidFill>
                <a:effectLst/>
                <a:uLnTx/>
                <a:uFillTx/>
                <a:latin typeface="Arial"/>
                <a:cs typeface="Arial"/>
              </a:rPr>
              <a:t>diagnosis.</a:t>
            </a:r>
            <a:endParaRPr kumimoji="0" lang="en-US" sz="2000" b="0" i="0" u="none" strike="noStrike" kern="1200" cap="none" spc="0" normalizeH="0" baseline="0" noProof="0">
              <a:ln>
                <a:noFill/>
              </a:ln>
              <a:solidFill>
                <a:srgbClr val="E47225"/>
              </a:solidFill>
              <a:effectLst/>
              <a:uLnTx/>
              <a:uFillTx/>
              <a:latin typeface="Arial"/>
              <a:cs typeface="Arial"/>
            </a:endParaRPr>
          </a:p>
        </p:txBody>
      </p:sp>
      <p:pic>
        <p:nvPicPr>
          <p:cNvPr id="26" name="Picture 25">
            <a:extLst>
              <a:ext uri="{FF2B5EF4-FFF2-40B4-BE49-F238E27FC236}">
                <a16:creationId xmlns:a16="http://schemas.microsoft.com/office/drawing/2014/main" id="{BAC13926-5924-3CBA-38F7-5FB4686C08AC}"/>
              </a:ext>
              <a:ext uri="{C183D7F6-B498-43B3-948B-1728B52AA6E4}">
                <adec:decorative xmlns:adec="http://schemas.microsoft.com/office/drawing/2017/decorative" val="1"/>
              </a:ext>
            </a:extLst>
          </p:cNvPr>
          <p:cNvPicPr>
            <a:picLocks noChangeAspect="1"/>
          </p:cNvPicPr>
          <p:nvPr/>
        </p:nvPicPr>
        <p:blipFill>
          <a:blip r:embed="rId8" cstate="screen">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336900" y="-2462"/>
            <a:ext cx="882570" cy="426817"/>
          </a:xfrm>
          <a:prstGeom prst="rect">
            <a:avLst/>
          </a:prstGeom>
        </p:spPr>
      </p:pic>
    </p:spTree>
    <p:extLst>
      <p:ext uri="{BB962C8B-B14F-4D97-AF65-F5344CB8AC3E}">
        <p14:creationId xmlns:p14="http://schemas.microsoft.com/office/powerpoint/2010/main" val="3614043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AEBA7-B046-61A8-C2B6-C7BF36AE3AB6}"/>
              </a:ext>
            </a:extLst>
          </p:cNvPr>
          <p:cNvSpPr>
            <a:spLocks noGrp="1"/>
          </p:cNvSpPr>
          <p:nvPr>
            <p:ph type="title"/>
          </p:nvPr>
        </p:nvSpPr>
        <p:spPr>
          <a:xfrm>
            <a:off x="479394" y="279112"/>
            <a:ext cx="3939688" cy="6374814"/>
          </a:xfrm>
          <a:ln>
            <a:solidFill>
              <a:schemeClr val="bg1"/>
            </a:solidFill>
          </a:ln>
        </p:spPr>
        <p:txBody>
          <a:bodyPr>
            <a:normAutofit/>
          </a:bodyPr>
          <a:lstStyle/>
          <a:p>
            <a:pPr algn="ctr"/>
            <a:r>
              <a:rPr lang="en-US" sz="4000" b="1">
                <a:solidFill>
                  <a:srgbClr val="2D6E8D"/>
                </a:solidFill>
                <a:latin typeface="Arial" panose="020B0604020202020204" pitchFamily="34" charset="0"/>
                <a:cs typeface="Arial" panose="020B0604020202020204" pitchFamily="34" charset="0"/>
              </a:rPr>
              <a:t>Changes in Expression and Motivation</a:t>
            </a:r>
            <a:br>
              <a:rPr lang="en-US" sz="4000" b="1">
                <a:solidFill>
                  <a:srgbClr val="2D6E8D"/>
                </a:solidFill>
                <a:latin typeface="Arial" panose="020B0604020202020204" pitchFamily="34" charset="0"/>
                <a:cs typeface="Arial" panose="020B0604020202020204" pitchFamily="34" charset="0"/>
              </a:rPr>
            </a:br>
            <a:r>
              <a:rPr lang="en-US" sz="4000" b="1" i="1">
                <a:solidFill>
                  <a:srgbClr val="2D6E8D"/>
                </a:solidFill>
                <a:latin typeface="Arial" panose="020B0604020202020204" pitchFamily="34" charset="0"/>
                <a:cs typeface="Arial" panose="020B0604020202020204" pitchFamily="34" charset="0"/>
              </a:rPr>
              <a:t>“Negative Symptoms”</a:t>
            </a:r>
            <a:endParaRPr lang="en-US" sz="4000" b="1">
              <a:solidFill>
                <a:srgbClr val="2D6E8D"/>
              </a:solidFill>
              <a:latin typeface="Arial" panose="020B0604020202020204" pitchFamily="34" charset="0"/>
              <a:cs typeface="Arial" panose="020B0604020202020204" pitchFamily="34" charset="0"/>
            </a:endParaRPr>
          </a:p>
        </p:txBody>
      </p:sp>
      <p:graphicFrame>
        <p:nvGraphicFramePr>
          <p:cNvPr id="18" name="Content Placeholder 2">
            <a:extLst>
              <a:ext uri="{FF2B5EF4-FFF2-40B4-BE49-F238E27FC236}">
                <a16:creationId xmlns:a16="http://schemas.microsoft.com/office/drawing/2014/main" id="{D3842C54-A26B-7B48-54B2-4A62ED085B6F}"/>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4145759699"/>
              </p:ext>
            </p:extLst>
          </p:nvPr>
        </p:nvGraphicFramePr>
        <p:xfrm>
          <a:off x="4830200" y="277792"/>
          <a:ext cx="6732366" cy="63823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7" name="Picture 36">
            <a:extLst>
              <a:ext uri="{FF2B5EF4-FFF2-40B4-BE49-F238E27FC236}">
                <a16:creationId xmlns:a16="http://schemas.microsoft.com/office/drawing/2014/main" id="{EA96411B-7F78-E541-1F74-96BA6858F703}"/>
              </a:ext>
              <a:ext uri="{C183D7F6-B498-43B3-948B-1728B52AA6E4}">
                <adec:decorative xmlns:adec="http://schemas.microsoft.com/office/drawing/2017/decorative" val="1"/>
              </a:ext>
            </a:extLst>
          </p:cNvPr>
          <p:cNvPicPr>
            <a:picLocks noChangeAspect="1"/>
          </p:cNvPicPr>
          <p:nvPr/>
        </p:nvPicPr>
        <p:blipFill>
          <a:blip r:embed="rId8" cstate="screen">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41284" y="6427565"/>
            <a:ext cx="882570" cy="426817"/>
          </a:xfrm>
          <a:prstGeom prst="rect">
            <a:avLst/>
          </a:prstGeom>
        </p:spPr>
      </p:pic>
    </p:spTree>
    <p:extLst>
      <p:ext uri="{BB962C8B-B14F-4D97-AF65-F5344CB8AC3E}">
        <p14:creationId xmlns:p14="http://schemas.microsoft.com/office/powerpoint/2010/main" val="34884449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AEBA7-B046-61A8-C2B6-C7BF36AE3AB6}"/>
              </a:ext>
            </a:extLst>
          </p:cNvPr>
          <p:cNvSpPr>
            <a:spLocks noGrp="1"/>
          </p:cNvSpPr>
          <p:nvPr>
            <p:ph type="title"/>
          </p:nvPr>
        </p:nvSpPr>
        <p:spPr>
          <a:xfrm>
            <a:off x="1985721" y="162076"/>
            <a:ext cx="8238810" cy="859587"/>
          </a:xfrm>
        </p:spPr>
        <p:txBody>
          <a:bodyPr anchor="ctr">
            <a:normAutofit/>
          </a:bodyPr>
          <a:lstStyle/>
          <a:p>
            <a:pPr algn="ctr"/>
            <a:r>
              <a:rPr lang="en-US" sz="4000" b="1">
                <a:solidFill>
                  <a:srgbClr val="2D6E8D"/>
                </a:solidFill>
                <a:latin typeface="Arial" panose="020B0604020202020204" pitchFamily="34" charset="0"/>
                <a:cs typeface="Arial" panose="020B0604020202020204" pitchFamily="34" charset="0"/>
              </a:rPr>
              <a:t>Changes in Cognition </a:t>
            </a:r>
          </a:p>
        </p:txBody>
      </p:sp>
      <p:graphicFrame>
        <p:nvGraphicFramePr>
          <p:cNvPr id="18" name="Content Placeholder 2">
            <a:extLst>
              <a:ext uri="{FF2B5EF4-FFF2-40B4-BE49-F238E27FC236}">
                <a16:creationId xmlns:a16="http://schemas.microsoft.com/office/drawing/2014/main" id="{D3842C54-A26B-7B48-54B2-4A62ED085B6F}"/>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717405871"/>
              </p:ext>
            </p:extLst>
          </p:nvPr>
        </p:nvGraphicFramePr>
        <p:xfrm>
          <a:off x="582411" y="1234569"/>
          <a:ext cx="11232870" cy="43888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167D641C-E3CE-BBFC-18FF-A6E1D1286AEA}"/>
              </a:ext>
            </a:extLst>
          </p:cNvPr>
          <p:cNvSpPr txBox="1"/>
          <p:nvPr/>
        </p:nvSpPr>
        <p:spPr>
          <a:xfrm>
            <a:off x="1520456" y="6139813"/>
            <a:ext cx="9879366" cy="369332"/>
          </a:xfrm>
          <a:prstGeom prst="rect">
            <a:avLst/>
          </a:prstGeom>
          <a:noFill/>
        </p:spPr>
        <p:txBody>
          <a:bodyPr wrap="square" rtlCol="0">
            <a:spAutoFit/>
          </a:bodyPr>
          <a:lstStyle/>
          <a:p>
            <a:r>
              <a:rPr lang="en-US" b="1">
                <a:solidFill>
                  <a:srgbClr val="15315A"/>
                </a:solidFill>
                <a:latin typeface="Arial" panose="020B0604020202020204" pitchFamily="34" charset="0"/>
                <a:cs typeface="Arial" panose="020B0604020202020204" pitchFamily="34" charset="0"/>
              </a:rPr>
              <a:t>Note: </a:t>
            </a:r>
            <a:r>
              <a:rPr lang="en-US">
                <a:solidFill>
                  <a:srgbClr val="15315A"/>
                </a:solidFill>
                <a:latin typeface="Arial" panose="020B0604020202020204" pitchFamily="34" charset="0"/>
                <a:cs typeface="Arial" panose="020B0604020202020204" pitchFamily="34" charset="0"/>
              </a:rPr>
              <a:t>These changes are NOT specific to psychosis and may occur in other contexts as well. </a:t>
            </a:r>
          </a:p>
        </p:txBody>
      </p:sp>
      <p:pic>
        <p:nvPicPr>
          <p:cNvPr id="11" name="Picture 10">
            <a:extLst>
              <a:ext uri="{FF2B5EF4-FFF2-40B4-BE49-F238E27FC236}">
                <a16:creationId xmlns:a16="http://schemas.microsoft.com/office/drawing/2014/main" id="{C376F9CC-C315-0832-8C82-ACEAF7024620}"/>
              </a:ext>
              <a:ext uri="{C183D7F6-B498-43B3-948B-1728B52AA6E4}">
                <adec:decorative xmlns:adec="http://schemas.microsoft.com/office/drawing/2017/decorative" val="1"/>
              </a:ext>
            </a:extLst>
          </p:cNvPr>
          <p:cNvPicPr>
            <a:picLocks noChangeAspect="1"/>
          </p:cNvPicPr>
          <p:nvPr/>
        </p:nvPicPr>
        <p:blipFill>
          <a:blip r:embed="rId8" cstate="screen">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41284" y="6427565"/>
            <a:ext cx="882570" cy="426817"/>
          </a:xfrm>
          <a:prstGeom prst="rect">
            <a:avLst/>
          </a:prstGeom>
        </p:spPr>
      </p:pic>
    </p:spTree>
    <p:extLst>
      <p:ext uri="{BB962C8B-B14F-4D97-AF65-F5344CB8AC3E}">
        <p14:creationId xmlns:p14="http://schemas.microsoft.com/office/powerpoint/2010/main" val="35234849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a:xfrm>
            <a:off x="669639" y="820225"/>
            <a:ext cx="3540853" cy="5217549"/>
          </a:xfrm>
          <a:solidFill>
            <a:schemeClr val="bg1"/>
          </a:solidFill>
          <a:ln>
            <a:solidFill>
              <a:srgbClr val="17315A"/>
            </a:solidFill>
          </a:ln>
        </p:spPr>
        <p:txBody>
          <a:bodyPr>
            <a:normAutofit/>
          </a:bodyPr>
          <a:lstStyle/>
          <a:p>
            <a:pPr algn="ctr"/>
            <a:r>
              <a:rPr lang="en-US" sz="4000" b="1">
                <a:solidFill>
                  <a:srgbClr val="2D6E8D"/>
                </a:solidFill>
                <a:latin typeface="+mn-lt"/>
                <a:ea typeface="Lato"/>
                <a:cs typeface="Segoe UI"/>
              </a:rPr>
              <a:t>Psychosis Is Common</a:t>
            </a:r>
          </a:p>
          <a:p>
            <a:endParaRPr lang="en-US" altLang="en-US" sz="3700">
              <a:solidFill>
                <a:srgbClr val="17315A"/>
              </a:solidFill>
              <a:latin typeface="Segoe UI"/>
              <a:ea typeface="Lato"/>
              <a:cs typeface="Segoe UI"/>
            </a:endParaRPr>
          </a:p>
        </p:txBody>
      </p:sp>
      <p:sp>
        <p:nvSpPr>
          <p:cNvPr id="53250" name="Rectangle 3"/>
          <p:cNvSpPr>
            <a:spLocks noGrp="1" noChangeArrowheads="1"/>
          </p:cNvSpPr>
          <p:nvPr>
            <p:ph idx="1"/>
          </p:nvPr>
        </p:nvSpPr>
        <p:spPr>
          <a:xfrm>
            <a:off x="4447308" y="591344"/>
            <a:ext cx="6906491" cy="5585619"/>
          </a:xfrm>
        </p:spPr>
        <p:txBody>
          <a:bodyPr anchor="ctr">
            <a:normAutofit/>
          </a:bodyPr>
          <a:lstStyle/>
          <a:p>
            <a:pPr marL="320040" indent="-320040">
              <a:lnSpc>
                <a:spcPct val="120000"/>
              </a:lnSpc>
              <a:spcAft>
                <a:spcPts val="600"/>
              </a:spcAft>
              <a:buClr>
                <a:srgbClr val="E47225"/>
              </a:buClr>
              <a:buSzPct val="120000"/>
              <a:buFont typeface="Segoe UI" panose="020B0502040204020203" pitchFamily="34" charset="0"/>
              <a:buChar char="»"/>
            </a:pPr>
            <a:r>
              <a:rPr lang="en-US" sz="2000" b="1">
                <a:latin typeface="+mn-lt"/>
                <a:ea typeface="Calibri"/>
                <a:cs typeface="Segoe UI"/>
              </a:rPr>
              <a:t>Up to 37% of people </a:t>
            </a:r>
            <a:r>
              <a:rPr lang="en-US" sz="2000" b="1">
                <a:latin typeface="+mn-lt"/>
                <a:ea typeface="Calibri"/>
                <a:cs typeface="Segoe UI"/>
                <a:sym typeface="Wingdings" panose="05000000000000000000" pitchFamily="2" charset="2"/>
              </a:rPr>
              <a:t>in the United States experience mild psychosis spectrum experiences.</a:t>
            </a:r>
            <a:endParaRPr lang="en-US" sz="2000">
              <a:latin typeface="+mn-lt"/>
              <a:ea typeface="Calibri"/>
              <a:cs typeface="Segoe UI"/>
            </a:endParaRPr>
          </a:p>
          <a:p>
            <a:pPr marL="777240" lvl="2" indent="-320040">
              <a:lnSpc>
                <a:spcPct val="120000"/>
              </a:lnSpc>
              <a:spcBef>
                <a:spcPts val="1000"/>
              </a:spcBef>
              <a:spcAft>
                <a:spcPts val="600"/>
              </a:spcAft>
              <a:buClr>
                <a:srgbClr val="E47225"/>
              </a:buClr>
            </a:pPr>
            <a:r>
              <a:rPr lang="en-US">
                <a:latin typeface="+mn-lt"/>
                <a:ea typeface="Calibri"/>
                <a:cs typeface="Segoe UI"/>
                <a:sym typeface="Wingdings" panose="05000000000000000000" pitchFamily="2" charset="2"/>
              </a:rPr>
              <a:t>For example, thinking you heard or felt your cellphone vibrate or ring when it did not.</a:t>
            </a:r>
            <a:endParaRPr lang="en-US">
              <a:latin typeface="+mn-lt"/>
              <a:ea typeface="Calibri"/>
              <a:cs typeface="Segoe UI"/>
            </a:endParaRPr>
          </a:p>
          <a:p>
            <a:pPr marL="320040" indent="-320040">
              <a:lnSpc>
                <a:spcPct val="120000"/>
              </a:lnSpc>
              <a:spcAft>
                <a:spcPts val="600"/>
              </a:spcAft>
              <a:buClr>
                <a:srgbClr val="E47225"/>
              </a:buClr>
              <a:buSzPct val="120000"/>
              <a:buFont typeface="Segoe UI" panose="020B0502040204020203" pitchFamily="34" charset="0"/>
              <a:buChar char="»"/>
            </a:pPr>
            <a:r>
              <a:rPr lang="en-US" sz="2000" b="1">
                <a:latin typeface="+mn-lt"/>
                <a:ea typeface="Calibri"/>
                <a:cs typeface="Segoe UI"/>
                <a:sym typeface="Wingdings" panose="05000000000000000000" pitchFamily="2" charset="2"/>
              </a:rPr>
              <a:t>3% of people in the United States will be </a:t>
            </a:r>
            <a:r>
              <a:rPr lang="en-US" sz="2000" b="1">
                <a:latin typeface="+mn-lt"/>
                <a:ea typeface="Calibri"/>
                <a:cs typeface="Segoe UI"/>
              </a:rPr>
              <a:t>diagnosed with psychosis. </a:t>
            </a:r>
          </a:p>
          <a:p>
            <a:pPr marL="777240" lvl="2" indent="-320040">
              <a:lnSpc>
                <a:spcPct val="120000"/>
              </a:lnSpc>
              <a:spcBef>
                <a:spcPts val="1000"/>
              </a:spcBef>
              <a:spcAft>
                <a:spcPts val="600"/>
              </a:spcAft>
              <a:buClr>
                <a:srgbClr val="E47225"/>
              </a:buClr>
              <a:buSzPct val="120000"/>
            </a:pPr>
            <a:r>
              <a:rPr lang="en-US">
                <a:latin typeface="+mn-lt"/>
                <a:ea typeface="Calibri"/>
                <a:cs typeface="Segoe UI"/>
              </a:rPr>
              <a:t>Another 0.3% will be diagnosed at high risk for psychosis.</a:t>
            </a:r>
          </a:p>
        </p:txBody>
      </p:sp>
      <p:sp>
        <p:nvSpPr>
          <p:cNvPr id="2" name="TextBox 1">
            <a:extLst>
              <a:ext uri="{FF2B5EF4-FFF2-40B4-BE49-F238E27FC236}">
                <a16:creationId xmlns:a16="http://schemas.microsoft.com/office/drawing/2014/main" id="{9CBFD359-2D2F-F803-C4B8-F37BEA29DC11}"/>
              </a:ext>
            </a:extLst>
          </p:cNvPr>
          <p:cNvSpPr txBox="1"/>
          <p:nvPr/>
        </p:nvSpPr>
        <p:spPr>
          <a:xfrm>
            <a:off x="5618038" y="6381545"/>
            <a:ext cx="4581703" cy="276999"/>
          </a:xfrm>
          <a:prstGeom prst="rect">
            <a:avLst/>
          </a:prstGeom>
          <a:noFill/>
        </p:spPr>
        <p:txBody>
          <a:bodyPr wrap="none" lIns="91440" tIns="45720" rIns="91440" bIns="45720" rtlCol="0" anchor="t">
            <a:spAutoFit/>
          </a:bodyPr>
          <a:lstStyle/>
          <a:p>
            <a:r>
              <a:rPr lang="en-US" sz="1200">
                <a:latin typeface="Arial"/>
                <a:ea typeface="Calibri"/>
                <a:cs typeface="Segoe UI"/>
                <a:sym typeface="Wingdings" panose="05000000000000000000" pitchFamily="2" charset="2"/>
              </a:rPr>
              <a:t>(Rep et. al, 2023; </a:t>
            </a:r>
            <a:r>
              <a:rPr lang="en-US" sz="1200"/>
              <a:t>Perälä</a:t>
            </a:r>
            <a:r>
              <a:rPr lang="en-US" sz="1200">
                <a:latin typeface="Arial"/>
                <a:ea typeface="Calibri"/>
                <a:cs typeface="Segoe UI"/>
              </a:rPr>
              <a:t> et.al, 2007; </a:t>
            </a:r>
            <a:r>
              <a:rPr lang="en-US" sz="1200">
                <a:effectLst/>
                <a:latin typeface="Arial"/>
                <a:cs typeface="Segoe UI"/>
              </a:rPr>
              <a:t>Schultze-Lutter et al., </a:t>
            </a:r>
            <a:r>
              <a:rPr lang="en-US" sz="1200">
                <a:latin typeface="Arial"/>
                <a:cs typeface="Segoe UI"/>
              </a:rPr>
              <a:t>2013</a:t>
            </a:r>
            <a:r>
              <a:rPr lang="en-US" sz="1200">
                <a:latin typeface="Arial"/>
                <a:ea typeface="Calibri"/>
                <a:cs typeface="Segoe UI"/>
              </a:rPr>
              <a:t>)</a:t>
            </a:r>
          </a:p>
        </p:txBody>
      </p:sp>
      <p:pic>
        <p:nvPicPr>
          <p:cNvPr id="4" name="Picture 3">
            <a:extLst>
              <a:ext uri="{FF2B5EF4-FFF2-40B4-BE49-F238E27FC236}">
                <a16:creationId xmlns:a16="http://schemas.microsoft.com/office/drawing/2014/main" id="{BF5C5517-0F85-AE82-069F-8668A5DB7EE2}"/>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41284" y="6427565"/>
            <a:ext cx="882570" cy="426817"/>
          </a:xfrm>
          <a:prstGeom prst="rect">
            <a:avLst/>
          </a:prstGeom>
        </p:spPr>
      </p:pic>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6F67C-B95C-1379-6272-871FFF18F6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C9F7A5-EC8F-D452-B586-FBF016D3FD14}"/>
              </a:ext>
            </a:extLst>
          </p:cNvPr>
          <p:cNvSpPr>
            <a:spLocks noGrp="1"/>
          </p:cNvSpPr>
          <p:nvPr>
            <p:ph type="title"/>
          </p:nvPr>
        </p:nvSpPr>
        <p:spPr>
          <a:xfrm>
            <a:off x="603506" y="1717334"/>
            <a:ext cx="3144035" cy="2351536"/>
          </a:xfrm>
        </p:spPr>
        <p:txBody>
          <a:bodyPr>
            <a:noAutofit/>
          </a:bodyPr>
          <a:lstStyle/>
          <a:p>
            <a:pPr algn="l"/>
            <a:r>
              <a:rPr lang="en-US" sz="4000" b="1">
                <a:solidFill>
                  <a:srgbClr val="2D6E8D"/>
                </a:solidFill>
                <a:latin typeface="Arial" panose="020B0604020202020204" pitchFamily="34" charset="0"/>
                <a:cs typeface="Arial" panose="020B0604020202020204" pitchFamily="34" charset="0"/>
              </a:rPr>
              <a:t>Potential Impacts of Psychosis on Daily Life</a:t>
            </a:r>
          </a:p>
        </p:txBody>
      </p:sp>
      <p:cxnSp>
        <p:nvCxnSpPr>
          <p:cNvPr id="4" name="Straight Connector 3">
            <a:extLst>
              <a:ext uri="{FF2B5EF4-FFF2-40B4-BE49-F238E27FC236}">
                <a16:creationId xmlns:a16="http://schemas.microsoft.com/office/drawing/2014/main" id="{1AF7F553-8E81-147B-8509-DEDDB39EC284}"/>
              </a:ext>
              <a:ext uri="{C183D7F6-B498-43B3-948B-1728B52AA6E4}">
                <adec:decorative xmlns:adec="http://schemas.microsoft.com/office/drawing/2017/decorative" val="1"/>
              </a:ext>
            </a:extLst>
          </p:cNvPr>
          <p:cNvCxnSpPr/>
          <p:nvPr/>
        </p:nvCxnSpPr>
        <p:spPr>
          <a:xfrm>
            <a:off x="3747541" y="719528"/>
            <a:ext cx="0" cy="5096656"/>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0" name="Content Placeholder 2">
            <a:extLst>
              <a:ext uri="{FF2B5EF4-FFF2-40B4-BE49-F238E27FC236}">
                <a16:creationId xmlns:a16="http://schemas.microsoft.com/office/drawing/2014/main" id="{3443DE02-55D8-F472-48E7-714F22C77F8E}"/>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971880557"/>
              </p:ext>
            </p:extLst>
          </p:nvPr>
        </p:nvGraphicFramePr>
        <p:xfrm>
          <a:off x="4014503" y="516917"/>
          <a:ext cx="8029393" cy="6241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8" name="Picture 27">
            <a:extLst>
              <a:ext uri="{FF2B5EF4-FFF2-40B4-BE49-F238E27FC236}">
                <a16:creationId xmlns:a16="http://schemas.microsoft.com/office/drawing/2014/main" id="{F59190B5-3B4D-B79B-6209-53BB75458EFF}"/>
              </a:ext>
              <a:ext uri="{C183D7F6-B498-43B3-948B-1728B52AA6E4}">
                <adec:decorative xmlns:adec="http://schemas.microsoft.com/office/drawing/2017/decorative" val="1"/>
              </a:ext>
            </a:extLst>
          </p:cNvPr>
          <p:cNvPicPr>
            <a:picLocks noChangeAspect="1"/>
          </p:cNvPicPr>
          <p:nvPr/>
        </p:nvPicPr>
        <p:blipFill>
          <a:blip r:embed="rId8" cstate="screen">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41284" y="6427565"/>
            <a:ext cx="882570" cy="426817"/>
          </a:xfrm>
          <a:prstGeom prst="rect">
            <a:avLst/>
          </a:prstGeom>
        </p:spPr>
      </p:pic>
    </p:spTree>
    <p:extLst>
      <p:ext uri="{BB962C8B-B14F-4D97-AF65-F5344CB8AC3E}">
        <p14:creationId xmlns:p14="http://schemas.microsoft.com/office/powerpoint/2010/main" val="173942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ilver stopwatch">
            <a:extLst>
              <a:ext uri="{FF2B5EF4-FFF2-40B4-BE49-F238E27FC236}">
                <a16:creationId xmlns:a16="http://schemas.microsoft.com/office/drawing/2014/main" id="{B86C40C0-16DF-F726-EA83-65E1C1727A8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 y="-2"/>
            <a:ext cx="3782578" cy="6858002"/>
          </a:xfrm>
          <a:prstGeom prst="rect">
            <a:avLst/>
          </a:prstGeom>
        </p:spPr>
      </p:pic>
      <p:sp>
        <p:nvSpPr>
          <p:cNvPr id="2" name="Title 1">
            <a:extLst>
              <a:ext uri="{FF2B5EF4-FFF2-40B4-BE49-F238E27FC236}">
                <a16:creationId xmlns:a16="http://schemas.microsoft.com/office/drawing/2014/main" id="{384F5270-A037-9D00-A960-9A62A8AAE908}"/>
              </a:ext>
            </a:extLst>
          </p:cNvPr>
          <p:cNvSpPr>
            <a:spLocks noGrp="1"/>
          </p:cNvSpPr>
          <p:nvPr>
            <p:ph type="title"/>
          </p:nvPr>
        </p:nvSpPr>
        <p:spPr>
          <a:xfrm>
            <a:off x="4819307" y="0"/>
            <a:ext cx="6369513" cy="1559301"/>
          </a:xfrm>
        </p:spPr>
        <p:txBody>
          <a:bodyPr>
            <a:normAutofit/>
          </a:bodyPr>
          <a:lstStyle/>
          <a:p>
            <a:pPr algn="ctr"/>
            <a:r>
              <a:rPr lang="en-US" sz="4000" b="1">
                <a:solidFill>
                  <a:srgbClr val="2D6E8D"/>
                </a:solidFill>
                <a:latin typeface="Arial" panose="020B0604020202020204" pitchFamily="34" charset="0"/>
                <a:cs typeface="Arial" panose="020B0604020202020204" pitchFamily="34" charset="0"/>
              </a:rPr>
              <a:t>Delays in Accessing Care</a:t>
            </a:r>
          </a:p>
        </p:txBody>
      </p:sp>
      <p:sp>
        <p:nvSpPr>
          <p:cNvPr id="3" name="Content Placeholder 2">
            <a:extLst>
              <a:ext uri="{FF2B5EF4-FFF2-40B4-BE49-F238E27FC236}">
                <a16:creationId xmlns:a16="http://schemas.microsoft.com/office/drawing/2014/main" id="{EEBA7448-D276-3813-6F10-5A2E06E401AE}"/>
              </a:ext>
            </a:extLst>
          </p:cNvPr>
          <p:cNvSpPr>
            <a:spLocks noGrp="1"/>
          </p:cNvSpPr>
          <p:nvPr>
            <p:ph idx="1"/>
          </p:nvPr>
        </p:nvSpPr>
        <p:spPr>
          <a:xfrm>
            <a:off x="4693178" y="1177735"/>
            <a:ext cx="7305675" cy="4502527"/>
          </a:xfrm>
        </p:spPr>
        <p:txBody>
          <a:bodyPr anchor="ctr">
            <a:noAutofit/>
          </a:bodyPr>
          <a:lstStyle/>
          <a:p>
            <a:pPr>
              <a:buClr>
                <a:schemeClr val="accent2"/>
              </a:buClr>
              <a:buSzPct val="120000"/>
              <a:buFont typeface="Arial" panose="020B0604020202020204" pitchFamily="34" charset="0"/>
              <a:buChar char="»"/>
            </a:pPr>
            <a:r>
              <a:rPr lang="en-US" sz="2000">
                <a:latin typeface="Arial"/>
                <a:ea typeface="Lato Regular"/>
                <a:cs typeface="Arial"/>
              </a:rPr>
              <a:t>When psychosis is identified early, interventions better support healing and recovery.</a:t>
            </a:r>
            <a:r>
              <a:rPr lang="en-US" sz="2000" baseline="30000">
                <a:latin typeface="Arial"/>
                <a:ea typeface="Lato Regular"/>
                <a:cs typeface="Arial"/>
              </a:rPr>
              <a:t> </a:t>
            </a:r>
          </a:p>
          <a:p>
            <a:pPr>
              <a:buClr>
                <a:schemeClr val="accent2"/>
              </a:buClr>
              <a:buSzPct val="120000"/>
              <a:buFont typeface="Arial" panose="020B0604020202020204" pitchFamily="34" charset="0"/>
              <a:buChar char="»"/>
            </a:pPr>
            <a:endParaRPr lang="en-US" sz="2000">
              <a:latin typeface="Arial"/>
              <a:ea typeface="Lato Regular"/>
              <a:cs typeface="Arial"/>
            </a:endParaRPr>
          </a:p>
          <a:p>
            <a:pPr>
              <a:buClr>
                <a:schemeClr val="accent2"/>
              </a:buClr>
              <a:buFont typeface="Arial" panose="020B0604020202020204" pitchFamily="34" charset="0"/>
              <a:buChar char="»"/>
            </a:pPr>
            <a:r>
              <a:rPr lang="en-US" sz="2000">
                <a:latin typeface="Arial"/>
                <a:ea typeface="Lato Regular"/>
                <a:cs typeface="Arial"/>
              </a:rPr>
              <a:t>In the U.S., it can take </a:t>
            </a:r>
            <a:r>
              <a:rPr lang="en-US" sz="2000" b="1" u="sng">
                <a:latin typeface="Arial"/>
                <a:ea typeface="Lato Regular"/>
                <a:cs typeface="Arial"/>
              </a:rPr>
              <a:t>18.5 months</a:t>
            </a:r>
            <a:r>
              <a:rPr lang="en-US" sz="2000" b="1">
                <a:latin typeface="Arial"/>
                <a:ea typeface="Lato Regular"/>
                <a:cs typeface="Arial"/>
              </a:rPr>
              <a:t> </a:t>
            </a:r>
            <a:r>
              <a:rPr lang="en-US" sz="2000">
                <a:latin typeface="Arial"/>
                <a:ea typeface="Lato Regular"/>
                <a:cs typeface="Arial"/>
              </a:rPr>
              <a:t>to identify someone with psychosis.</a:t>
            </a:r>
          </a:p>
          <a:p>
            <a:pPr lvl="1">
              <a:buClr>
                <a:schemeClr val="accent2"/>
              </a:buClr>
            </a:pPr>
            <a:r>
              <a:rPr lang="en-US" sz="2000">
                <a:latin typeface="Arial"/>
                <a:ea typeface="Lato Regular"/>
                <a:cs typeface="Arial"/>
              </a:rPr>
              <a:t>There are many reasons for this, including limited health care access and stigma.</a:t>
            </a:r>
          </a:p>
          <a:p>
            <a:pPr lvl="1">
              <a:buClr>
                <a:schemeClr val="accent2"/>
              </a:buClr>
            </a:pPr>
            <a:r>
              <a:rPr lang="en-US" sz="2000">
                <a:latin typeface="Arial"/>
                <a:ea typeface="Lato Regular"/>
                <a:cs typeface="Arial"/>
              </a:rPr>
              <a:t>Early screening and specialty early psychosis clinics may help reduce this number.</a:t>
            </a:r>
          </a:p>
          <a:p>
            <a:pPr marL="320040" indent="-320040">
              <a:lnSpc>
                <a:spcPct val="120000"/>
              </a:lnSpc>
              <a:spcBef>
                <a:spcPts val="1000"/>
              </a:spcBef>
              <a:spcAft>
                <a:spcPts val="600"/>
              </a:spcAft>
              <a:buClr>
                <a:srgbClr val="E47225"/>
              </a:buClr>
              <a:buSzPct val="120000"/>
              <a:buFont typeface="Segoe UI" panose="020B0502040204020203" pitchFamily="34" charset="0"/>
              <a:buChar char="»"/>
            </a:pPr>
            <a:endParaRPr lang="en-US" sz="2200">
              <a:latin typeface="Segoe UI" panose="020B0502040204020203" pitchFamily="34" charset="0"/>
              <a:cs typeface="Segoe UI" panose="020B0502040204020203" pitchFamily="34" charset="0"/>
            </a:endParaRPr>
          </a:p>
        </p:txBody>
      </p:sp>
      <p:sp>
        <p:nvSpPr>
          <p:cNvPr id="6" name="TextBox 5">
            <a:extLst>
              <a:ext uri="{FF2B5EF4-FFF2-40B4-BE49-F238E27FC236}">
                <a16:creationId xmlns:a16="http://schemas.microsoft.com/office/drawing/2014/main" id="{639F6037-581F-8495-A2A0-652AF70F8EB6}"/>
              </a:ext>
            </a:extLst>
          </p:cNvPr>
          <p:cNvSpPr txBox="1"/>
          <p:nvPr/>
        </p:nvSpPr>
        <p:spPr>
          <a:xfrm>
            <a:off x="8346016" y="6271117"/>
            <a:ext cx="2462341" cy="276999"/>
          </a:xfrm>
          <a:prstGeom prst="rect">
            <a:avLst/>
          </a:prstGeom>
          <a:noFill/>
        </p:spPr>
        <p:txBody>
          <a:bodyPr wrap="none" lIns="91440" tIns="45720" rIns="91440" bIns="45720" rtlCol="0" anchor="t">
            <a:spAutoFit/>
          </a:bodyPr>
          <a:lstStyle/>
          <a:p>
            <a:r>
              <a:rPr lang="en-US" sz="1200">
                <a:latin typeface="Arial"/>
                <a:ea typeface="Calibri"/>
                <a:cs typeface="Segoe UI"/>
                <a:sym typeface="Wingdings" panose="05000000000000000000" pitchFamily="2" charset="2"/>
              </a:rPr>
              <a:t>(</a:t>
            </a:r>
            <a:r>
              <a:rPr lang="en-US" sz="1200" err="1">
                <a:latin typeface="Arial"/>
                <a:ea typeface="Calibri"/>
                <a:cs typeface="Segoe UI"/>
                <a:sym typeface="Wingdings" panose="05000000000000000000" pitchFamily="2" charset="2"/>
              </a:rPr>
              <a:t>MGorry</a:t>
            </a:r>
            <a:r>
              <a:rPr lang="en-US" sz="1200">
                <a:latin typeface="Arial"/>
                <a:ea typeface="Calibri"/>
                <a:cs typeface="Segoe UI"/>
                <a:sym typeface="Wingdings" panose="05000000000000000000" pitchFamily="2" charset="2"/>
              </a:rPr>
              <a:t>, 2008; </a:t>
            </a:r>
            <a:r>
              <a:rPr lang="en-US" sz="1200">
                <a:latin typeface="Arial"/>
                <a:cs typeface="Arial"/>
              </a:rPr>
              <a:t>Kane et al</a:t>
            </a:r>
            <a:r>
              <a:rPr lang="en-US" sz="1200">
                <a:latin typeface="Arial"/>
                <a:ea typeface="Calibri"/>
                <a:cs typeface="Calibri"/>
              </a:rPr>
              <a:t>., 2016</a:t>
            </a:r>
            <a:r>
              <a:rPr lang="en-US" sz="1200">
                <a:latin typeface="Arial"/>
                <a:ea typeface="Calibri"/>
                <a:cs typeface="Segoe UI"/>
              </a:rPr>
              <a:t>)</a:t>
            </a:r>
          </a:p>
        </p:txBody>
      </p:sp>
      <p:pic>
        <p:nvPicPr>
          <p:cNvPr id="7" name="Picture 6">
            <a:extLst>
              <a:ext uri="{FF2B5EF4-FFF2-40B4-BE49-F238E27FC236}">
                <a16:creationId xmlns:a16="http://schemas.microsoft.com/office/drawing/2014/main" id="{848520BF-3D68-C30F-55AD-E3DF96B1AD2C}"/>
              </a:ext>
              <a:ext uri="{C183D7F6-B498-43B3-948B-1728B52AA6E4}">
                <adec:decorative xmlns:adec="http://schemas.microsoft.com/office/drawing/2017/decorative" val="1"/>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41284" y="6427565"/>
            <a:ext cx="882570" cy="426817"/>
          </a:xfrm>
          <a:prstGeom prst="rect">
            <a:avLst/>
          </a:prstGeom>
        </p:spPr>
      </p:pic>
    </p:spTree>
    <p:extLst>
      <p:ext uri="{BB962C8B-B14F-4D97-AF65-F5344CB8AC3E}">
        <p14:creationId xmlns:p14="http://schemas.microsoft.com/office/powerpoint/2010/main" val="3713100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015A0-CD71-7A42-60FC-F59642CD2E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DE9B70-D7C5-03D7-814D-C38A9FABF20D}"/>
              </a:ext>
            </a:extLst>
          </p:cNvPr>
          <p:cNvSpPr>
            <a:spLocks noGrp="1"/>
          </p:cNvSpPr>
          <p:nvPr>
            <p:ph type="ctrTitle"/>
          </p:nvPr>
        </p:nvSpPr>
        <p:spPr>
          <a:xfrm>
            <a:off x="1524000" y="1714810"/>
            <a:ext cx="9144000" cy="2387600"/>
          </a:xfrm>
        </p:spPr>
        <p:txBody>
          <a:bodyPr>
            <a:normAutofit fontScale="90000"/>
          </a:bodyPr>
          <a:lstStyle/>
          <a:p>
            <a:r>
              <a:rPr lang="en-US" sz="4400" dirty="0">
                <a:latin typeface="+mn-lt"/>
                <a:cs typeface="Segoe UI"/>
              </a:rPr>
              <a:t>The Next Series of Slides Were Developed by the </a:t>
            </a:r>
            <a:br>
              <a:rPr lang="en-US" sz="4400" dirty="0">
                <a:latin typeface="+mn-lt"/>
                <a:cs typeface="Segoe UI"/>
              </a:rPr>
            </a:br>
            <a:r>
              <a:rPr lang="en-US" sz="4400" dirty="0">
                <a:latin typeface="+mn-lt"/>
                <a:cs typeface="Segoe UI"/>
              </a:rPr>
              <a:t>EPI-CAL Workgroup to Introduce FEP</a:t>
            </a:r>
            <a:endParaRPr lang="en-US" sz="3200" dirty="0">
              <a:latin typeface="+mn-lt"/>
            </a:endParaRPr>
          </a:p>
        </p:txBody>
      </p:sp>
    </p:spTree>
    <p:extLst>
      <p:ext uri="{BB962C8B-B14F-4D97-AF65-F5344CB8AC3E}">
        <p14:creationId xmlns:p14="http://schemas.microsoft.com/office/powerpoint/2010/main" val="12183689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1FA7EB-AD96-56D8-B07D-9A1C1623D98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091F6949-CEE2-C4F1-AECF-85443B38DF2A}"/>
              </a:ext>
            </a:extLst>
          </p:cNvPr>
          <p:cNvSpPr txBox="1"/>
          <p:nvPr/>
        </p:nvSpPr>
        <p:spPr>
          <a:xfrm>
            <a:off x="631372" y="6167340"/>
            <a:ext cx="100261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a:ln w="3175">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rPr>
              <a:t>Less Impactful         More Impactful</a:t>
            </a:r>
            <a:endParaRPr kumimoji="0" lang="en-US" sz="2800" b="1" i="0" u="none" strike="noStrike" kern="1200" cap="none" spc="0" normalizeH="0" baseline="0" noProof="0">
              <a:ln w="3175">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endParaRPr>
          </a:p>
        </p:txBody>
      </p:sp>
      <p:sp>
        <p:nvSpPr>
          <p:cNvPr id="7" name="Arrow: Right 6">
            <a:extLst>
              <a:ext uri="{FF2B5EF4-FFF2-40B4-BE49-F238E27FC236}">
                <a16:creationId xmlns:a16="http://schemas.microsoft.com/office/drawing/2014/main" id="{74CB8E2D-7037-D94E-8930-CADAD502FF51}"/>
              </a:ext>
              <a:ext uri="{C183D7F6-B498-43B3-948B-1728B52AA6E4}">
                <adec:decorative xmlns:adec="http://schemas.microsoft.com/office/drawing/2017/decorative" val="1"/>
              </a:ext>
            </a:extLst>
          </p:cNvPr>
          <p:cNvSpPr/>
          <p:nvPr/>
        </p:nvSpPr>
        <p:spPr>
          <a:xfrm>
            <a:off x="9182100" y="6288732"/>
            <a:ext cx="1781175" cy="247650"/>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8" name="Arrow: Right 7">
            <a:extLst>
              <a:ext uri="{FF2B5EF4-FFF2-40B4-BE49-F238E27FC236}">
                <a16:creationId xmlns:a16="http://schemas.microsoft.com/office/drawing/2014/main" id="{1D9EDC7E-AC1D-236D-8637-6677A0500ACF}"/>
              </a:ext>
              <a:ext uri="{C183D7F6-B498-43B3-948B-1728B52AA6E4}">
                <adec:decorative xmlns:adec="http://schemas.microsoft.com/office/drawing/2017/decorative" val="1"/>
              </a:ext>
            </a:extLst>
          </p:cNvPr>
          <p:cNvSpPr/>
          <p:nvPr/>
        </p:nvSpPr>
        <p:spPr>
          <a:xfrm rot="10800000">
            <a:off x="1864695" y="6288732"/>
            <a:ext cx="1781175" cy="247650"/>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10" name="Title 9">
            <a:extLst>
              <a:ext uri="{FF2B5EF4-FFF2-40B4-BE49-F238E27FC236}">
                <a16:creationId xmlns:a16="http://schemas.microsoft.com/office/drawing/2014/main" id="{21D5E234-5DAF-86AA-B938-780DB7B22A4E}"/>
              </a:ext>
            </a:extLst>
          </p:cNvPr>
          <p:cNvSpPr txBox="1">
            <a:spLocks noGrp="1"/>
          </p:cNvSpPr>
          <p:nvPr>
            <p:ph type="title" idx="4294967295"/>
          </p:nvPr>
        </p:nvSpPr>
        <p:spPr>
          <a:xfrm>
            <a:off x="2112640" y="563589"/>
            <a:ext cx="8278238"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3175">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Psychosis experiences exist on a spectrum</a:t>
            </a:r>
          </a:p>
        </p:txBody>
      </p:sp>
      <p:sp>
        <p:nvSpPr>
          <p:cNvPr id="4" name="TextBox 3">
            <a:extLst>
              <a:ext uri="{FF2B5EF4-FFF2-40B4-BE49-F238E27FC236}">
                <a16:creationId xmlns:a16="http://schemas.microsoft.com/office/drawing/2014/main" id="{F0668623-B893-D317-CD04-FF992EC0A334}"/>
              </a:ext>
            </a:extLst>
          </p:cNvPr>
          <p:cNvSpPr txBox="1"/>
          <p:nvPr/>
        </p:nvSpPr>
        <p:spPr>
          <a:xfrm>
            <a:off x="1864695" y="3032960"/>
            <a:ext cx="2059957" cy="132343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Do these experiences get in the way of anything?</a:t>
            </a:r>
            <a:endParaRPr lang="en-US" sz="2000" b="1"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6A977CA-91E5-1097-5395-279A1F9FDCE2}"/>
              </a:ext>
            </a:extLst>
          </p:cNvPr>
          <p:cNvSpPr txBox="1"/>
          <p:nvPr/>
        </p:nvSpPr>
        <p:spPr>
          <a:xfrm>
            <a:off x="5066021" y="2205599"/>
            <a:ext cx="2059957"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Do these experiences cause worry / concern / distress?</a:t>
            </a:r>
          </a:p>
        </p:txBody>
      </p:sp>
      <p:sp>
        <p:nvSpPr>
          <p:cNvPr id="6" name="TextBox 5">
            <a:extLst>
              <a:ext uri="{FF2B5EF4-FFF2-40B4-BE49-F238E27FC236}">
                <a16:creationId xmlns:a16="http://schemas.microsoft.com/office/drawing/2014/main" id="{43F9AC65-C2F9-1D24-466B-A383802795AB}"/>
              </a:ext>
            </a:extLst>
          </p:cNvPr>
          <p:cNvSpPr txBox="1"/>
          <p:nvPr/>
        </p:nvSpPr>
        <p:spPr>
          <a:xfrm>
            <a:off x="8330921" y="2894461"/>
            <a:ext cx="2059957"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Do these experiences impact what matters to the person?</a:t>
            </a:r>
          </a:p>
        </p:txBody>
      </p:sp>
      <p:sp>
        <p:nvSpPr>
          <p:cNvPr id="9" name="TextBox 8">
            <a:extLst>
              <a:ext uri="{FF2B5EF4-FFF2-40B4-BE49-F238E27FC236}">
                <a16:creationId xmlns:a16="http://schemas.microsoft.com/office/drawing/2014/main" id="{13CDEC39-7270-EDD2-9FB5-2E140FB6F4EA}"/>
              </a:ext>
            </a:extLst>
          </p:cNvPr>
          <p:cNvSpPr txBox="1"/>
          <p:nvPr/>
        </p:nvSpPr>
        <p:spPr>
          <a:xfrm>
            <a:off x="1376714" y="4669623"/>
            <a:ext cx="909858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3175">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rPr>
              <a:t>When discussing impact, it is important to look at how these experiences are impacting the whole individual </a:t>
            </a:r>
          </a:p>
        </p:txBody>
      </p:sp>
      <p:pic>
        <p:nvPicPr>
          <p:cNvPr id="14" name="Picture 13">
            <a:extLst>
              <a:ext uri="{FF2B5EF4-FFF2-40B4-BE49-F238E27FC236}">
                <a16:creationId xmlns:a16="http://schemas.microsoft.com/office/drawing/2014/main" id="{BAF5576C-D7A2-12E6-6A7B-04D7533E26E3}"/>
              </a:ext>
              <a:ext uri="{C183D7F6-B498-43B3-948B-1728B52AA6E4}">
                <adec:decorative xmlns:adec="http://schemas.microsoft.com/office/drawing/2017/decorative" val="1"/>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31638" y="3616"/>
            <a:ext cx="882570" cy="426817"/>
          </a:xfrm>
          <a:prstGeom prst="rect">
            <a:avLst/>
          </a:prstGeom>
        </p:spPr>
      </p:pic>
    </p:spTree>
    <p:extLst>
      <p:ext uri="{BB962C8B-B14F-4D97-AF65-F5344CB8AC3E}">
        <p14:creationId xmlns:p14="http://schemas.microsoft.com/office/powerpoint/2010/main" val="25495932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1B3899-33CA-6FF4-914C-DF720FB98903}"/>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646" y="0"/>
            <a:ext cx="12191980" cy="6856718"/>
          </a:xfrm>
          <a:prstGeom prst="rect">
            <a:avLst/>
          </a:prstGeom>
        </p:spPr>
      </p:pic>
      <p:sp>
        <p:nvSpPr>
          <p:cNvPr id="2" name="TextBox 1">
            <a:extLst>
              <a:ext uri="{FF2B5EF4-FFF2-40B4-BE49-F238E27FC236}">
                <a16:creationId xmlns:a16="http://schemas.microsoft.com/office/drawing/2014/main" id="{091F6949-CEE2-C4F1-AECF-85443B38DF2A}"/>
              </a:ext>
            </a:extLst>
          </p:cNvPr>
          <p:cNvSpPr txBox="1"/>
          <p:nvPr/>
        </p:nvSpPr>
        <p:spPr>
          <a:xfrm>
            <a:off x="364878" y="6217144"/>
            <a:ext cx="98774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solidFill>
                  <a:prstClr val="black"/>
                </a:solidFill>
                <a:effectLst/>
                <a:uLnTx/>
                <a:uFillTx/>
                <a:latin typeface="Arial" panose="020B0604020202020204" pitchFamily="34" charset="0"/>
                <a:cs typeface="Arial" panose="020B0604020202020204" pitchFamily="34" charset="0"/>
              </a:rPr>
              <a:t>                                      </a:t>
            </a:r>
            <a:r>
              <a:rPr lang="en-US" sz="2400" b="1">
                <a:ln w="3175">
                  <a:noFill/>
                </a:ln>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Less Impactful         More Impactful</a:t>
            </a:r>
          </a:p>
        </p:txBody>
      </p:sp>
      <p:sp>
        <p:nvSpPr>
          <p:cNvPr id="7" name="Arrow: Right 6">
            <a:extLst>
              <a:ext uri="{FF2B5EF4-FFF2-40B4-BE49-F238E27FC236}">
                <a16:creationId xmlns:a16="http://schemas.microsoft.com/office/drawing/2014/main" id="{74CB8E2D-7037-D94E-8930-CADAD502FF51}"/>
              </a:ext>
              <a:ext uri="{C183D7F6-B498-43B3-948B-1728B52AA6E4}">
                <adec:decorative xmlns:adec="http://schemas.microsoft.com/office/drawing/2017/decorative" val="1"/>
              </a:ext>
            </a:extLst>
          </p:cNvPr>
          <p:cNvSpPr/>
          <p:nvPr/>
        </p:nvSpPr>
        <p:spPr>
          <a:xfrm>
            <a:off x="9146469" y="6301130"/>
            <a:ext cx="1781175" cy="247650"/>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8" name="Arrow: Right 7">
            <a:extLst>
              <a:ext uri="{FF2B5EF4-FFF2-40B4-BE49-F238E27FC236}">
                <a16:creationId xmlns:a16="http://schemas.microsoft.com/office/drawing/2014/main" id="{1D9EDC7E-AC1D-236D-8637-6677A0500ACF}"/>
              </a:ext>
              <a:ext uri="{C183D7F6-B498-43B3-948B-1728B52AA6E4}">
                <adec:decorative xmlns:adec="http://schemas.microsoft.com/office/drawing/2017/decorative" val="1"/>
              </a:ext>
            </a:extLst>
          </p:cNvPr>
          <p:cNvSpPr/>
          <p:nvPr/>
        </p:nvSpPr>
        <p:spPr>
          <a:xfrm rot="10800000">
            <a:off x="1667920" y="6288732"/>
            <a:ext cx="1781175" cy="247650"/>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6" name="TextBox 5">
            <a:extLst>
              <a:ext uri="{FF2B5EF4-FFF2-40B4-BE49-F238E27FC236}">
                <a16:creationId xmlns:a16="http://schemas.microsoft.com/office/drawing/2014/main" id="{43F9AC65-C2F9-1D24-466B-A383802795AB}"/>
              </a:ext>
            </a:extLst>
          </p:cNvPr>
          <p:cNvSpPr txBox="1"/>
          <p:nvPr/>
        </p:nvSpPr>
        <p:spPr>
          <a:xfrm>
            <a:off x="5050971" y="1240267"/>
            <a:ext cx="205995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Small balloons are less distressing.</a:t>
            </a:r>
          </a:p>
        </p:txBody>
      </p:sp>
      <p:sp>
        <p:nvSpPr>
          <p:cNvPr id="9" name="Title 8">
            <a:extLst>
              <a:ext uri="{FF2B5EF4-FFF2-40B4-BE49-F238E27FC236}">
                <a16:creationId xmlns:a16="http://schemas.microsoft.com/office/drawing/2014/main" id="{13CDEC39-7270-EDD2-9FB5-2E140FB6F4EA}"/>
              </a:ext>
            </a:extLst>
          </p:cNvPr>
          <p:cNvSpPr txBox="1">
            <a:spLocks noGrp="1"/>
          </p:cNvSpPr>
          <p:nvPr>
            <p:ph type="title" idx="4294967295"/>
          </p:nvPr>
        </p:nvSpPr>
        <p:spPr>
          <a:xfrm>
            <a:off x="8246294" y="2089531"/>
            <a:ext cx="3173229" cy="163121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3175">
                  <a:solidFill>
                    <a:schemeClr val="bg1"/>
                  </a:solidFill>
                </a:ln>
                <a:solidFill>
                  <a:prstClr val="white"/>
                </a:solidFill>
                <a:effectLst/>
                <a:uLnTx/>
                <a:uFillTx/>
                <a:latin typeface="Arial" panose="020B0604020202020204" pitchFamily="34" charset="0"/>
                <a:ea typeface="+mn-ea"/>
                <a:cs typeface="Arial" panose="020B0604020202020204" pitchFamily="34" charset="0"/>
              </a:rPr>
              <a:t>Impact and distress should be discussed and </a:t>
            </a:r>
            <a:r>
              <a:rPr kumimoji="0" lang="en-US" sz="2000" b="0" i="0" u="sng" strike="noStrike" kern="1200" cap="none" spc="0" normalizeH="0" baseline="0" noProof="0" dirty="0">
                <a:ln w="3175">
                  <a:solidFill>
                    <a:schemeClr val="bg1"/>
                  </a:solidFill>
                </a:ln>
                <a:solidFill>
                  <a:prstClr val="white"/>
                </a:solidFill>
                <a:effectLst/>
                <a:uLnTx/>
                <a:uFillTx/>
                <a:latin typeface="Arial" panose="020B0604020202020204" pitchFamily="34" charset="0"/>
                <a:ea typeface="+mn-ea"/>
                <a:cs typeface="Arial" panose="020B0604020202020204" pitchFamily="34" charset="0"/>
              </a:rPr>
              <a:t>defined by the individual</a:t>
            </a:r>
            <a:r>
              <a:rPr kumimoji="0" lang="en-US" sz="2000" b="0" i="0" u="none" strike="noStrike" kern="1200" cap="none" spc="0" normalizeH="0" baseline="0" noProof="0" dirty="0">
                <a:ln w="3175">
                  <a:solidFill>
                    <a:schemeClr val="bg1"/>
                  </a:solidFill>
                </a:ln>
                <a:solidFill>
                  <a:prstClr val="white"/>
                </a:solidFill>
                <a:effectLst/>
                <a:uLnTx/>
                <a:uFillTx/>
                <a:latin typeface="Arial" panose="020B0604020202020204" pitchFamily="34" charset="0"/>
                <a:ea typeface="+mn-ea"/>
                <a:cs typeface="Arial" panose="020B0604020202020204" pitchFamily="34" charset="0"/>
              </a:rPr>
              <a:t> who is having these experiences. </a:t>
            </a:r>
          </a:p>
        </p:txBody>
      </p:sp>
      <p:sp>
        <p:nvSpPr>
          <p:cNvPr id="12" name="TextBox 11">
            <a:extLst>
              <a:ext uri="{FF2B5EF4-FFF2-40B4-BE49-F238E27FC236}">
                <a16:creationId xmlns:a16="http://schemas.microsoft.com/office/drawing/2014/main" id="{34F98B2F-2677-3BBE-52E0-E134A34D3C88}"/>
              </a:ext>
            </a:extLst>
          </p:cNvPr>
          <p:cNvSpPr txBox="1"/>
          <p:nvPr/>
        </p:nvSpPr>
        <p:spPr>
          <a:xfrm>
            <a:off x="883620" y="2474574"/>
            <a:ext cx="252724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tx2">
                    <a:lumMod val="75000"/>
                  </a:schemeClr>
                </a:solidFill>
                <a:effectLst/>
                <a:uLnTx/>
                <a:uFillTx/>
                <a:latin typeface="Arial" panose="020B0604020202020204" pitchFamily="34" charset="0"/>
                <a:cs typeface="Arial" panose="020B0604020202020204" pitchFamily="34" charset="0"/>
              </a:rPr>
              <a:t>Big and small balloons can be impactful.</a:t>
            </a:r>
          </a:p>
        </p:txBody>
      </p:sp>
      <p:sp>
        <p:nvSpPr>
          <p:cNvPr id="4" name="TextBox 3">
            <a:extLst>
              <a:ext uri="{FF2B5EF4-FFF2-40B4-BE49-F238E27FC236}">
                <a16:creationId xmlns:a16="http://schemas.microsoft.com/office/drawing/2014/main" id="{F0668623-B893-D317-CD04-FF992EC0A334}"/>
              </a:ext>
            </a:extLst>
          </p:cNvPr>
          <p:cNvSpPr txBox="1"/>
          <p:nvPr/>
        </p:nvSpPr>
        <p:spPr>
          <a:xfrm>
            <a:off x="4849504" y="3576892"/>
            <a:ext cx="252724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Big balloons are more </a:t>
            </a:r>
            <a:r>
              <a:rPr lang="en-US" sz="2000" b="1">
                <a:solidFill>
                  <a:schemeClr val="bg1"/>
                </a:solidFill>
                <a:latin typeface="Arial" panose="020B0604020202020204" pitchFamily="34" charset="0"/>
                <a:cs typeface="Arial" panose="020B0604020202020204" pitchFamily="34" charset="0"/>
              </a:rPr>
              <a:t>distressing.</a:t>
            </a:r>
            <a:endParaRPr kumimoji="0" lang="en-US" sz="20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13" name="Freeform: Shape 12">
            <a:extLst>
              <a:ext uri="{FF2B5EF4-FFF2-40B4-BE49-F238E27FC236}">
                <a16:creationId xmlns:a16="http://schemas.microsoft.com/office/drawing/2014/main" id="{4DAE4779-A8BA-DD46-B07E-2A68692752C0}"/>
              </a:ext>
              <a:ext uri="{C183D7F6-B498-43B3-948B-1728B52AA6E4}">
                <adec:decorative xmlns:adec="http://schemas.microsoft.com/office/drawing/2017/decorative" val="1"/>
              </a:ext>
            </a:extLst>
          </p:cNvPr>
          <p:cNvSpPr/>
          <p:nvPr/>
        </p:nvSpPr>
        <p:spPr>
          <a:xfrm>
            <a:off x="6041344" y="3606972"/>
            <a:ext cx="149163" cy="67931"/>
          </a:xfrm>
          <a:custGeom>
            <a:avLst/>
            <a:gdLst>
              <a:gd name="connsiteX0" fmla="*/ 49332 w 149163"/>
              <a:gd name="connsiteY0" fmla="*/ 12029 h 67931"/>
              <a:gd name="connsiteX1" fmla="*/ 9402 w 149163"/>
              <a:gd name="connsiteY1" fmla="*/ 30663 h 67931"/>
              <a:gd name="connsiteX2" fmla="*/ 5409 w 149163"/>
              <a:gd name="connsiteY2" fmla="*/ 33325 h 67931"/>
              <a:gd name="connsiteX3" fmla="*/ 1416 w 149163"/>
              <a:gd name="connsiteY3" fmla="*/ 38649 h 67931"/>
              <a:gd name="connsiteX4" fmla="*/ 1416 w 149163"/>
              <a:gd name="connsiteY4" fmla="*/ 49297 h 67931"/>
              <a:gd name="connsiteX5" fmla="*/ 6740 w 149163"/>
              <a:gd name="connsiteY5" fmla="*/ 51959 h 67931"/>
              <a:gd name="connsiteX6" fmla="*/ 55987 w 149163"/>
              <a:gd name="connsiteY6" fmla="*/ 33325 h 67931"/>
              <a:gd name="connsiteX7" fmla="*/ 69297 w 149163"/>
              <a:gd name="connsiteY7" fmla="*/ 26670 h 67931"/>
              <a:gd name="connsiteX8" fmla="*/ 77283 w 149163"/>
              <a:gd name="connsiteY8" fmla="*/ 17353 h 67931"/>
              <a:gd name="connsiteX9" fmla="*/ 82607 w 149163"/>
              <a:gd name="connsiteY9" fmla="*/ 2712 h 67931"/>
              <a:gd name="connsiteX10" fmla="*/ 77283 w 149163"/>
              <a:gd name="connsiteY10" fmla="*/ 50 h 67931"/>
              <a:gd name="connsiteX11" fmla="*/ 67966 w 149163"/>
              <a:gd name="connsiteY11" fmla="*/ 4043 h 67931"/>
              <a:gd name="connsiteX12" fmla="*/ 89262 w 149163"/>
              <a:gd name="connsiteY12" fmla="*/ 12029 h 67931"/>
              <a:gd name="connsiteX13" fmla="*/ 105234 w 149163"/>
              <a:gd name="connsiteY13" fmla="*/ 17353 h 67931"/>
              <a:gd name="connsiteX14" fmla="*/ 131854 w 149163"/>
              <a:gd name="connsiteY14" fmla="*/ 25339 h 67931"/>
              <a:gd name="connsiteX15" fmla="*/ 141171 w 149163"/>
              <a:gd name="connsiteY15" fmla="*/ 30663 h 67931"/>
              <a:gd name="connsiteX16" fmla="*/ 146495 w 149163"/>
              <a:gd name="connsiteY16" fmla="*/ 38649 h 67931"/>
              <a:gd name="connsiteX17" fmla="*/ 147826 w 149163"/>
              <a:gd name="connsiteY17" fmla="*/ 59945 h 67931"/>
              <a:gd name="connsiteX18" fmla="*/ 137178 w 149163"/>
              <a:gd name="connsiteY18" fmla="*/ 67931 h 67931"/>
              <a:gd name="connsiteX19" fmla="*/ 111889 w 149163"/>
              <a:gd name="connsiteY19" fmla="*/ 66600 h 67931"/>
              <a:gd name="connsiteX20" fmla="*/ 99910 w 149163"/>
              <a:gd name="connsiteY20" fmla="*/ 59945 h 67931"/>
              <a:gd name="connsiteX21" fmla="*/ 87931 w 149163"/>
              <a:gd name="connsiteY21" fmla="*/ 51959 h 67931"/>
              <a:gd name="connsiteX22" fmla="*/ 73290 w 149163"/>
              <a:gd name="connsiteY22" fmla="*/ 33325 h 67931"/>
              <a:gd name="connsiteX23" fmla="*/ 63973 w 149163"/>
              <a:gd name="connsiteY23" fmla="*/ 26670 h 67931"/>
              <a:gd name="connsiteX24" fmla="*/ 51994 w 149163"/>
              <a:gd name="connsiteY24" fmla="*/ 14691 h 67931"/>
              <a:gd name="connsiteX25" fmla="*/ 49332 w 149163"/>
              <a:gd name="connsiteY25" fmla="*/ 12029 h 6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9163" h="67931">
                <a:moveTo>
                  <a:pt x="49332" y="12029"/>
                </a:moveTo>
                <a:cubicBezTo>
                  <a:pt x="42233" y="14691"/>
                  <a:pt x="21623" y="22516"/>
                  <a:pt x="9402" y="30663"/>
                </a:cubicBezTo>
                <a:cubicBezTo>
                  <a:pt x="8071" y="31550"/>
                  <a:pt x="6540" y="32194"/>
                  <a:pt x="5409" y="33325"/>
                </a:cubicBezTo>
                <a:cubicBezTo>
                  <a:pt x="3840" y="34894"/>
                  <a:pt x="2747" y="36874"/>
                  <a:pt x="1416" y="38649"/>
                </a:cubicBezTo>
                <a:cubicBezTo>
                  <a:pt x="597" y="41925"/>
                  <a:pt x="-1314" y="46021"/>
                  <a:pt x="1416" y="49297"/>
                </a:cubicBezTo>
                <a:cubicBezTo>
                  <a:pt x="2686" y="50821"/>
                  <a:pt x="4965" y="51072"/>
                  <a:pt x="6740" y="51959"/>
                </a:cubicBezTo>
                <a:cubicBezTo>
                  <a:pt x="34548" y="47324"/>
                  <a:pt x="18529" y="51519"/>
                  <a:pt x="55987" y="33325"/>
                </a:cubicBezTo>
                <a:cubicBezTo>
                  <a:pt x="60449" y="31158"/>
                  <a:pt x="69297" y="26670"/>
                  <a:pt x="69297" y="26670"/>
                </a:cubicBezTo>
                <a:cubicBezTo>
                  <a:pt x="71959" y="23564"/>
                  <a:pt x="75071" y="20794"/>
                  <a:pt x="77283" y="17353"/>
                </a:cubicBezTo>
                <a:cubicBezTo>
                  <a:pt x="80497" y="12354"/>
                  <a:pt x="81268" y="8066"/>
                  <a:pt x="82607" y="2712"/>
                </a:cubicBezTo>
                <a:cubicBezTo>
                  <a:pt x="80832" y="1825"/>
                  <a:pt x="79252" y="296"/>
                  <a:pt x="77283" y="50"/>
                </a:cubicBezTo>
                <a:cubicBezTo>
                  <a:pt x="73664" y="-402"/>
                  <a:pt x="70633" y="2265"/>
                  <a:pt x="67966" y="4043"/>
                </a:cubicBezTo>
                <a:cubicBezTo>
                  <a:pt x="81133" y="10627"/>
                  <a:pt x="71485" y="6373"/>
                  <a:pt x="89262" y="12029"/>
                </a:cubicBezTo>
                <a:cubicBezTo>
                  <a:pt x="94610" y="13731"/>
                  <a:pt x="99865" y="15719"/>
                  <a:pt x="105234" y="17353"/>
                </a:cubicBezTo>
                <a:cubicBezTo>
                  <a:pt x="112602" y="19595"/>
                  <a:pt x="124506" y="22124"/>
                  <a:pt x="131854" y="25339"/>
                </a:cubicBezTo>
                <a:cubicBezTo>
                  <a:pt x="135131" y="26773"/>
                  <a:pt x="138065" y="28888"/>
                  <a:pt x="141171" y="30663"/>
                </a:cubicBezTo>
                <a:cubicBezTo>
                  <a:pt x="142946" y="33325"/>
                  <a:pt x="145372" y="35653"/>
                  <a:pt x="146495" y="38649"/>
                </a:cubicBezTo>
                <a:cubicBezTo>
                  <a:pt x="148548" y="44123"/>
                  <a:pt x="150580" y="53749"/>
                  <a:pt x="147826" y="59945"/>
                </a:cubicBezTo>
                <a:cubicBezTo>
                  <a:pt x="146415" y="63121"/>
                  <a:pt x="139385" y="66607"/>
                  <a:pt x="137178" y="67931"/>
                </a:cubicBezTo>
                <a:cubicBezTo>
                  <a:pt x="128748" y="67487"/>
                  <a:pt x="120143" y="68369"/>
                  <a:pt x="111889" y="66600"/>
                </a:cubicBezTo>
                <a:cubicBezTo>
                  <a:pt x="107423" y="65643"/>
                  <a:pt x="103808" y="62327"/>
                  <a:pt x="99910" y="59945"/>
                </a:cubicBezTo>
                <a:cubicBezTo>
                  <a:pt x="95815" y="57443"/>
                  <a:pt x="91558" y="55102"/>
                  <a:pt x="87931" y="51959"/>
                </a:cubicBezTo>
                <a:cubicBezTo>
                  <a:pt x="71976" y="38132"/>
                  <a:pt x="87440" y="47475"/>
                  <a:pt x="73290" y="33325"/>
                </a:cubicBezTo>
                <a:cubicBezTo>
                  <a:pt x="70591" y="30626"/>
                  <a:pt x="66845" y="29183"/>
                  <a:pt x="63973" y="26670"/>
                </a:cubicBezTo>
                <a:cubicBezTo>
                  <a:pt x="59723" y="22951"/>
                  <a:pt x="55987" y="18684"/>
                  <a:pt x="51994" y="14691"/>
                </a:cubicBezTo>
                <a:cubicBezTo>
                  <a:pt x="47300" y="9997"/>
                  <a:pt x="56431" y="9367"/>
                  <a:pt x="49332" y="12029"/>
                </a:cubicBezTo>
                <a:close/>
              </a:path>
            </a:pathLst>
          </a:custGeom>
          <a:solidFill>
            <a:srgbClr val="EA85E4"/>
          </a:solidFill>
          <a:ln>
            <a:solidFill>
              <a:srgbClr val="DE69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14" name="Freeform: Shape 13">
            <a:extLst>
              <a:ext uri="{FF2B5EF4-FFF2-40B4-BE49-F238E27FC236}">
                <a16:creationId xmlns:a16="http://schemas.microsoft.com/office/drawing/2014/main" id="{C2BD1D9D-3CF7-127E-D5A9-68888062EAB3}"/>
              </a:ext>
              <a:ext uri="{C183D7F6-B498-43B3-948B-1728B52AA6E4}">
                <adec:decorative xmlns:adec="http://schemas.microsoft.com/office/drawing/2017/decorative" val="1"/>
              </a:ext>
            </a:extLst>
          </p:cNvPr>
          <p:cNvSpPr/>
          <p:nvPr/>
        </p:nvSpPr>
        <p:spPr>
          <a:xfrm>
            <a:off x="6080950" y="6222626"/>
            <a:ext cx="64356" cy="692524"/>
          </a:xfrm>
          <a:custGeom>
            <a:avLst/>
            <a:gdLst>
              <a:gd name="connsiteX0" fmla="*/ 37462 w 64356"/>
              <a:gd name="connsiteY0" fmla="*/ 0 h 692524"/>
              <a:gd name="connsiteX1" fmla="*/ 482 w 64356"/>
              <a:gd name="connsiteY1" fmla="*/ 94130 h 692524"/>
              <a:gd name="connsiteX2" fmla="*/ 3844 w 64356"/>
              <a:gd name="connsiteY2" fmla="*/ 114300 h 692524"/>
              <a:gd name="connsiteX3" fmla="*/ 10568 w 64356"/>
              <a:gd name="connsiteY3" fmla="*/ 154642 h 692524"/>
              <a:gd name="connsiteX4" fmla="*/ 13929 w 64356"/>
              <a:gd name="connsiteY4" fmla="*/ 174812 h 692524"/>
              <a:gd name="connsiteX5" fmla="*/ 30738 w 64356"/>
              <a:gd name="connsiteY5" fmla="*/ 208430 h 692524"/>
              <a:gd name="connsiteX6" fmla="*/ 50909 w 64356"/>
              <a:gd name="connsiteY6" fmla="*/ 245409 h 692524"/>
              <a:gd name="connsiteX7" fmla="*/ 54271 w 64356"/>
              <a:gd name="connsiteY7" fmla="*/ 262218 h 692524"/>
              <a:gd name="connsiteX8" fmla="*/ 60994 w 64356"/>
              <a:gd name="connsiteY8" fmla="*/ 275665 h 692524"/>
              <a:gd name="connsiteX9" fmla="*/ 64356 w 64356"/>
              <a:gd name="connsiteY9" fmla="*/ 299198 h 692524"/>
              <a:gd name="connsiteX10" fmla="*/ 54271 w 64356"/>
              <a:gd name="connsiteY10" fmla="*/ 346262 h 692524"/>
              <a:gd name="connsiteX11" fmla="*/ 44185 w 64356"/>
              <a:gd name="connsiteY11" fmla="*/ 366433 h 692524"/>
              <a:gd name="connsiteX12" fmla="*/ 30738 w 64356"/>
              <a:gd name="connsiteY12" fmla="*/ 389965 h 692524"/>
              <a:gd name="connsiteX13" fmla="*/ 27376 w 64356"/>
              <a:gd name="connsiteY13" fmla="*/ 403412 h 692524"/>
              <a:gd name="connsiteX14" fmla="*/ 13929 w 64356"/>
              <a:gd name="connsiteY14" fmla="*/ 430306 h 692524"/>
              <a:gd name="connsiteX15" fmla="*/ 10568 w 64356"/>
              <a:gd name="connsiteY15" fmla="*/ 443753 h 692524"/>
              <a:gd name="connsiteX16" fmla="*/ 3844 w 64356"/>
              <a:gd name="connsiteY16" fmla="*/ 463924 h 692524"/>
              <a:gd name="connsiteX17" fmla="*/ 10568 w 64356"/>
              <a:gd name="connsiteY17" fmla="*/ 524436 h 692524"/>
              <a:gd name="connsiteX18" fmla="*/ 24015 w 64356"/>
              <a:gd name="connsiteY18" fmla="*/ 568139 h 692524"/>
              <a:gd name="connsiteX19" fmla="*/ 30738 w 64356"/>
              <a:gd name="connsiteY19" fmla="*/ 581586 h 692524"/>
              <a:gd name="connsiteX20" fmla="*/ 37462 w 64356"/>
              <a:gd name="connsiteY20" fmla="*/ 692524 h 692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356" h="692524">
                <a:moveTo>
                  <a:pt x="37462" y="0"/>
                </a:moveTo>
                <a:cubicBezTo>
                  <a:pt x="25135" y="31377"/>
                  <a:pt x="9994" y="61789"/>
                  <a:pt x="482" y="94130"/>
                </a:cubicBezTo>
                <a:cubicBezTo>
                  <a:pt x="-1441" y="100669"/>
                  <a:pt x="2943" y="107544"/>
                  <a:pt x="3844" y="114300"/>
                </a:cubicBezTo>
                <a:cubicBezTo>
                  <a:pt x="8849" y="151832"/>
                  <a:pt x="3560" y="133618"/>
                  <a:pt x="10568" y="154642"/>
                </a:cubicBezTo>
                <a:cubicBezTo>
                  <a:pt x="11688" y="161365"/>
                  <a:pt x="12136" y="168236"/>
                  <a:pt x="13929" y="174812"/>
                </a:cubicBezTo>
                <a:cubicBezTo>
                  <a:pt x="18362" y="191068"/>
                  <a:pt x="22656" y="193614"/>
                  <a:pt x="30738" y="208430"/>
                </a:cubicBezTo>
                <a:cubicBezTo>
                  <a:pt x="56753" y="256123"/>
                  <a:pt x="25650" y="203310"/>
                  <a:pt x="50909" y="245409"/>
                </a:cubicBezTo>
                <a:cubicBezTo>
                  <a:pt x="52030" y="251012"/>
                  <a:pt x="52464" y="256797"/>
                  <a:pt x="54271" y="262218"/>
                </a:cubicBezTo>
                <a:cubicBezTo>
                  <a:pt x="55856" y="266972"/>
                  <a:pt x="59675" y="270830"/>
                  <a:pt x="60994" y="275665"/>
                </a:cubicBezTo>
                <a:cubicBezTo>
                  <a:pt x="63079" y="283310"/>
                  <a:pt x="63235" y="291354"/>
                  <a:pt x="64356" y="299198"/>
                </a:cubicBezTo>
                <a:cubicBezTo>
                  <a:pt x="62934" y="310576"/>
                  <a:pt x="61640" y="335209"/>
                  <a:pt x="54271" y="346262"/>
                </a:cubicBezTo>
                <a:cubicBezTo>
                  <a:pt x="35003" y="375164"/>
                  <a:pt x="58102" y="338599"/>
                  <a:pt x="44185" y="366433"/>
                </a:cubicBezTo>
                <a:cubicBezTo>
                  <a:pt x="34433" y="385937"/>
                  <a:pt x="39578" y="366394"/>
                  <a:pt x="30738" y="389965"/>
                </a:cubicBezTo>
                <a:cubicBezTo>
                  <a:pt x="29116" y="394291"/>
                  <a:pt x="29153" y="399147"/>
                  <a:pt x="27376" y="403412"/>
                </a:cubicBezTo>
                <a:cubicBezTo>
                  <a:pt x="23521" y="412664"/>
                  <a:pt x="13929" y="430306"/>
                  <a:pt x="13929" y="430306"/>
                </a:cubicBezTo>
                <a:cubicBezTo>
                  <a:pt x="12809" y="434788"/>
                  <a:pt x="11896" y="439328"/>
                  <a:pt x="10568" y="443753"/>
                </a:cubicBezTo>
                <a:cubicBezTo>
                  <a:pt x="8532" y="450542"/>
                  <a:pt x="3844" y="463924"/>
                  <a:pt x="3844" y="463924"/>
                </a:cubicBezTo>
                <a:cubicBezTo>
                  <a:pt x="6085" y="484095"/>
                  <a:pt x="7482" y="504377"/>
                  <a:pt x="10568" y="524436"/>
                </a:cubicBezTo>
                <a:cubicBezTo>
                  <a:pt x="13025" y="540408"/>
                  <a:pt x="17601" y="553706"/>
                  <a:pt x="24015" y="568139"/>
                </a:cubicBezTo>
                <a:cubicBezTo>
                  <a:pt x="26050" y="572718"/>
                  <a:pt x="28497" y="577104"/>
                  <a:pt x="30738" y="581586"/>
                </a:cubicBezTo>
                <a:cubicBezTo>
                  <a:pt x="42517" y="640476"/>
                  <a:pt x="37462" y="603775"/>
                  <a:pt x="37462" y="692524"/>
                </a:cubicBezTo>
              </a:path>
            </a:pathLst>
          </a:cu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16" name="Freeform: Shape 15">
            <a:extLst>
              <a:ext uri="{FF2B5EF4-FFF2-40B4-BE49-F238E27FC236}">
                <a16:creationId xmlns:a16="http://schemas.microsoft.com/office/drawing/2014/main" id="{2B9D9E44-5B96-C9CE-5886-1D56C9D4D40A}"/>
              </a:ext>
              <a:ext uri="{C183D7F6-B498-43B3-948B-1728B52AA6E4}">
                <adec:decorative xmlns:adec="http://schemas.microsoft.com/office/drawing/2017/decorative" val="1"/>
              </a:ext>
            </a:extLst>
          </p:cNvPr>
          <p:cNvSpPr/>
          <p:nvPr/>
        </p:nvSpPr>
        <p:spPr>
          <a:xfrm>
            <a:off x="5995687" y="6215957"/>
            <a:ext cx="208510" cy="117549"/>
          </a:xfrm>
          <a:custGeom>
            <a:avLst/>
            <a:gdLst>
              <a:gd name="connsiteX0" fmla="*/ 76562 w 208510"/>
              <a:gd name="connsiteY0" fmla="*/ 116 h 117549"/>
              <a:gd name="connsiteX1" fmla="*/ 42256 w 208510"/>
              <a:gd name="connsiteY1" fmla="*/ 18588 h 117549"/>
              <a:gd name="connsiteX2" fmla="*/ 21144 w 208510"/>
              <a:gd name="connsiteY2" fmla="*/ 34422 h 117549"/>
              <a:gd name="connsiteX3" fmla="*/ 13227 w 208510"/>
              <a:gd name="connsiteY3" fmla="*/ 47617 h 117549"/>
              <a:gd name="connsiteX4" fmla="*/ 6630 w 208510"/>
              <a:gd name="connsiteY4" fmla="*/ 60812 h 117549"/>
              <a:gd name="connsiteX5" fmla="*/ 1352 w 208510"/>
              <a:gd name="connsiteY5" fmla="*/ 70048 h 117549"/>
              <a:gd name="connsiteX6" fmla="*/ 32 w 208510"/>
              <a:gd name="connsiteY6" fmla="*/ 79285 h 117549"/>
              <a:gd name="connsiteX7" fmla="*/ 13227 w 208510"/>
              <a:gd name="connsiteY7" fmla="*/ 96438 h 117549"/>
              <a:gd name="connsiteX8" fmla="*/ 26422 w 208510"/>
              <a:gd name="connsiteY8" fmla="*/ 99077 h 117549"/>
              <a:gd name="connsiteX9" fmla="*/ 38297 w 208510"/>
              <a:gd name="connsiteY9" fmla="*/ 96438 h 117549"/>
              <a:gd name="connsiteX10" fmla="*/ 52812 w 208510"/>
              <a:gd name="connsiteY10" fmla="*/ 87201 h 117549"/>
              <a:gd name="connsiteX11" fmla="*/ 83160 w 208510"/>
              <a:gd name="connsiteY11" fmla="*/ 56853 h 117549"/>
              <a:gd name="connsiteX12" fmla="*/ 89757 w 208510"/>
              <a:gd name="connsiteY12" fmla="*/ 46298 h 117549"/>
              <a:gd name="connsiteX13" fmla="*/ 96355 w 208510"/>
              <a:gd name="connsiteY13" fmla="*/ 31783 h 117549"/>
              <a:gd name="connsiteX14" fmla="*/ 106910 w 208510"/>
              <a:gd name="connsiteY14" fmla="*/ 15949 h 117549"/>
              <a:gd name="connsiteX15" fmla="*/ 112188 w 208510"/>
              <a:gd name="connsiteY15" fmla="*/ 1435 h 117549"/>
              <a:gd name="connsiteX16" fmla="*/ 114827 w 208510"/>
              <a:gd name="connsiteY16" fmla="*/ 5394 h 117549"/>
              <a:gd name="connsiteX17" fmla="*/ 128022 w 208510"/>
              <a:gd name="connsiteY17" fmla="*/ 10672 h 117549"/>
              <a:gd name="connsiteX18" fmla="*/ 151773 w 208510"/>
              <a:gd name="connsiteY18" fmla="*/ 21227 h 117549"/>
              <a:gd name="connsiteX19" fmla="*/ 176843 w 208510"/>
              <a:gd name="connsiteY19" fmla="*/ 41020 h 117549"/>
              <a:gd name="connsiteX20" fmla="*/ 187399 w 208510"/>
              <a:gd name="connsiteY20" fmla="*/ 55534 h 117549"/>
              <a:gd name="connsiteX21" fmla="*/ 201913 w 208510"/>
              <a:gd name="connsiteY21" fmla="*/ 71368 h 117549"/>
              <a:gd name="connsiteX22" fmla="*/ 208510 w 208510"/>
              <a:gd name="connsiteY22" fmla="*/ 92479 h 117549"/>
              <a:gd name="connsiteX23" fmla="*/ 201913 w 208510"/>
              <a:gd name="connsiteY23" fmla="*/ 113591 h 117549"/>
              <a:gd name="connsiteX24" fmla="*/ 193996 w 208510"/>
              <a:gd name="connsiteY24" fmla="*/ 117549 h 117549"/>
              <a:gd name="connsiteX25" fmla="*/ 168926 w 208510"/>
              <a:gd name="connsiteY25" fmla="*/ 113591 h 117549"/>
              <a:gd name="connsiteX26" fmla="*/ 158370 w 208510"/>
              <a:gd name="connsiteY26" fmla="*/ 106994 h 117549"/>
              <a:gd name="connsiteX27" fmla="*/ 138578 w 208510"/>
              <a:gd name="connsiteY27" fmla="*/ 87201 h 117549"/>
              <a:gd name="connsiteX28" fmla="*/ 129342 w 208510"/>
              <a:gd name="connsiteY28" fmla="*/ 77965 h 117549"/>
              <a:gd name="connsiteX29" fmla="*/ 120105 w 208510"/>
              <a:gd name="connsiteY29" fmla="*/ 70048 h 117549"/>
              <a:gd name="connsiteX30" fmla="*/ 112188 w 208510"/>
              <a:gd name="connsiteY30" fmla="*/ 59492 h 117549"/>
              <a:gd name="connsiteX31" fmla="*/ 105591 w 208510"/>
              <a:gd name="connsiteY31" fmla="*/ 48937 h 117549"/>
              <a:gd name="connsiteX32" fmla="*/ 96355 w 208510"/>
              <a:gd name="connsiteY32" fmla="*/ 27825 h 117549"/>
              <a:gd name="connsiteX33" fmla="*/ 85799 w 208510"/>
              <a:gd name="connsiteY33" fmla="*/ 14630 h 117549"/>
              <a:gd name="connsiteX34" fmla="*/ 81840 w 208510"/>
              <a:gd name="connsiteY34" fmla="*/ 10672 h 117549"/>
              <a:gd name="connsiteX35" fmla="*/ 76562 w 208510"/>
              <a:gd name="connsiteY35" fmla="*/ 116 h 11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8510" h="117549">
                <a:moveTo>
                  <a:pt x="76562" y="116"/>
                </a:moveTo>
                <a:cubicBezTo>
                  <a:pt x="69965" y="1435"/>
                  <a:pt x="53299" y="11752"/>
                  <a:pt x="42256" y="18588"/>
                </a:cubicBezTo>
                <a:cubicBezTo>
                  <a:pt x="34776" y="23218"/>
                  <a:pt x="21144" y="34422"/>
                  <a:pt x="21144" y="34422"/>
                </a:cubicBezTo>
                <a:cubicBezTo>
                  <a:pt x="18505" y="38820"/>
                  <a:pt x="15699" y="43123"/>
                  <a:pt x="13227" y="47617"/>
                </a:cubicBezTo>
                <a:cubicBezTo>
                  <a:pt x="10857" y="51926"/>
                  <a:pt x="8931" y="56466"/>
                  <a:pt x="6630" y="60812"/>
                </a:cubicBezTo>
                <a:cubicBezTo>
                  <a:pt x="4971" y="63946"/>
                  <a:pt x="3111" y="66969"/>
                  <a:pt x="1352" y="70048"/>
                </a:cubicBezTo>
                <a:cubicBezTo>
                  <a:pt x="912" y="73127"/>
                  <a:pt x="-206" y="76184"/>
                  <a:pt x="32" y="79285"/>
                </a:cubicBezTo>
                <a:cubicBezTo>
                  <a:pt x="629" y="87054"/>
                  <a:pt x="6495" y="93072"/>
                  <a:pt x="13227" y="96438"/>
                </a:cubicBezTo>
                <a:cubicBezTo>
                  <a:pt x="17239" y="98444"/>
                  <a:pt x="22024" y="98197"/>
                  <a:pt x="26422" y="99077"/>
                </a:cubicBezTo>
                <a:cubicBezTo>
                  <a:pt x="30380" y="98197"/>
                  <a:pt x="34599" y="98102"/>
                  <a:pt x="38297" y="96438"/>
                </a:cubicBezTo>
                <a:cubicBezTo>
                  <a:pt x="43527" y="94084"/>
                  <a:pt x="48302" y="90744"/>
                  <a:pt x="52812" y="87201"/>
                </a:cubicBezTo>
                <a:cubicBezTo>
                  <a:pt x="69113" y="74393"/>
                  <a:pt x="73419" y="71022"/>
                  <a:pt x="83160" y="56853"/>
                </a:cubicBezTo>
                <a:cubicBezTo>
                  <a:pt x="85511" y="53434"/>
                  <a:pt x="87825" y="49970"/>
                  <a:pt x="89757" y="46298"/>
                </a:cubicBezTo>
                <a:cubicBezTo>
                  <a:pt x="92232" y="41595"/>
                  <a:pt x="93740" y="36410"/>
                  <a:pt x="96355" y="31783"/>
                </a:cubicBezTo>
                <a:cubicBezTo>
                  <a:pt x="99476" y="26261"/>
                  <a:pt x="104554" y="21838"/>
                  <a:pt x="106910" y="15949"/>
                </a:cubicBezTo>
                <a:cubicBezTo>
                  <a:pt x="110582" y="6769"/>
                  <a:pt x="108800" y="11599"/>
                  <a:pt x="112188" y="1435"/>
                </a:cubicBezTo>
                <a:cubicBezTo>
                  <a:pt x="113068" y="2755"/>
                  <a:pt x="113623" y="4362"/>
                  <a:pt x="114827" y="5394"/>
                </a:cubicBezTo>
                <a:cubicBezTo>
                  <a:pt x="120893" y="10593"/>
                  <a:pt x="121057" y="8772"/>
                  <a:pt x="128022" y="10672"/>
                </a:cubicBezTo>
                <a:cubicBezTo>
                  <a:pt x="135625" y="12746"/>
                  <a:pt x="145991" y="17224"/>
                  <a:pt x="151773" y="21227"/>
                </a:cubicBezTo>
                <a:cubicBezTo>
                  <a:pt x="162176" y="28430"/>
                  <a:pt x="169278" y="31834"/>
                  <a:pt x="176843" y="41020"/>
                </a:cubicBezTo>
                <a:cubicBezTo>
                  <a:pt x="180646" y="45638"/>
                  <a:pt x="183569" y="50938"/>
                  <a:pt x="187399" y="55534"/>
                </a:cubicBezTo>
                <a:cubicBezTo>
                  <a:pt x="191832" y="60854"/>
                  <a:pt x="198310" y="65192"/>
                  <a:pt x="201913" y="71368"/>
                </a:cubicBezTo>
                <a:cubicBezTo>
                  <a:pt x="206233" y="78775"/>
                  <a:pt x="206639" y="84061"/>
                  <a:pt x="208510" y="92479"/>
                </a:cubicBezTo>
                <a:cubicBezTo>
                  <a:pt x="207586" y="101727"/>
                  <a:pt x="209133" y="107093"/>
                  <a:pt x="201913" y="113591"/>
                </a:cubicBezTo>
                <a:cubicBezTo>
                  <a:pt x="199720" y="115565"/>
                  <a:pt x="196635" y="116230"/>
                  <a:pt x="193996" y="117549"/>
                </a:cubicBezTo>
                <a:cubicBezTo>
                  <a:pt x="185639" y="116230"/>
                  <a:pt x="177038" y="115994"/>
                  <a:pt x="168926" y="113591"/>
                </a:cubicBezTo>
                <a:cubicBezTo>
                  <a:pt x="164948" y="112412"/>
                  <a:pt x="161689" y="109484"/>
                  <a:pt x="158370" y="106994"/>
                </a:cubicBezTo>
                <a:cubicBezTo>
                  <a:pt x="147033" y="98491"/>
                  <a:pt x="148156" y="97463"/>
                  <a:pt x="138578" y="87201"/>
                </a:cubicBezTo>
                <a:cubicBezTo>
                  <a:pt x="135607" y="84018"/>
                  <a:pt x="132533" y="80928"/>
                  <a:pt x="129342" y="77965"/>
                </a:cubicBezTo>
                <a:cubicBezTo>
                  <a:pt x="126370" y="75206"/>
                  <a:pt x="122864" y="73020"/>
                  <a:pt x="120105" y="70048"/>
                </a:cubicBezTo>
                <a:cubicBezTo>
                  <a:pt x="117112" y="66825"/>
                  <a:pt x="114680" y="63116"/>
                  <a:pt x="112188" y="59492"/>
                </a:cubicBezTo>
                <a:cubicBezTo>
                  <a:pt x="109837" y="56073"/>
                  <a:pt x="107447" y="52648"/>
                  <a:pt x="105591" y="48937"/>
                </a:cubicBezTo>
                <a:cubicBezTo>
                  <a:pt x="99783" y="37321"/>
                  <a:pt x="103802" y="38997"/>
                  <a:pt x="96355" y="27825"/>
                </a:cubicBezTo>
                <a:cubicBezTo>
                  <a:pt x="93231" y="23138"/>
                  <a:pt x="89782" y="18612"/>
                  <a:pt x="85799" y="14630"/>
                </a:cubicBezTo>
                <a:cubicBezTo>
                  <a:pt x="84479" y="13311"/>
                  <a:pt x="82575" y="12387"/>
                  <a:pt x="81840" y="10672"/>
                </a:cubicBezTo>
                <a:cubicBezTo>
                  <a:pt x="81147" y="9055"/>
                  <a:pt x="83159" y="-1203"/>
                  <a:pt x="76562" y="116"/>
                </a:cubicBezTo>
                <a:close/>
              </a:path>
            </a:pathLst>
          </a:custGeom>
          <a:solidFill>
            <a:srgbClr val="EA85E4"/>
          </a:solidFill>
          <a:ln>
            <a:solidFill>
              <a:srgbClr val="CE2D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pic>
        <p:nvPicPr>
          <p:cNvPr id="15" name="Picture 14">
            <a:extLst>
              <a:ext uri="{FF2B5EF4-FFF2-40B4-BE49-F238E27FC236}">
                <a16:creationId xmlns:a16="http://schemas.microsoft.com/office/drawing/2014/main" id="{598933A2-FAA1-FDDC-69FB-DC1876F5A86A}"/>
              </a:ext>
              <a:ext uri="{C183D7F6-B498-43B3-948B-1728B52AA6E4}">
                <adec:decorative xmlns:adec="http://schemas.microsoft.com/office/drawing/2017/decorative" val="1"/>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31638" y="3616"/>
            <a:ext cx="882570" cy="426817"/>
          </a:xfrm>
          <a:prstGeom prst="rect">
            <a:avLst/>
          </a:prstGeom>
        </p:spPr>
      </p:pic>
    </p:spTree>
    <p:extLst>
      <p:ext uri="{BB962C8B-B14F-4D97-AF65-F5344CB8AC3E}">
        <p14:creationId xmlns:p14="http://schemas.microsoft.com/office/powerpoint/2010/main" val="29301074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BA4CB1-FD42-6B52-9646-A1C75A802BBA}"/>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2801AAE0-FCF0-B226-3B53-499D9890DFE3}"/>
              </a:ext>
            </a:extLst>
          </p:cNvPr>
          <p:cNvSpPr txBox="1"/>
          <p:nvPr/>
        </p:nvSpPr>
        <p:spPr>
          <a:xfrm>
            <a:off x="1704975" y="2388423"/>
            <a:ext cx="127635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44546A">
                    <a:lumMod val="75000"/>
                  </a:srgbClr>
                </a:solidFill>
                <a:effectLst/>
                <a:uLnTx/>
                <a:uFillTx/>
                <a:latin typeface="Arial" panose="020B0604020202020204" pitchFamily="34" charset="0"/>
                <a:cs typeface="Arial" panose="020B0604020202020204" pitchFamily="34" charset="0"/>
              </a:rPr>
              <a:t>“I am seeing a shadowy figure.”</a:t>
            </a:r>
          </a:p>
        </p:txBody>
      </p:sp>
      <p:sp>
        <p:nvSpPr>
          <p:cNvPr id="9" name="TextBox 8">
            <a:extLst>
              <a:ext uri="{FF2B5EF4-FFF2-40B4-BE49-F238E27FC236}">
                <a16:creationId xmlns:a16="http://schemas.microsoft.com/office/drawing/2014/main" id="{0A4957AF-DE77-D20A-9922-69EB40FF6E2A}"/>
              </a:ext>
            </a:extLst>
          </p:cNvPr>
          <p:cNvSpPr txBox="1"/>
          <p:nvPr/>
        </p:nvSpPr>
        <p:spPr>
          <a:xfrm>
            <a:off x="428626" y="3657600"/>
            <a:ext cx="1276349" cy="830997"/>
          </a:xfrm>
          <a:prstGeom prst="rect">
            <a:avLst/>
          </a:prstGeom>
          <a:noFill/>
        </p:spPr>
        <p:txBody>
          <a:bodyPr wrap="square" rtlCol="0">
            <a:spAutoFit/>
          </a:bodyPr>
          <a:lstStyle>
            <a:defPPr>
              <a:defRPr lang="en-US"/>
            </a:defPPr>
            <a:lvl1pPr algn="ctr">
              <a:defRPr>
                <a:solidFill>
                  <a:srgbClr val="2E779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4546A">
                    <a:lumMod val="75000"/>
                  </a:srgbClr>
                </a:solidFill>
                <a:effectLst/>
                <a:uLnTx/>
                <a:uFillTx/>
                <a:latin typeface="Arial" panose="020B0604020202020204" pitchFamily="34" charset="0"/>
                <a:cs typeface="Arial" panose="020B0604020202020204" pitchFamily="34" charset="0"/>
              </a:rPr>
              <a:t>This happens 2x a week.</a:t>
            </a:r>
          </a:p>
        </p:txBody>
      </p:sp>
      <p:sp>
        <p:nvSpPr>
          <p:cNvPr id="10" name="TextBox 9">
            <a:extLst>
              <a:ext uri="{FF2B5EF4-FFF2-40B4-BE49-F238E27FC236}">
                <a16:creationId xmlns:a16="http://schemas.microsoft.com/office/drawing/2014/main" id="{02B4AC03-BAEA-6EDA-7F0F-A52BFD221B36}"/>
              </a:ext>
            </a:extLst>
          </p:cNvPr>
          <p:cNvSpPr txBox="1"/>
          <p:nvPr/>
        </p:nvSpPr>
        <p:spPr>
          <a:xfrm>
            <a:off x="600021" y="4787344"/>
            <a:ext cx="164341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4546A">
                    <a:lumMod val="75000"/>
                  </a:srgbClr>
                </a:solidFill>
                <a:effectLst/>
                <a:uLnTx/>
                <a:uFillTx/>
                <a:latin typeface="Arial" panose="020B0604020202020204" pitchFamily="34" charset="0"/>
                <a:cs typeface="Arial" panose="020B0604020202020204" pitchFamily="34" charset="0"/>
              </a:rPr>
              <a:t>It lasts 1-10 seconds. I think this is odd but not scary.</a:t>
            </a:r>
          </a:p>
        </p:txBody>
      </p:sp>
      <p:sp>
        <p:nvSpPr>
          <p:cNvPr id="12" name="Title 11">
            <a:extLst>
              <a:ext uri="{FF2B5EF4-FFF2-40B4-BE49-F238E27FC236}">
                <a16:creationId xmlns:a16="http://schemas.microsoft.com/office/drawing/2014/main" id="{7F1AC5E1-DDBD-0A71-EE66-F88FC81ADCBC}"/>
              </a:ext>
            </a:extLst>
          </p:cNvPr>
          <p:cNvSpPr txBox="1">
            <a:spLocks noGrp="1"/>
          </p:cNvSpPr>
          <p:nvPr>
            <p:ph type="title" idx="4294967295"/>
          </p:nvPr>
        </p:nvSpPr>
        <p:spPr>
          <a:xfrm>
            <a:off x="99955" y="211944"/>
            <a:ext cx="8802508"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solidFill>
                    <a:srgbClr val="E7E6E6">
                      <a:lumMod val="50000"/>
                    </a:srgbClr>
                  </a:solidFill>
                </a:ln>
                <a:solidFill>
                  <a:prstClr val="black"/>
                </a:solidFill>
                <a:effectLst/>
                <a:uLnTx/>
                <a:uFillTx/>
                <a:latin typeface="Arial" panose="020B0604020202020204" pitchFamily="34" charset="0"/>
                <a:ea typeface="+mn-ea"/>
                <a:cs typeface="Arial" panose="020B0604020202020204" pitchFamily="34" charset="0"/>
              </a:rPr>
              <a:t>For 70-90% of individuals,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solidFill>
                    <a:srgbClr val="E7E6E6">
                      <a:lumMod val="50000"/>
                    </a:srgbClr>
                  </a:solidFill>
                </a:ln>
                <a:solidFill>
                  <a:prstClr val="black"/>
                </a:solidFill>
                <a:effectLst/>
                <a:uLnTx/>
                <a:uFillTx/>
                <a:latin typeface="Arial" panose="020B0604020202020204" pitchFamily="34" charset="0"/>
                <a:ea typeface="+mn-ea"/>
                <a:cs typeface="Arial" panose="020B0604020202020204" pitchFamily="34" charset="0"/>
              </a:rPr>
              <a:t> the first experience (“balloon”) is smaller and falls in the mild or attenuated range.</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5" name="Group 4">
            <a:extLst>
              <a:ext uri="{FF2B5EF4-FFF2-40B4-BE49-F238E27FC236}">
                <a16:creationId xmlns:a16="http://schemas.microsoft.com/office/drawing/2014/main" id="{89373C72-DC38-476F-CD30-C3B50FA4729A}"/>
              </a:ext>
              <a:ext uri="{C183D7F6-B498-43B3-948B-1728B52AA6E4}">
                <adec:decorative xmlns:adec="http://schemas.microsoft.com/office/drawing/2017/decorative" val="1"/>
              </a:ext>
            </a:extLst>
          </p:cNvPr>
          <p:cNvGrpSpPr/>
          <p:nvPr/>
        </p:nvGrpSpPr>
        <p:grpSpPr>
          <a:xfrm>
            <a:off x="883620" y="6012762"/>
            <a:ext cx="10424760" cy="461665"/>
            <a:chOff x="883620" y="6181725"/>
            <a:chExt cx="10424760" cy="461665"/>
          </a:xfrm>
        </p:grpSpPr>
        <p:sp>
          <p:nvSpPr>
            <p:cNvPr id="2" name="TextBox 1">
              <a:extLst>
                <a:ext uri="{FF2B5EF4-FFF2-40B4-BE49-F238E27FC236}">
                  <a16:creationId xmlns:a16="http://schemas.microsoft.com/office/drawing/2014/main" id="{5860853F-9B9B-E310-8E35-80B66768335B}"/>
                </a:ext>
              </a:extLst>
            </p:cNvPr>
            <p:cNvSpPr txBox="1"/>
            <p:nvPr/>
          </p:nvSpPr>
          <p:spPr>
            <a:xfrm>
              <a:off x="883620" y="6181725"/>
              <a:ext cx="98774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                                      </a:t>
              </a:r>
              <a:r>
                <a:rPr lang="en-US" sz="2400" b="1">
                  <a:ln w="3175">
                    <a:noFill/>
                  </a:ln>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Less Impactful         More Impactful</a:t>
              </a:r>
            </a:p>
          </p:txBody>
        </p:sp>
        <p:sp>
          <p:nvSpPr>
            <p:cNvPr id="8" name="Arrow: Right 7">
              <a:extLst>
                <a:ext uri="{FF2B5EF4-FFF2-40B4-BE49-F238E27FC236}">
                  <a16:creationId xmlns:a16="http://schemas.microsoft.com/office/drawing/2014/main" id="{D47BEF11-D499-02D0-9AB7-C147EF5BEE67}"/>
                </a:ext>
              </a:extLst>
            </p:cNvPr>
            <p:cNvSpPr/>
            <p:nvPr/>
          </p:nvSpPr>
          <p:spPr>
            <a:xfrm>
              <a:off x="9527205" y="6296552"/>
              <a:ext cx="1781175" cy="247650"/>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11" name="Arrow: Right 10">
              <a:extLst>
                <a:ext uri="{FF2B5EF4-FFF2-40B4-BE49-F238E27FC236}">
                  <a16:creationId xmlns:a16="http://schemas.microsoft.com/office/drawing/2014/main" id="{DAB72BD3-372C-DB51-7781-05EFDAD9E92A}"/>
                </a:ext>
              </a:extLst>
            </p:cNvPr>
            <p:cNvSpPr/>
            <p:nvPr/>
          </p:nvSpPr>
          <p:spPr>
            <a:xfrm rot="10800000">
              <a:off x="1864695" y="6288732"/>
              <a:ext cx="1781175" cy="247650"/>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grpSp>
      <p:sp>
        <p:nvSpPr>
          <p:cNvPr id="13" name="TextBox 12">
            <a:extLst>
              <a:ext uri="{FF2B5EF4-FFF2-40B4-BE49-F238E27FC236}">
                <a16:creationId xmlns:a16="http://schemas.microsoft.com/office/drawing/2014/main" id="{E2C97A4C-3D22-878A-2CBD-BA7E267A5D27}"/>
              </a:ext>
            </a:extLst>
          </p:cNvPr>
          <p:cNvSpPr txBox="1"/>
          <p:nvPr/>
        </p:nvSpPr>
        <p:spPr>
          <a:xfrm>
            <a:off x="3042866" y="3589064"/>
            <a:ext cx="164341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4546A">
                    <a:lumMod val="75000"/>
                  </a:srgbClr>
                </a:solidFill>
                <a:effectLst/>
                <a:uLnTx/>
                <a:uFillTx/>
                <a:latin typeface="Arial" panose="020B0604020202020204" pitchFamily="34" charset="0"/>
                <a:cs typeface="Arial" panose="020B0604020202020204" pitchFamily="34" charset="0"/>
              </a:rPr>
              <a:t>This does </a:t>
            </a:r>
            <a:r>
              <a:rPr kumimoji="0" lang="en-US" sz="1600" b="1" i="0" u="sng" strike="noStrike" kern="1200" cap="none" spc="0" normalizeH="0" baseline="0" noProof="0">
                <a:ln>
                  <a:noFill/>
                </a:ln>
                <a:solidFill>
                  <a:srgbClr val="44546A">
                    <a:lumMod val="75000"/>
                  </a:srgbClr>
                </a:solidFill>
                <a:effectLst/>
                <a:uLnTx/>
                <a:uFillTx/>
                <a:latin typeface="Arial" panose="020B0604020202020204" pitchFamily="34" charset="0"/>
                <a:cs typeface="Arial" panose="020B0604020202020204" pitchFamily="34" charset="0"/>
              </a:rPr>
              <a:t>not</a:t>
            </a:r>
            <a:r>
              <a:rPr kumimoji="0" lang="en-US" sz="1600" b="1" i="0" u="none" strike="noStrike" kern="1200" cap="none" spc="0" normalizeH="0" baseline="0" noProof="0">
                <a:ln>
                  <a:noFill/>
                </a:ln>
                <a:solidFill>
                  <a:srgbClr val="44546A">
                    <a:lumMod val="75000"/>
                  </a:srgbClr>
                </a:solidFill>
                <a:effectLst/>
                <a:uLnTx/>
                <a:uFillTx/>
                <a:latin typeface="Arial" panose="020B0604020202020204" pitchFamily="34" charset="0"/>
                <a:cs typeface="Arial" panose="020B0604020202020204" pitchFamily="34" charset="0"/>
              </a:rPr>
              <a:t> impact my daily life with friends or my homework.</a:t>
            </a:r>
          </a:p>
        </p:txBody>
      </p:sp>
      <p:sp>
        <p:nvSpPr>
          <p:cNvPr id="4" name="TextBox 3">
            <a:extLst>
              <a:ext uri="{FF2B5EF4-FFF2-40B4-BE49-F238E27FC236}">
                <a16:creationId xmlns:a16="http://schemas.microsoft.com/office/drawing/2014/main" id="{26FCD480-D210-0349-6FC6-E4C5CEF9C880}"/>
              </a:ext>
            </a:extLst>
          </p:cNvPr>
          <p:cNvSpPr txBox="1"/>
          <p:nvPr/>
        </p:nvSpPr>
        <p:spPr>
          <a:xfrm>
            <a:off x="99955" y="6501851"/>
            <a:ext cx="577049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94949"/>
                </a:solidFill>
                <a:effectLst/>
                <a:uLnTx/>
                <a:uFillTx/>
                <a:latin typeface="Arial" panose="020B0604020202020204" pitchFamily="34" charset="0"/>
                <a:cs typeface="Arial" panose="020B0604020202020204" pitchFamily="34" charset="0"/>
              </a:rPr>
              <a:t>(Yung and McGorry, 1996; </a:t>
            </a:r>
            <a:r>
              <a:rPr kumimoji="0" lang="en-US" sz="1200" b="0" i="0" u="none" strike="noStrike" kern="1200" cap="none" spc="0" normalizeH="0" baseline="0" noProof="0" err="1">
                <a:ln>
                  <a:noFill/>
                </a:ln>
                <a:solidFill>
                  <a:srgbClr val="494949"/>
                </a:solidFill>
                <a:effectLst/>
                <a:uLnTx/>
                <a:uFillTx/>
                <a:latin typeface="Arial" panose="020B0604020202020204" pitchFamily="34" charset="0"/>
                <a:cs typeface="Arial" panose="020B0604020202020204" pitchFamily="34" charset="0"/>
              </a:rPr>
              <a:t>Häfner</a:t>
            </a:r>
            <a:r>
              <a:rPr kumimoji="0" lang="en-US" sz="1200" b="0" i="0" u="none" strike="noStrike" kern="1200" cap="none" spc="0" normalizeH="0" baseline="0" noProof="0">
                <a:ln>
                  <a:noFill/>
                </a:ln>
                <a:solidFill>
                  <a:srgbClr val="494949"/>
                </a:solidFill>
                <a:effectLst/>
                <a:uLnTx/>
                <a:uFillTx/>
                <a:latin typeface="Arial" panose="020B0604020202020204" pitchFamily="34" charset="0"/>
                <a:cs typeface="Arial" panose="020B0604020202020204" pitchFamily="34" charset="0"/>
              </a:rPr>
              <a:t> and an der Heiden, 1999; Compton et al., 2009)</a:t>
            </a:r>
          </a:p>
        </p:txBody>
      </p:sp>
      <p:sp>
        <p:nvSpPr>
          <p:cNvPr id="6" name="Freeform: Shape 5">
            <a:extLst>
              <a:ext uri="{FF2B5EF4-FFF2-40B4-BE49-F238E27FC236}">
                <a16:creationId xmlns:a16="http://schemas.microsoft.com/office/drawing/2014/main" id="{D597AD7A-301E-19C7-226D-3D1EB7D1C6BB}"/>
              </a:ext>
              <a:ext uri="{C183D7F6-B498-43B3-948B-1728B52AA6E4}">
                <adec:decorative xmlns:adec="http://schemas.microsoft.com/office/drawing/2017/decorative" val="1"/>
              </a:ext>
            </a:extLst>
          </p:cNvPr>
          <p:cNvSpPr/>
          <p:nvPr/>
        </p:nvSpPr>
        <p:spPr>
          <a:xfrm>
            <a:off x="2275355" y="4782539"/>
            <a:ext cx="74308" cy="1302452"/>
          </a:xfrm>
          <a:custGeom>
            <a:avLst/>
            <a:gdLst>
              <a:gd name="connsiteX0" fmla="*/ 55731 w 74308"/>
              <a:gd name="connsiteY0" fmla="*/ 0 h 1302452"/>
              <a:gd name="connsiteX1" fmla="*/ 20641 w 74308"/>
              <a:gd name="connsiteY1" fmla="*/ 61923 h 1302452"/>
              <a:gd name="connsiteX2" fmla="*/ 18577 w 74308"/>
              <a:gd name="connsiteY2" fmla="*/ 70180 h 1302452"/>
              <a:gd name="connsiteX3" fmla="*/ 20641 w 74308"/>
              <a:gd name="connsiteY3" fmla="*/ 78436 h 1302452"/>
              <a:gd name="connsiteX4" fmla="*/ 22705 w 74308"/>
              <a:gd name="connsiteY4" fmla="*/ 88757 h 1302452"/>
              <a:gd name="connsiteX5" fmla="*/ 28897 w 74308"/>
              <a:gd name="connsiteY5" fmla="*/ 97013 h 1302452"/>
              <a:gd name="connsiteX6" fmla="*/ 41282 w 74308"/>
              <a:gd name="connsiteY6" fmla="*/ 117654 h 1302452"/>
              <a:gd name="connsiteX7" fmla="*/ 51602 w 74308"/>
              <a:gd name="connsiteY7" fmla="*/ 142424 h 1302452"/>
              <a:gd name="connsiteX8" fmla="*/ 61923 w 74308"/>
              <a:gd name="connsiteY8" fmla="*/ 169257 h 1302452"/>
              <a:gd name="connsiteX9" fmla="*/ 63987 w 74308"/>
              <a:gd name="connsiteY9" fmla="*/ 181642 h 1302452"/>
              <a:gd name="connsiteX10" fmla="*/ 61923 w 74308"/>
              <a:gd name="connsiteY10" fmla="*/ 212603 h 1302452"/>
              <a:gd name="connsiteX11" fmla="*/ 53666 w 74308"/>
              <a:gd name="connsiteY11" fmla="*/ 251821 h 1302452"/>
              <a:gd name="connsiteX12" fmla="*/ 51602 w 74308"/>
              <a:gd name="connsiteY12" fmla="*/ 268334 h 1302452"/>
              <a:gd name="connsiteX13" fmla="*/ 37154 w 74308"/>
              <a:gd name="connsiteY13" fmla="*/ 317873 h 1302452"/>
              <a:gd name="connsiteX14" fmla="*/ 33025 w 74308"/>
              <a:gd name="connsiteY14" fmla="*/ 332321 h 1302452"/>
              <a:gd name="connsiteX15" fmla="*/ 28897 w 74308"/>
              <a:gd name="connsiteY15" fmla="*/ 350898 h 1302452"/>
              <a:gd name="connsiteX16" fmla="*/ 24769 w 74308"/>
              <a:gd name="connsiteY16" fmla="*/ 365347 h 1302452"/>
              <a:gd name="connsiteX17" fmla="*/ 16513 w 74308"/>
              <a:gd name="connsiteY17" fmla="*/ 416950 h 1302452"/>
              <a:gd name="connsiteX18" fmla="*/ 16513 w 74308"/>
              <a:gd name="connsiteY18" fmla="*/ 513963 h 1302452"/>
              <a:gd name="connsiteX19" fmla="*/ 20641 w 74308"/>
              <a:gd name="connsiteY19" fmla="*/ 530476 h 1302452"/>
              <a:gd name="connsiteX20" fmla="*/ 28897 w 74308"/>
              <a:gd name="connsiteY20" fmla="*/ 573822 h 1302452"/>
              <a:gd name="connsiteX21" fmla="*/ 37154 w 74308"/>
              <a:gd name="connsiteY21" fmla="*/ 596527 h 1302452"/>
              <a:gd name="connsiteX22" fmla="*/ 43346 w 74308"/>
              <a:gd name="connsiteY22" fmla="*/ 617168 h 1302452"/>
              <a:gd name="connsiteX23" fmla="*/ 61923 w 74308"/>
              <a:gd name="connsiteY23" fmla="*/ 658451 h 1302452"/>
              <a:gd name="connsiteX24" fmla="*/ 72243 w 74308"/>
              <a:gd name="connsiteY24" fmla="*/ 707989 h 1302452"/>
              <a:gd name="connsiteX25" fmla="*/ 74308 w 74308"/>
              <a:gd name="connsiteY25" fmla="*/ 734823 h 1302452"/>
              <a:gd name="connsiteX26" fmla="*/ 63987 w 74308"/>
              <a:gd name="connsiteY26" fmla="*/ 825643 h 1302452"/>
              <a:gd name="connsiteX27" fmla="*/ 59859 w 74308"/>
              <a:gd name="connsiteY27" fmla="*/ 854541 h 1302452"/>
              <a:gd name="connsiteX28" fmla="*/ 45410 w 74308"/>
              <a:gd name="connsiteY28" fmla="*/ 924721 h 1302452"/>
              <a:gd name="connsiteX29" fmla="*/ 37154 w 74308"/>
              <a:gd name="connsiteY29" fmla="*/ 955682 h 1302452"/>
              <a:gd name="connsiteX30" fmla="*/ 20641 w 74308"/>
              <a:gd name="connsiteY30" fmla="*/ 1007285 h 1302452"/>
              <a:gd name="connsiteX31" fmla="*/ 8256 w 74308"/>
              <a:gd name="connsiteY31" fmla="*/ 1058888 h 1302452"/>
              <a:gd name="connsiteX32" fmla="*/ 0 w 74308"/>
              <a:gd name="connsiteY32" fmla="*/ 1096042 h 1302452"/>
              <a:gd name="connsiteX33" fmla="*/ 8256 w 74308"/>
              <a:gd name="connsiteY33" fmla="*/ 1151773 h 1302452"/>
              <a:gd name="connsiteX34" fmla="*/ 14448 w 74308"/>
              <a:gd name="connsiteY34" fmla="*/ 1164157 h 1302452"/>
              <a:gd name="connsiteX35" fmla="*/ 26833 w 74308"/>
              <a:gd name="connsiteY35" fmla="*/ 1203375 h 1302452"/>
              <a:gd name="connsiteX36" fmla="*/ 33025 w 74308"/>
              <a:gd name="connsiteY36" fmla="*/ 1219888 h 1302452"/>
              <a:gd name="connsiteX37" fmla="*/ 41282 w 74308"/>
              <a:gd name="connsiteY37" fmla="*/ 1244657 h 1302452"/>
              <a:gd name="connsiteX38" fmla="*/ 51602 w 74308"/>
              <a:gd name="connsiteY38" fmla="*/ 1277683 h 1302452"/>
              <a:gd name="connsiteX39" fmla="*/ 49538 w 74308"/>
              <a:gd name="connsiteY39" fmla="*/ 1302452 h 1302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4308" h="1302452">
                <a:moveTo>
                  <a:pt x="55731" y="0"/>
                </a:moveTo>
                <a:cubicBezTo>
                  <a:pt x="46375" y="15594"/>
                  <a:pt x="27876" y="40216"/>
                  <a:pt x="20641" y="61923"/>
                </a:cubicBezTo>
                <a:cubicBezTo>
                  <a:pt x="19744" y="64614"/>
                  <a:pt x="19265" y="67428"/>
                  <a:pt x="18577" y="70180"/>
                </a:cubicBezTo>
                <a:cubicBezTo>
                  <a:pt x="19265" y="72932"/>
                  <a:pt x="20026" y="75667"/>
                  <a:pt x="20641" y="78436"/>
                </a:cubicBezTo>
                <a:cubicBezTo>
                  <a:pt x="21402" y="81861"/>
                  <a:pt x="21280" y="85551"/>
                  <a:pt x="22705" y="88757"/>
                </a:cubicBezTo>
                <a:cubicBezTo>
                  <a:pt x="24102" y="91901"/>
                  <a:pt x="27037" y="94119"/>
                  <a:pt x="28897" y="97013"/>
                </a:cubicBezTo>
                <a:cubicBezTo>
                  <a:pt x="33236" y="103762"/>
                  <a:pt x="37694" y="110477"/>
                  <a:pt x="41282" y="117654"/>
                </a:cubicBezTo>
                <a:cubicBezTo>
                  <a:pt x="53377" y="141846"/>
                  <a:pt x="42284" y="118198"/>
                  <a:pt x="51602" y="142424"/>
                </a:cubicBezTo>
                <a:cubicBezTo>
                  <a:pt x="56042" y="153968"/>
                  <a:pt x="59018" y="157635"/>
                  <a:pt x="61923" y="169257"/>
                </a:cubicBezTo>
                <a:cubicBezTo>
                  <a:pt x="62938" y="173317"/>
                  <a:pt x="63299" y="177514"/>
                  <a:pt x="63987" y="181642"/>
                </a:cubicBezTo>
                <a:cubicBezTo>
                  <a:pt x="63299" y="191962"/>
                  <a:pt x="63155" y="202333"/>
                  <a:pt x="61923" y="212603"/>
                </a:cubicBezTo>
                <a:cubicBezTo>
                  <a:pt x="60529" y="224217"/>
                  <a:pt x="55721" y="240179"/>
                  <a:pt x="53666" y="251821"/>
                </a:cubicBezTo>
                <a:cubicBezTo>
                  <a:pt x="52702" y="257284"/>
                  <a:pt x="52831" y="262925"/>
                  <a:pt x="51602" y="268334"/>
                </a:cubicBezTo>
                <a:cubicBezTo>
                  <a:pt x="49737" y="276541"/>
                  <a:pt x="40227" y="307425"/>
                  <a:pt x="37154" y="317873"/>
                </a:cubicBezTo>
                <a:cubicBezTo>
                  <a:pt x="35741" y="322678"/>
                  <a:pt x="34112" y="327431"/>
                  <a:pt x="33025" y="332321"/>
                </a:cubicBezTo>
                <a:cubicBezTo>
                  <a:pt x="31649" y="338513"/>
                  <a:pt x="30435" y="344744"/>
                  <a:pt x="28897" y="350898"/>
                </a:cubicBezTo>
                <a:cubicBezTo>
                  <a:pt x="27682" y="355757"/>
                  <a:pt x="25856" y="360457"/>
                  <a:pt x="24769" y="365347"/>
                </a:cubicBezTo>
                <a:cubicBezTo>
                  <a:pt x="21248" y="381194"/>
                  <a:pt x="18760" y="401222"/>
                  <a:pt x="16513" y="416950"/>
                </a:cubicBezTo>
                <a:cubicBezTo>
                  <a:pt x="14556" y="458019"/>
                  <a:pt x="12703" y="470790"/>
                  <a:pt x="16513" y="513963"/>
                </a:cubicBezTo>
                <a:cubicBezTo>
                  <a:pt x="17012" y="519615"/>
                  <a:pt x="19265" y="524972"/>
                  <a:pt x="20641" y="530476"/>
                </a:cubicBezTo>
                <a:cubicBezTo>
                  <a:pt x="22940" y="551165"/>
                  <a:pt x="22157" y="551677"/>
                  <a:pt x="28897" y="573822"/>
                </a:cubicBezTo>
                <a:cubicBezTo>
                  <a:pt x="31242" y="581526"/>
                  <a:pt x="34607" y="588887"/>
                  <a:pt x="37154" y="596527"/>
                </a:cubicBezTo>
                <a:cubicBezTo>
                  <a:pt x="39426" y="603342"/>
                  <a:pt x="40678" y="610498"/>
                  <a:pt x="43346" y="617168"/>
                </a:cubicBezTo>
                <a:cubicBezTo>
                  <a:pt x="48950" y="631179"/>
                  <a:pt x="58530" y="643747"/>
                  <a:pt x="61923" y="658451"/>
                </a:cubicBezTo>
                <a:cubicBezTo>
                  <a:pt x="69845" y="692779"/>
                  <a:pt x="66473" y="676253"/>
                  <a:pt x="72243" y="707989"/>
                </a:cubicBezTo>
                <a:cubicBezTo>
                  <a:pt x="72931" y="716934"/>
                  <a:pt x="74308" y="725852"/>
                  <a:pt x="74308" y="734823"/>
                </a:cubicBezTo>
                <a:cubicBezTo>
                  <a:pt x="74308" y="757725"/>
                  <a:pt x="65866" y="811865"/>
                  <a:pt x="63987" y="825643"/>
                </a:cubicBezTo>
                <a:cubicBezTo>
                  <a:pt x="62672" y="835284"/>
                  <a:pt x="61680" y="844982"/>
                  <a:pt x="59859" y="854541"/>
                </a:cubicBezTo>
                <a:cubicBezTo>
                  <a:pt x="53946" y="885580"/>
                  <a:pt x="52374" y="896864"/>
                  <a:pt x="45410" y="924721"/>
                </a:cubicBezTo>
                <a:cubicBezTo>
                  <a:pt x="42820" y="935083"/>
                  <a:pt x="40223" y="945451"/>
                  <a:pt x="37154" y="955682"/>
                </a:cubicBezTo>
                <a:cubicBezTo>
                  <a:pt x="31964" y="972981"/>
                  <a:pt x="24426" y="989626"/>
                  <a:pt x="20641" y="1007285"/>
                </a:cubicBezTo>
                <a:cubicBezTo>
                  <a:pt x="2761" y="1090713"/>
                  <a:pt x="25038" y="989360"/>
                  <a:pt x="8256" y="1058888"/>
                </a:cubicBezTo>
                <a:cubicBezTo>
                  <a:pt x="5279" y="1071221"/>
                  <a:pt x="0" y="1096042"/>
                  <a:pt x="0" y="1096042"/>
                </a:cubicBezTo>
                <a:cubicBezTo>
                  <a:pt x="1964" y="1115687"/>
                  <a:pt x="1293" y="1133669"/>
                  <a:pt x="8256" y="1151773"/>
                </a:cubicBezTo>
                <a:cubicBezTo>
                  <a:pt x="9913" y="1156081"/>
                  <a:pt x="12734" y="1159872"/>
                  <a:pt x="14448" y="1164157"/>
                </a:cubicBezTo>
                <a:cubicBezTo>
                  <a:pt x="19341" y="1176388"/>
                  <a:pt x="22696" y="1190965"/>
                  <a:pt x="26833" y="1203375"/>
                </a:cubicBezTo>
                <a:cubicBezTo>
                  <a:pt x="28692" y="1208952"/>
                  <a:pt x="31083" y="1214339"/>
                  <a:pt x="33025" y="1219888"/>
                </a:cubicBezTo>
                <a:cubicBezTo>
                  <a:pt x="35900" y="1228102"/>
                  <a:pt x="38226" y="1236508"/>
                  <a:pt x="41282" y="1244657"/>
                </a:cubicBezTo>
                <a:cubicBezTo>
                  <a:pt x="44154" y="1252317"/>
                  <a:pt x="51175" y="1269138"/>
                  <a:pt x="51602" y="1277683"/>
                </a:cubicBezTo>
                <a:cubicBezTo>
                  <a:pt x="52016" y="1285958"/>
                  <a:pt x="50226" y="1294196"/>
                  <a:pt x="49538" y="1302452"/>
                </a:cubicBezTo>
              </a:path>
            </a:pathLst>
          </a:cu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14" name="Freeform: Shape 13">
            <a:extLst>
              <a:ext uri="{FF2B5EF4-FFF2-40B4-BE49-F238E27FC236}">
                <a16:creationId xmlns:a16="http://schemas.microsoft.com/office/drawing/2014/main" id="{C9930A83-04C1-F315-547A-774D4DEE7762}"/>
              </a:ext>
              <a:ext uri="{C183D7F6-B498-43B3-948B-1728B52AA6E4}">
                <adec:decorative xmlns:adec="http://schemas.microsoft.com/office/drawing/2017/decorative" val="1"/>
              </a:ext>
            </a:extLst>
          </p:cNvPr>
          <p:cNvSpPr/>
          <p:nvPr/>
        </p:nvSpPr>
        <p:spPr>
          <a:xfrm>
            <a:off x="2230004" y="4777525"/>
            <a:ext cx="139099" cy="81225"/>
          </a:xfrm>
          <a:custGeom>
            <a:avLst/>
            <a:gdLst>
              <a:gd name="connsiteX0" fmla="*/ 71380 w 139099"/>
              <a:gd name="connsiteY0" fmla="*/ 1230 h 81225"/>
              <a:gd name="connsiteX1" fmla="*/ 39382 w 139099"/>
              <a:gd name="connsiteY1" fmla="*/ 20921 h 81225"/>
              <a:gd name="connsiteX2" fmla="*/ 22152 w 139099"/>
              <a:gd name="connsiteY2" fmla="*/ 29536 h 81225"/>
              <a:gd name="connsiteX3" fmla="*/ 14768 w 139099"/>
              <a:gd name="connsiteY3" fmla="*/ 35690 h 81225"/>
              <a:gd name="connsiteX4" fmla="*/ 7384 w 139099"/>
              <a:gd name="connsiteY4" fmla="*/ 40612 h 81225"/>
              <a:gd name="connsiteX5" fmla="*/ 2461 w 139099"/>
              <a:gd name="connsiteY5" fmla="*/ 47996 h 81225"/>
              <a:gd name="connsiteX6" fmla="*/ 1230 w 139099"/>
              <a:gd name="connsiteY6" fmla="*/ 54150 h 81225"/>
              <a:gd name="connsiteX7" fmla="*/ 0 w 139099"/>
              <a:gd name="connsiteY7" fmla="*/ 57842 h 81225"/>
              <a:gd name="connsiteX8" fmla="*/ 1230 w 139099"/>
              <a:gd name="connsiteY8" fmla="*/ 61534 h 81225"/>
              <a:gd name="connsiteX9" fmla="*/ 11076 w 139099"/>
              <a:gd name="connsiteY9" fmla="*/ 65226 h 81225"/>
              <a:gd name="connsiteX10" fmla="*/ 35690 w 139099"/>
              <a:gd name="connsiteY10" fmla="*/ 59073 h 81225"/>
              <a:gd name="connsiteX11" fmla="*/ 49227 w 139099"/>
              <a:gd name="connsiteY11" fmla="*/ 52919 h 81225"/>
              <a:gd name="connsiteX12" fmla="*/ 59073 w 139099"/>
              <a:gd name="connsiteY12" fmla="*/ 43074 h 81225"/>
              <a:gd name="connsiteX13" fmla="*/ 63995 w 139099"/>
              <a:gd name="connsiteY13" fmla="*/ 39382 h 81225"/>
              <a:gd name="connsiteX14" fmla="*/ 66457 w 139099"/>
              <a:gd name="connsiteY14" fmla="*/ 33228 h 81225"/>
              <a:gd name="connsiteX15" fmla="*/ 72610 w 139099"/>
              <a:gd name="connsiteY15" fmla="*/ 20921 h 81225"/>
              <a:gd name="connsiteX16" fmla="*/ 75072 w 139099"/>
              <a:gd name="connsiteY16" fmla="*/ 11076 h 81225"/>
              <a:gd name="connsiteX17" fmla="*/ 79994 w 139099"/>
              <a:gd name="connsiteY17" fmla="*/ 3692 h 81225"/>
              <a:gd name="connsiteX18" fmla="*/ 82456 w 139099"/>
              <a:gd name="connsiteY18" fmla="*/ 0 h 81225"/>
              <a:gd name="connsiteX19" fmla="*/ 87379 w 139099"/>
              <a:gd name="connsiteY19" fmla="*/ 4922 h 81225"/>
              <a:gd name="connsiteX20" fmla="*/ 91071 w 139099"/>
              <a:gd name="connsiteY20" fmla="*/ 7384 h 81225"/>
              <a:gd name="connsiteX21" fmla="*/ 103377 w 139099"/>
              <a:gd name="connsiteY21" fmla="*/ 15999 h 81225"/>
              <a:gd name="connsiteX22" fmla="*/ 108300 w 139099"/>
              <a:gd name="connsiteY22" fmla="*/ 22152 h 81225"/>
              <a:gd name="connsiteX23" fmla="*/ 114454 w 139099"/>
              <a:gd name="connsiteY23" fmla="*/ 30767 h 81225"/>
              <a:gd name="connsiteX24" fmla="*/ 121838 w 139099"/>
              <a:gd name="connsiteY24" fmla="*/ 38151 h 81225"/>
              <a:gd name="connsiteX25" fmla="*/ 134145 w 139099"/>
              <a:gd name="connsiteY25" fmla="*/ 52919 h 81225"/>
              <a:gd name="connsiteX26" fmla="*/ 139067 w 139099"/>
              <a:gd name="connsiteY26" fmla="*/ 66457 h 81225"/>
              <a:gd name="connsiteX27" fmla="*/ 132914 w 139099"/>
              <a:gd name="connsiteY27" fmla="*/ 78764 h 81225"/>
              <a:gd name="connsiteX28" fmla="*/ 129222 w 139099"/>
              <a:gd name="connsiteY28" fmla="*/ 81225 h 81225"/>
              <a:gd name="connsiteX29" fmla="*/ 115684 w 139099"/>
              <a:gd name="connsiteY29" fmla="*/ 77533 h 81225"/>
              <a:gd name="connsiteX30" fmla="*/ 109531 w 139099"/>
              <a:gd name="connsiteY30" fmla="*/ 71379 h 81225"/>
              <a:gd name="connsiteX31" fmla="*/ 91071 w 139099"/>
              <a:gd name="connsiteY31" fmla="*/ 54150 h 81225"/>
              <a:gd name="connsiteX32" fmla="*/ 86148 w 139099"/>
              <a:gd name="connsiteY32" fmla="*/ 47996 h 81225"/>
              <a:gd name="connsiteX33" fmla="*/ 77533 w 139099"/>
              <a:gd name="connsiteY33" fmla="*/ 34459 h 81225"/>
              <a:gd name="connsiteX34" fmla="*/ 75072 w 139099"/>
              <a:gd name="connsiteY34" fmla="*/ 29536 h 81225"/>
              <a:gd name="connsiteX35" fmla="*/ 73841 w 139099"/>
              <a:gd name="connsiteY35" fmla="*/ 23383 h 81225"/>
              <a:gd name="connsiteX36" fmla="*/ 68918 w 139099"/>
              <a:gd name="connsiteY36" fmla="*/ 13537 h 81225"/>
              <a:gd name="connsiteX37" fmla="*/ 71380 w 139099"/>
              <a:gd name="connsiteY37" fmla="*/ 1230 h 81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9099" h="81225">
                <a:moveTo>
                  <a:pt x="71380" y="1230"/>
                </a:moveTo>
                <a:cubicBezTo>
                  <a:pt x="66457" y="2461"/>
                  <a:pt x="50239" y="14678"/>
                  <a:pt x="39382" y="20921"/>
                </a:cubicBezTo>
                <a:cubicBezTo>
                  <a:pt x="33815" y="24122"/>
                  <a:pt x="27658" y="26232"/>
                  <a:pt x="22152" y="29536"/>
                </a:cubicBezTo>
                <a:cubicBezTo>
                  <a:pt x="19405" y="31185"/>
                  <a:pt x="17331" y="33768"/>
                  <a:pt x="14768" y="35690"/>
                </a:cubicBezTo>
                <a:cubicBezTo>
                  <a:pt x="12402" y="37465"/>
                  <a:pt x="9845" y="38971"/>
                  <a:pt x="7384" y="40612"/>
                </a:cubicBezTo>
                <a:cubicBezTo>
                  <a:pt x="5743" y="43073"/>
                  <a:pt x="3685" y="45303"/>
                  <a:pt x="2461" y="47996"/>
                </a:cubicBezTo>
                <a:cubicBezTo>
                  <a:pt x="1595" y="49900"/>
                  <a:pt x="1737" y="52120"/>
                  <a:pt x="1230" y="54150"/>
                </a:cubicBezTo>
                <a:cubicBezTo>
                  <a:pt x="915" y="55408"/>
                  <a:pt x="410" y="56611"/>
                  <a:pt x="0" y="57842"/>
                </a:cubicBezTo>
                <a:cubicBezTo>
                  <a:pt x="410" y="59073"/>
                  <a:pt x="420" y="60521"/>
                  <a:pt x="1230" y="61534"/>
                </a:cubicBezTo>
                <a:cubicBezTo>
                  <a:pt x="3644" y="64551"/>
                  <a:pt x="7742" y="64559"/>
                  <a:pt x="11076" y="65226"/>
                </a:cubicBezTo>
                <a:cubicBezTo>
                  <a:pt x="34622" y="61604"/>
                  <a:pt x="19534" y="65288"/>
                  <a:pt x="35690" y="59073"/>
                </a:cubicBezTo>
                <a:cubicBezTo>
                  <a:pt x="44030" y="55865"/>
                  <a:pt x="42060" y="57936"/>
                  <a:pt x="49227" y="52919"/>
                </a:cubicBezTo>
                <a:cubicBezTo>
                  <a:pt x="61892" y="44053"/>
                  <a:pt x="49972" y="52175"/>
                  <a:pt x="59073" y="43074"/>
                </a:cubicBezTo>
                <a:cubicBezTo>
                  <a:pt x="60523" y="41624"/>
                  <a:pt x="62354" y="40613"/>
                  <a:pt x="63995" y="39382"/>
                </a:cubicBezTo>
                <a:cubicBezTo>
                  <a:pt x="64816" y="37331"/>
                  <a:pt x="65469" y="35204"/>
                  <a:pt x="66457" y="33228"/>
                </a:cubicBezTo>
                <a:cubicBezTo>
                  <a:pt x="70400" y="25343"/>
                  <a:pt x="70079" y="29146"/>
                  <a:pt x="72610" y="20921"/>
                </a:cubicBezTo>
                <a:cubicBezTo>
                  <a:pt x="73605" y="17688"/>
                  <a:pt x="73196" y="13891"/>
                  <a:pt x="75072" y="11076"/>
                </a:cubicBezTo>
                <a:lnTo>
                  <a:pt x="79994" y="3692"/>
                </a:lnTo>
                <a:lnTo>
                  <a:pt x="82456" y="0"/>
                </a:lnTo>
                <a:cubicBezTo>
                  <a:pt x="84097" y="1641"/>
                  <a:pt x="85617" y="3412"/>
                  <a:pt x="87379" y="4922"/>
                </a:cubicBezTo>
                <a:cubicBezTo>
                  <a:pt x="88502" y="5885"/>
                  <a:pt x="89888" y="6496"/>
                  <a:pt x="91071" y="7384"/>
                </a:cubicBezTo>
                <a:cubicBezTo>
                  <a:pt x="101764" y="15404"/>
                  <a:pt x="92539" y="9494"/>
                  <a:pt x="103377" y="15999"/>
                </a:cubicBezTo>
                <a:cubicBezTo>
                  <a:pt x="105018" y="18050"/>
                  <a:pt x="106724" y="20051"/>
                  <a:pt x="108300" y="22152"/>
                </a:cubicBezTo>
                <a:cubicBezTo>
                  <a:pt x="110418" y="24975"/>
                  <a:pt x="112174" y="28073"/>
                  <a:pt x="114454" y="30767"/>
                </a:cubicBezTo>
                <a:cubicBezTo>
                  <a:pt x="116702" y="33424"/>
                  <a:pt x="119590" y="35494"/>
                  <a:pt x="121838" y="38151"/>
                </a:cubicBezTo>
                <a:cubicBezTo>
                  <a:pt x="139076" y="58524"/>
                  <a:pt x="117770" y="36546"/>
                  <a:pt x="134145" y="52919"/>
                </a:cubicBezTo>
                <a:cubicBezTo>
                  <a:pt x="135907" y="56443"/>
                  <a:pt x="139476" y="61961"/>
                  <a:pt x="139067" y="66457"/>
                </a:cubicBezTo>
                <a:cubicBezTo>
                  <a:pt x="138666" y="70865"/>
                  <a:pt x="136021" y="75657"/>
                  <a:pt x="132914" y="78764"/>
                </a:cubicBezTo>
                <a:cubicBezTo>
                  <a:pt x="131868" y="79810"/>
                  <a:pt x="130453" y="80405"/>
                  <a:pt x="129222" y="81225"/>
                </a:cubicBezTo>
                <a:cubicBezTo>
                  <a:pt x="124709" y="79994"/>
                  <a:pt x="119868" y="79625"/>
                  <a:pt x="115684" y="77533"/>
                </a:cubicBezTo>
                <a:cubicBezTo>
                  <a:pt x="113089" y="76236"/>
                  <a:pt x="111687" y="73319"/>
                  <a:pt x="109531" y="71379"/>
                </a:cubicBezTo>
                <a:cubicBezTo>
                  <a:pt x="100368" y="63133"/>
                  <a:pt x="101873" y="67653"/>
                  <a:pt x="91071" y="54150"/>
                </a:cubicBezTo>
                <a:cubicBezTo>
                  <a:pt x="89430" y="52099"/>
                  <a:pt x="87693" y="50120"/>
                  <a:pt x="86148" y="47996"/>
                </a:cubicBezTo>
                <a:cubicBezTo>
                  <a:pt x="83760" y="44713"/>
                  <a:pt x="79624" y="38224"/>
                  <a:pt x="77533" y="34459"/>
                </a:cubicBezTo>
                <a:cubicBezTo>
                  <a:pt x="76642" y="32855"/>
                  <a:pt x="75892" y="31177"/>
                  <a:pt x="75072" y="29536"/>
                </a:cubicBezTo>
                <a:cubicBezTo>
                  <a:pt x="74662" y="27485"/>
                  <a:pt x="74592" y="25335"/>
                  <a:pt x="73841" y="23383"/>
                </a:cubicBezTo>
                <a:cubicBezTo>
                  <a:pt x="72524" y="19958"/>
                  <a:pt x="70078" y="17018"/>
                  <a:pt x="68918" y="13537"/>
                </a:cubicBezTo>
                <a:cubicBezTo>
                  <a:pt x="66327" y="5764"/>
                  <a:pt x="76303" y="-1"/>
                  <a:pt x="71380" y="1230"/>
                </a:cubicBezTo>
                <a:close/>
              </a:path>
            </a:pathLst>
          </a:custGeom>
          <a:solidFill>
            <a:srgbClr val="EA85E4"/>
          </a:solidFill>
          <a:ln>
            <a:solidFill>
              <a:srgbClr val="DE69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pic>
        <p:nvPicPr>
          <p:cNvPr id="16" name="Picture 15">
            <a:extLst>
              <a:ext uri="{FF2B5EF4-FFF2-40B4-BE49-F238E27FC236}">
                <a16:creationId xmlns:a16="http://schemas.microsoft.com/office/drawing/2014/main" id="{BADC5E11-8367-1DCC-3948-2349182FD440}"/>
              </a:ext>
              <a:ext uri="{C183D7F6-B498-43B3-948B-1728B52AA6E4}">
                <adec:decorative xmlns:adec="http://schemas.microsoft.com/office/drawing/2017/decorative" val="1"/>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31638" y="3616"/>
            <a:ext cx="882570" cy="426817"/>
          </a:xfrm>
          <a:prstGeom prst="rect">
            <a:avLst/>
          </a:prstGeom>
        </p:spPr>
      </p:pic>
    </p:spTree>
    <p:extLst>
      <p:ext uri="{BB962C8B-B14F-4D97-AF65-F5344CB8AC3E}">
        <p14:creationId xmlns:p14="http://schemas.microsoft.com/office/powerpoint/2010/main" val="2437710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A00DC-6862-6112-6AC9-94A325C1F8EA}"/>
              </a:ext>
            </a:extLst>
          </p:cNvPr>
          <p:cNvSpPr>
            <a:spLocks noGrp="1"/>
          </p:cNvSpPr>
          <p:nvPr>
            <p:ph type="title"/>
          </p:nvPr>
        </p:nvSpPr>
        <p:spPr>
          <a:xfrm>
            <a:off x="838200" y="673568"/>
            <a:ext cx="10515600" cy="1325563"/>
          </a:xfrm>
        </p:spPr>
        <p:txBody>
          <a:bodyPr>
            <a:noAutofit/>
          </a:bodyPr>
          <a:lstStyle/>
          <a:p>
            <a:pPr marL="0" indent="0">
              <a:buNone/>
            </a:pPr>
            <a:r>
              <a:rPr lang="en-US" dirty="0">
                <a:solidFill>
                  <a:schemeClr val="accent1"/>
                </a:solidFill>
                <a:latin typeface="+mj-lt"/>
              </a:rPr>
              <a:t>First-Episode Psychosis (FEP) Series: </a:t>
            </a:r>
            <a:r>
              <a:rPr lang="en-US" i="1" dirty="0">
                <a:solidFill>
                  <a:schemeClr val="accent1"/>
                </a:solidFill>
                <a:latin typeface="+mj-lt"/>
              </a:rPr>
              <a:t>Empowering Mobile Crisis Teams to Recognize and Respond to People Experiencing FEP 2</a:t>
            </a:r>
            <a:endParaRPr lang="en-US" b="1" dirty="0">
              <a:solidFill>
                <a:schemeClr val="accent1"/>
              </a:solidFill>
              <a:latin typeface="+mj-lt"/>
            </a:endParaRPr>
          </a:p>
        </p:txBody>
      </p:sp>
      <p:sp>
        <p:nvSpPr>
          <p:cNvPr id="3" name="Content Placeholder 2">
            <a:extLst>
              <a:ext uri="{FF2B5EF4-FFF2-40B4-BE49-F238E27FC236}">
                <a16:creationId xmlns:a16="http://schemas.microsoft.com/office/drawing/2014/main" id="{0826377E-CDCA-82AC-E871-C7FBF4013113}"/>
              </a:ext>
            </a:extLst>
          </p:cNvPr>
          <p:cNvSpPr>
            <a:spLocks noGrp="1"/>
          </p:cNvSpPr>
          <p:nvPr>
            <p:ph idx="1"/>
          </p:nvPr>
        </p:nvSpPr>
        <p:spPr>
          <a:xfrm>
            <a:off x="200025" y="2565402"/>
            <a:ext cx="11791950" cy="4481180"/>
          </a:xfrm>
        </p:spPr>
        <p:txBody>
          <a:bodyPr vert="horz" lIns="91440" tIns="45720" rIns="91440" bIns="45720" rtlCol="0" anchor="t">
            <a:noAutofit/>
          </a:bodyPr>
          <a:lstStyle/>
          <a:p>
            <a:pPr>
              <a:lnSpc>
                <a:spcPct val="110000"/>
              </a:lnSpc>
              <a:buFont typeface="Arial" panose="020B0604020202020204" pitchFamily="34" charset="0"/>
              <a:buChar char="»"/>
            </a:pPr>
            <a:r>
              <a:rPr lang="en-US" sz="2000">
                <a:latin typeface="+mn-lt"/>
                <a:cs typeface="Segoe UI"/>
              </a:rPr>
              <a:t>Mobile crisis teams (MCT) often encounter individuals experiencing psychosis in the field and may lack the knowledge and skills to appropriately assess the symptoms, deliver effective interventions, or make referrals to appropriate after-care.  </a:t>
            </a:r>
            <a:endParaRPr lang="en-US" sz="2000">
              <a:highlight>
                <a:srgbClr val="FFFF00"/>
              </a:highlight>
              <a:latin typeface="+mn-lt"/>
              <a:cs typeface="Segoe UI"/>
            </a:endParaRPr>
          </a:p>
          <a:p>
            <a:pPr>
              <a:lnSpc>
                <a:spcPct val="110000"/>
              </a:lnSpc>
              <a:buFont typeface="Arial" panose="020B0604020202020204" pitchFamily="34" charset="0"/>
              <a:buChar char="»"/>
            </a:pPr>
            <a:r>
              <a:rPr lang="en-US" sz="2000">
                <a:latin typeface="+mn-lt"/>
                <a:cs typeface="Segoe UI"/>
              </a:rPr>
              <a:t>The lack of psychosis-specific training can lead to overuse of psychiatric holds, emergency rooms, and law enforcement involvement.  </a:t>
            </a:r>
          </a:p>
          <a:p>
            <a:pPr>
              <a:lnSpc>
                <a:spcPct val="110000"/>
              </a:lnSpc>
              <a:buFont typeface="Arial" panose="020B0604020202020204" pitchFamily="34" charset="0"/>
              <a:buChar char="»"/>
            </a:pPr>
            <a:r>
              <a:rPr lang="en-US" sz="2000">
                <a:latin typeface="+mn-lt"/>
                <a:cs typeface="Segoe UI"/>
              </a:rPr>
              <a:t>Coercive care and frequent exposure to involuntary care can lead to individuals experiencing learned helplessness. </a:t>
            </a:r>
          </a:p>
          <a:p>
            <a:pPr lvl="1">
              <a:lnSpc>
                <a:spcPct val="110000"/>
              </a:lnSpc>
            </a:pPr>
            <a:r>
              <a:rPr lang="en-US" sz="2000">
                <a:latin typeface="+mn-lt"/>
                <a:cs typeface="Segoe UI"/>
              </a:rPr>
              <a:t>Learned helplessness is a psychological state where someone feels powerless to change their situation after repeated exposure to uncontrollable events, leading to a lack of motivation and an inability to take action, even when change is possible. </a:t>
            </a:r>
          </a:p>
        </p:txBody>
      </p:sp>
      <p:pic>
        <p:nvPicPr>
          <p:cNvPr id="9" name="Picture 8">
            <a:extLst>
              <a:ext uri="{FF2B5EF4-FFF2-40B4-BE49-F238E27FC236}">
                <a16:creationId xmlns:a16="http://schemas.microsoft.com/office/drawing/2014/main" id="{22C27480-C8F5-9173-07BA-0D29EE000CBF}"/>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41284" y="6427565"/>
            <a:ext cx="882570" cy="426817"/>
          </a:xfrm>
          <a:prstGeom prst="rect">
            <a:avLst/>
          </a:prstGeom>
        </p:spPr>
      </p:pic>
    </p:spTree>
    <p:extLst>
      <p:ext uri="{BB962C8B-B14F-4D97-AF65-F5344CB8AC3E}">
        <p14:creationId xmlns:p14="http://schemas.microsoft.com/office/powerpoint/2010/main" val="11066818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1B3899-33CA-6FF4-914C-DF720FB98903}"/>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152" y="1282"/>
            <a:ext cx="12191980" cy="6856718"/>
          </a:xfrm>
          <a:prstGeom prst="rect">
            <a:avLst/>
          </a:prstGeom>
        </p:spPr>
      </p:pic>
      <p:sp>
        <p:nvSpPr>
          <p:cNvPr id="2" name="TextBox 1">
            <a:extLst>
              <a:ext uri="{FF2B5EF4-FFF2-40B4-BE49-F238E27FC236}">
                <a16:creationId xmlns:a16="http://schemas.microsoft.com/office/drawing/2014/main" id="{091F6949-CEE2-C4F1-AECF-85443B38DF2A}"/>
              </a:ext>
            </a:extLst>
          </p:cNvPr>
          <p:cNvSpPr txBox="1"/>
          <p:nvPr/>
        </p:nvSpPr>
        <p:spPr>
          <a:xfrm>
            <a:off x="249270" y="6166570"/>
            <a:ext cx="98774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ln w="3175">
                  <a:noFill/>
                </a:ln>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Less Impactful         More Impactful</a:t>
            </a:r>
          </a:p>
        </p:txBody>
      </p:sp>
      <p:sp>
        <p:nvSpPr>
          <p:cNvPr id="8" name="Arrow: Right 7">
            <a:extLst>
              <a:ext uri="{FF2B5EF4-FFF2-40B4-BE49-F238E27FC236}">
                <a16:creationId xmlns:a16="http://schemas.microsoft.com/office/drawing/2014/main" id="{1D9EDC7E-AC1D-236D-8637-6677A0500ACF}"/>
              </a:ext>
              <a:ext uri="{C183D7F6-B498-43B3-948B-1728B52AA6E4}">
                <adec:decorative xmlns:adec="http://schemas.microsoft.com/office/drawing/2017/decorative" val="1"/>
              </a:ext>
            </a:extLst>
          </p:cNvPr>
          <p:cNvSpPr/>
          <p:nvPr/>
        </p:nvSpPr>
        <p:spPr>
          <a:xfrm rot="10800000">
            <a:off x="1471156" y="6273577"/>
            <a:ext cx="1781175" cy="247650"/>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10" name="Title 9">
            <a:extLst>
              <a:ext uri="{FF2B5EF4-FFF2-40B4-BE49-F238E27FC236}">
                <a16:creationId xmlns:a16="http://schemas.microsoft.com/office/drawing/2014/main" id="{21D5E234-5DAF-86AA-B938-780DB7B22A4E}"/>
              </a:ext>
            </a:extLst>
          </p:cNvPr>
          <p:cNvSpPr txBox="1">
            <a:spLocks noGrp="1"/>
          </p:cNvSpPr>
          <p:nvPr>
            <p:ph type="title" idx="4294967295"/>
          </p:nvPr>
        </p:nvSpPr>
        <p:spPr>
          <a:xfrm>
            <a:off x="315849" y="384164"/>
            <a:ext cx="6359944"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E7E6E6">
                      <a:lumMod val="50000"/>
                    </a:srgbClr>
                  </a:solidFill>
                </a:ln>
                <a:solidFill>
                  <a:prstClr val="black"/>
                </a:solidFill>
                <a:effectLst/>
                <a:uLnTx/>
                <a:uFillTx/>
                <a:latin typeface="Arial"/>
                <a:ea typeface="+mn-ea"/>
                <a:cs typeface="Arial"/>
              </a:rPr>
              <a:t>Some little balloons are highly impactful.</a:t>
            </a:r>
            <a:endParaRPr kumimoji="0" lang="en-US" sz="3600" b="1" i="0" u="none" strike="noStrike" kern="1200" cap="none" spc="0" normalizeH="0" baseline="0" noProof="0" dirty="0">
              <a:ln>
                <a:solidFill>
                  <a:srgbClr val="E7E6E6">
                    <a:lumMod val="50000"/>
                  </a:srgbClr>
                </a:solid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F73E5AD1-0EBA-9B0B-F2C5-99EDA47A6D2D}"/>
              </a:ext>
            </a:extLst>
          </p:cNvPr>
          <p:cNvSpPr txBox="1"/>
          <p:nvPr/>
        </p:nvSpPr>
        <p:spPr>
          <a:xfrm>
            <a:off x="8743512" y="981294"/>
            <a:ext cx="2400019" cy="646331"/>
          </a:xfrm>
          <a:prstGeom prst="rect">
            <a:avLst/>
          </a:prstGeom>
          <a:noFill/>
        </p:spPr>
        <p:txBody>
          <a:bodyPr wrap="square" lIns="91440" tIns="45720" rIns="91440" bIns="45720" rtlCol="0" anchor="t">
            <a:spAutoFit/>
          </a:bodyPr>
          <a:lstStyle/>
          <a:p>
            <a:pPr algn="ctr">
              <a:defRPr/>
            </a:pPr>
            <a:r>
              <a:rPr lang="en-US" b="1" u="sng">
                <a:solidFill>
                  <a:prstClr val="white"/>
                </a:solidFill>
                <a:latin typeface="Arial" panose="020B0604020202020204" pitchFamily="34" charset="0"/>
                <a:cs typeface="Arial" panose="020B0604020202020204" pitchFamily="34" charset="0"/>
              </a:rPr>
              <a:t>Changes in Thoughts / Beliefs</a:t>
            </a:r>
            <a:endParaRPr lang="en-US" sz="1800" b="1" i="0" u="sng"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F2912974-2C33-C4E6-8623-3ADEB152B188}"/>
              </a:ext>
            </a:extLst>
          </p:cNvPr>
          <p:cNvSpPr txBox="1"/>
          <p:nvPr/>
        </p:nvSpPr>
        <p:spPr>
          <a:xfrm>
            <a:off x="7169482" y="5243240"/>
            <a:ext cx="2773575" cy="92333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cs typeface="Arial"/>
              </a:rPr>
              <a:t>I spend all of my time researching how to fulfill my purpose</a:t>
            </a:r>
            <a:r>
              <a:rPr lang="en-US" b="1">
                <a:solidFill>
                  <a:prstClr val="white"/>
                </a:solidFill>
                <a:latin typeface="Arial"/>
                <a:cs typeface="Arial"/>
              </a:rPr>
              <a:t>.</a:t>
            </a:r>
            <a:endParaRPr kumimoji="0" lang="en-US"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928DA200-44A1-51B8-9FF3-0ED89454C4F8}"/>
              </a:ext>
            </a:extLst>
          </p:cNvPr>
          <p:cNvSpPr txBox="1"/>
          <p:nvPr/>
        </p:nvSpPr>
        <p:spPr>
          <a:xfrm>
            <a:off x="6975842" y="2768219"/>
            <a:ext cx="1925567" cy="230832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cs typeface="Arial"/>
              </a:rPr>
              <a:t>I have stopped talking to my friends and family and have stopped going to work; and have lost my job</a:t>
            </a:r>
            <a:r>
              <a:rPr lang="en-US" b="1">
                <a:solidFill>
                  <a:prstClr val="white"/>
                </a:solidFill>
                <a:latin typeface="Arial"/>
                <a:cs typeface="Arial"/>
              </a:rPr>
              <a:t>.</a:t>
            </a:r>
            <a:endParaRPr kumimoji="0" lang="en-US"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478E7010-8490-CEF8-4F3D-4BCFD4030BF2}"/>
              </a:ext>
            </a:extLst>
          </p:cNvPr>
          <p:cNvSpPr txBox="1"/>
          <p:nvPr/>
        </p:nvSpPr>
        <p:spPr>
          <a:xfrm>
            <a:off x="9002304" y="1760837"/>
            <a:ext cx="1925567" cy="175432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cs typeface="Arial"/>
              </a:rPr>
              <a:t>I believe I am the next coming of Christ and am going to save the world</a:t>
            </a:r>
            <a:r>
              <a:rPr lang="en-US" b="1">
                <a:solidFill>
                  <a:prstClr val="white"/>
                </a:solidFill>
                <a:latin typeface="Arial"/>
                <a:cs typeface="Arial"/>
              </a:rPr>
              <a:t>.</a:t>
            </a:r>
            <a:endParaRPr kumimoji="0" lang="en-US"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CDE8C0C-77B7-C37A-403A-FFD81AF342F3}"/>
              </a:ext>
            </a:extLst>
          </p:cNvPr>
          <p:cNvSpPr txBox="1"/>
          <p:nvPr/>
        </p:nvSpPr>
        <p:spPr>
          <a:xfrm>
            <a:off x="10862315" y="3188674"/>
            <a:ext cx="1286533"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I feel no distress, I feel lucky to be chosen as a savior. </a:t>
            </a:r>
          </a:p>
        </p:txBody>
      </p:sp>
      <p:sp>
        <p:nvSpPr>
          <p:cNvPr id="11" name="Freeform: Shape 10">
            <a:extLst>
              <a:ext uri="{FF2B5EF4-FFF2-40B4-BE49-F238E27FC236}">
                <a16:creationId xmlns:a16="http://schemas.microsoft.com/office/drawing/2014/main" id="{502BD357-825D-C067-0078-8FE03CC685DD}"/>
              </a:ext>
              <a:ext uri="{C183D7F6-B498-43B3-948B-1728B52AA6E4}">
                <adec:decorative xmlns:adec="http://schemas.microsoft.com/office/drawing/2017/decorative" val="1"/>
              </a:ext>
            </a:extLst>
          </p:cNvPr>
          <p:cNvSpPr/>
          <p:nvPr/>
        </p:nvSpPr>
        <p:spPr>
          <a:xfrm>
            <a:off x="10024238" y="5335121"/>
            <a:ext cx="54334" cy="1395132"/>
          </a:xfrm>
          <a:custGeom>
            <a:avLst/>
            <a:gdLst>
              <a:gd name="connsiteX0" fmla="*/ 34164 w 94676"/>
              <a:gd name="connsiteY0" fmla="*/ 0 h 1214069"/>
              <a:gd name="connsiteX1" fmla="*/ 10631 w 94676"/>
              <a:gd name="connsiteY1" fmla="*/ 94129 h 1214069"/>
              <a:gd name="connsiteX2" fmla="*/ 17355 w 94676"/>
              <a:gd name="connsiteY2" fmla="*/ 107576 h 1214069"/>
              <a:gd name="connsiteX3" fmla="*/ 24078 w 94676"/>
              <a:gd name="connsiteY3" fmla="*/ 124385 h 1214069"/>
              <a:gd name="connsiteX4" fmla="*/ 27440 w 94676"/>
              <a:gd name="connsiteY4" fmla="*/ 141194 h 1214069"/>
              <a:gd name="connsiteX5" fmla="*/ 64420 w 94676"/>
              <a:gd name="connsiteY5" fmla="*/ 188258 h 1214069"/>
              <a:gd name="connsiteX6" fmla="*/ 77867 w 94676"/>
              <a:gd name="connsiteY6" fmla="*/ 194982 h 1214069"/>
              <a:gd name="connsiteX7" fmla="*/ 84590 w 94676"/>
              <a:gd name="connsiteY7" fmla="*/ 208429 h 1214069"/>
              <a:gd name="connsiteX8" fmla="*/ 91314 w 94676"/>
              <a:gd name="connsiteY8" fmla="*/ 218514 h 1214069"/>
              <a:gd name="connsiteX9" fmla="*/ 94676 w 94676"/>
              <a:gd name="connsiteY9" fmla="*/ 238685 h 1214069"/>
              <a:gd name="connsiteX10" fmla="*/ 87952 w 94676"/>
              <a:gd name="connsiteY10" fmla="*/ 279026 h 1214069"/>
              <a:gd name="connsiteX11" fmla="*/ 74505 w 94676"/>
              <a:gd name="connsiteY11" fmla="*/ 316005 h 1214069"/>
              <a:gd name="connsiteX12" fmla="*/ 67781 w 94676"/>
              <a:gd name="connsiteY12" fmla="*/ 329453 h 1214069"/>
              <a:gd name="connsiteX13" fmla="*/ 44249 w 94676"/>
              <a:gd name="connsiteY13" fmla="*/ 359708 h 1214069"/>
              <a:gd name="connsiteX14" fmla="*/ 34164 w 94676"/>
              <a:gd name="connsiteY14" fmla="*/ 383241 h 1214069"/>
              <a:gd name="connsiteX15" fmla="*/ 13993 w 94676"/>
              <a:gd name="connsiteY15" fmla="*/ 430305 h 1214069"/>
              <a:gd name="connsiteX16" fmla="*/ 3908 w 94676"/>
              <a:gd name="connsiteY16" fmla="*/ 463923 h 1214069"/>
              <a:gd name="connsiteX17" fmla="*/ 3908 w 94676"/>
              <a:gd name="connsiteY17" fmla="*/ 547967 h 1214069"/>
              <a:gd name="connsiteX18" fmla="*/ 7270 w 94676"/>
              <a:gd name="connsiteY18" fmla="*/ 558053 h 1214069"/>
              <a:gd name="connsiteX19" fmla="*/ 13993 w 94676"/>
              <a:gd name="connsiteY19" fmla="*/ 581585 h 1214069"/>
              <a:gd name="connsiteX20" fmla="*/ 20717 w 94676"/>
              <a:gd name="connsiteY20" fmla="*/ 595032 h 1214069"/>
              <a:gd name="connsiteX21" fmla="*/ 24078 w 94676"/>
              <a:gd name="connsiteY21" fmla="*/ 605117 h 1214069"/>
              <a:gd name="connsiteX22" fmla="*/ 37526 w 94676"/>
              <a:gd name="connsiteY22" fmla="*/ 625288 h 1214069"/>
              <a:gd name="connsiteX23" fmla="*/ 57696 w 94676"/>
              <a:gd name="connsiteY23" fmla="*/ 645458 h 1214069"/>
              <a:gd name="connsiteX24" fmla="*/ 74505 w 94676"/>
              <a:gd name="connsiteY24" fmla="*/ 679076 h 1214069"/>
              <a:gd name="connsiteX25" fmla="*/ 77867 w 94676"/>
              <a:gd name="connsiteY25" fmla="*/ 695885 h 1214069"/>
              <a:gd name="connsiteX26" fmla="*/ 84590 w 94676"/>
              <a:gd name="connsiteY26" fmla="*/ 712694 h 1214069"/>
              <a:gd name="connsiteX27" fmla="*/ 77867 w 94676"/>
              <a:gd name="connsiteY27" fmla="*/ 773205 h 1214069"/>
              <a:gd name="connsiteX28" fmla="*/ 64420 w 94676"/>
              <a:gd name="connsiteY28" fmla="*/ 823632 h 1214069"/>
              <a:gd name="connsiteX29" fmla="*/ 54334 w 94676"/>
              <a:gd name="connsiteY29" fmla="*/ 847164 h 1214069"/>
              <a:gd name="connsiteX30" fmla="*/ 44249 w 94676"/>
              <a:gd name="connsiteY30" fmla="*/ 863973 h 1214069"/>
              <a:gd name="connsiteX31" fmla="*/ 37526 w 94676"/>
              <a:gd name="connsiteY31" fmla="*/ 880782 h 1214069"/>
              <a:gd name="connsiteX32" fmla="*/ 17355 w 94676"/>
              <a:gd name="connsiteY32" fmla="*/ 914400 h 1214069"/>
              <a:gd name="connsiteX33" fmla="*/ 13993 w 94676"/>
              <a:gd name="connsiteY33" fmla="*/ 931208 h 1214069"/>
              <a:gd name="connsiteX34" fmla="*/ 7270 w 94676"/>
              <a:gd name="connsiteY34" fmla="*/ 951379 h 1214069"/>
              <a:gd name="connsiteX35" fmla="*/ 3908 w 94676"/>
              <a:gd name="connsiteY35" fmla="*/ 971550 h 1214069"/>
              <a:gd name="connsiteX36" fmla="*/ 7270 w 94676"/>
              <a:gd name="connsiteY36" fmla="*/ 1035423 h 1214069"/>
              <a:gd name="connsiteX37" fmla="*/ 30802 w 94676"/>
              <a:gd name="connsiteY37" fmla="*/ 1065679 h 1214069"/>
              <a:gd name="connsiteX38" fmla="*/ 34164 w 94676"/>
              <a:gd name="connsiteY38" fmla="*/ 1075764 h 1214069"/>
              <a:gd name="connsiteX39" fmla="*/ 47611 w 94676"/>
              <a:gd name="connsiteY39" fmla="*/ 1102658 h 1214069"/>
              <a:gd name="connsiteX40" fmla="*/ 50973 w 94676"/>
              <a:gd name="connsiteY40" fmla="*/ 1119467 h 1214069"/>
              <a:gd name="connsiteX41" fmla="*/ 54334 w 94676"/>
              <a:gd name="connsiteY41" fmla="*/ 1129553 h 1214069"/>
              <a:gd name="connsiteX42" fmla="*/ 50973 w 94676"/>
              <a:gd name="connsiteY42" fmla="*/ 1179979 h 1214069"/>
              <a:gd name="connsiteX43" fmla="*/ 44249 w 94676"/>
              <a:gd name="connsiteY43" fmla="*/ 1190064 h 1214069"/>
              <a:gd name="connsiteX44" fmla="*/ 40887 w 94676"/>
              <a:gd name="connsiteY44" fmla="*/ 1203511 h 1214069"/>
              <a:gd name="connsiteX45" fmla="*/ 34164 w 94676"/>
              <a:gd name="connsiteY45" fmla="*/ 1213597 h 1214069"/>
              <a:gd name="connsiteX46" fmla="*/ 37526 w 94676"/>
              <a:gd name="connsiteY46" fmla="*/ 1213597 h 121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4676" h="1214069">
                <a:moveTo>
                  <a:pt x="34164" y="0"/>
                </a:moveTo>
                <a:cubicBezTo>
                  <a:pt x="26320" y="31376"/>
                  <a:pt x="15624" y="62175"/>
                  <a:pt x="10631" y="94129"/>
                </a:cubicBezTo>
                <a:cubicBezTo>
                  <a:pt x="9857" y="99080"/>
                  <a:pt x="15320" y="102996"/>
                  <a:pt x="17355" y="107576"/>
                </a:cubicBezTo>
                <a:cubicBezTo>
                  <a:pt x="19806" y="113090"/>
                  <a:pt x="22344" y="118605"/>
                  <a:pt x="24078" y="124385"/>
                </a:cubicBezTo>
                <a:cubicBezTo>
                  <a:pt x="25720" y="129858"/>
                  <a:pt x="25045" y="136006"/>
                  <a:pt x="27440" y="141194"/>
                </a:cubicBezTo>
                <a:cubicBezTo>
                  <a:pt x="32640" y="152460"/>
                  <a:pt x="51748" y="181922"/>
                  <a:pt x="64420" y="188258"/>
                </a:cubicBezTo>
                <a:lnTo>
                  <a:pt x="77867" y="194982"/>
                </a:lnTo>
                <a:cubicBezTo>
                  <a:pt x="80108" y="199464"/>
                  <a:pt x="82104" y="204078"/>
                  <a:pt x="84590" y="208429"/>
                </a:cubicBezTo>
                <a:cubicBezTo>
                  <a:pt x="86595" y="211937"/>
                  <a:pt x="90036" y="214681"/>
                  <a:pt x="91314" y="218514"/>
                </a:cubicBezTo>
                <a:cubicBezTo>
                  <a:pt x="93470" y="224981"/>
                  <a:pt x="93555" y="231961"/>
                  <a:pt x="94676" y="238685"/>
                </a:cubicBezTo>
                <a:cubicBezTo>
                  <a:pt x="92435" y="252132"/>
                  <a:pt x="90909" y="265718"/>
                  <a:pt x="87952" y="279026"/>
                </a:cubicBezTo>
                <a:cubicBezTo>
                  <a:pt x="86296" y="286477"/>
                  <a:pt x="77920" y="308320"/>
                  <a:pt x="74505" y="316005"/>
                </a:cubicBezTo>
                <a:cubicBezTo>
                  <a:pt x="72470" y="320585"/>
                  <a:pt x="70694" y="325375"/>
                  <a:pt x="67781" y="329453"/>
                </a:cubicBezTo>
                <a:cubicBezTo>
                  <a:pt x="45552" y="360574"/>
                  <a:pt x="71263" y="309539"/>
                  <a:pt x="44249" y="359708"/>
                </a:cubicBezTo>
                <a:cubicBezTo>
                  <a:pt x="40203" y="367222"/>
                  <a:pt x="37740" y="375492"/>
                  <a:pt x="34164" y="383241"/>
                </a:cubicBezTo>
                <a:cubicBezTo>
                  <a:pt x="22962" y="407511"/>
                  <a:pt x="22685" y="402057"/>
                  <a:pt x="13993" y="430305"/>
                </a:cubicBezTo>
                <a:cubicBezTo>
                  <a:pt x="-1160" y="479552"/>
                  <a:pt x="23955" y="413800"/>
                  <a:pt x="3908" y="463923"/>
                </a:cubicBezTo>
                <a:cubicBezTo>
                  <a:pt x="-1104" y="504020"/>
                  <a:pt x="-1498" y="493907"/>
                  <a:pt x="3908" y="547967"/>
                </a:cubicBezTo>
                <a:cubicBezTo>
                  <a:pt x="4261" y="551493"/>
                  <a:pt x="6297" y="554645"/>
                  <a:pt x="7270" y="558053"/>
                </a:cubicBezTo>
                <a:cubicBezTo>
                  <a:pt x="9709" y="566589"/>
                  <a:pt x="10536" y="573520"/>
                  <a:pt x="13993" y="581585"/>
                </a:cubicBezTo>
                <a:cubicBezTo>
                  <a:pt x="15967" y="586191"/>
                  <a:pt x="18743" y="590426"/>
                  <a:pt x="20717" y="595032"/>
                </a:cubicBezTo>
                <a:cubicBezTo>
                  <a:pt x="22113" y="598289"/>
                  <a:pt x="22357" y="602019"/>
                  <a:pt x="24078" y="605117"/>
                </a:cubicBezTo>
                <a:cubicBezTo>
                  <a:pt x="28002" y="612181"/>
                  <a:pt x="31812" y="619574"/>
                  <a:pt x="37526" y="625288"/>
                </a:cubicBezTo>
                <a:cubicBezTo>
                  <a:pt x="44249" y="632011"/>
                  <a:pt x="53444" y="636954"/>
                  <a:pt x="57696" y="645458"/>
                </a:cubicBezTo>
                <a:lnTo>
                  <a:pt x="74505" y="679076"/>
                </a:lnTo>
                <a:cubicBezTo>
                  <a:pt x="75626" y="684679"/>
                  <a:pt x="76225" y="690412"/>
                  <a:pt x="77867" y="695885"/>
                </a:cubicBezTo>
                <a:cubicBezTo>
                  <a:pt x="79601" y="701665"/>
                  <a:pt x="84590" y="706659"/>
                  <a:pt x="84590" y="712694"/>
                </a:cubicBezTo>
                <a:cubicBezTo>
                  <a:pt x="84590" y="732988"/>
                  <a:pt x="80384" y="753067"/>
                  <a:pt x="77867" y="773205"/>
                </a:cubicBezTo>
                <a:cubicBezTo>
                  <a:pt x="75165" y="794825"/>
                  <a:pt x="72906" y="801003"/>
                  <a:pt x="64420" y="823632"/>
                </a:cubicBezTo>
                <a:cubicBezTo>
                  <a:pt x="61423" y="831623"/>
                  <a:pt x="58151" y="839531"/>
                  <a:pt x="54334" y="847164"/>
                </a:cubicBezTo>
                <a:cubicBezTo>
                  <a:pt x="51412" y="853008"/>
                  <a:pt x="47171" y="858129"/>
                  <a:pt x="44249" y="863973"/>
                </a:cubicBezTo>
                <a:cubicBezTo>
                  <a:pt x="41550" y="869371"/>
                  <a:pt x="40366" y="875457"/>
                  <a:pt x="37526" y="880782"/>
                </a:cubicBezTo>
                <a:cubicBezTo>
                  <a:pt x="31376" y="892313"/>
                  <a:pt x="17355" y="914400"/>
                  <a:pt x="17355" y="914400"/>
                </a:cubicBezTo>
                <a:cubicBezTo>
                  <a:pt x="16234" y="920003"/>
                  <a:pt x="15496" y="925696"/>
                  <a:pt x="13993" y="931208"/>
                </a:cubicBezTo>
                <a:cubicBezTo>
                  <a:pt x="12128" y="938046"/>
                  <a:pt x="8989" y="944503"/>
                  <a:pt x="7270" y="951379"/>
                </a:cubicBezTo>
                <a:cubicBezTo>
                  <a:pt x="5617" y="957992"/>
                  <a:pt x="5029" y="964826"/>
                  <a:pt x="3908" y="971550"/>
                </a:cubicBezTo>
                <a:cubicBezTo>
                  <a:pt x="5029" y="992841"/>
                  <a:pt x="1413" y="1014923"/>
                  <a:pt x="7270" y="1035423"/>
                </a:cubicBezTo>
                <a:cubicBezTo>
                  <a:pt x="10780" y="1047708"/>
                  <a:pt x="30802" y="1065679"/>
                  <a:pt x="30802" y="1065679"/>
                </a:cubicBezTo>
                <a:cubicBezTo>
                  <a:pt x="31923" y="1069041"/>
                  <a:pt x="32698" y="1072538"/>
                  <a:pt x="34164" y="1075764"/>
                </a:cubicBezTo>
                <a:cubicBezTo>
                  <a:pt x="38312" y="1084888"/>
                  <a:pt x="47611" y="1102658"/>
                  <a:pt x="47611" y="1102658"/>
                </a:cubicBezTo>
                <a:cubicBezTo>
                  <a:pt x="48732" y="1108261"/>
                  <a:pt x="49587" y="1113924"/>
                  <a:pt x="50973" y="1119467"/>
                </a:cubicBezTo>
                <a:cubicBezTo>
                  <a:pt x="51832" y="1122905"/>
                  <a:pt x="54334" y="1126009"/>
                  <a:pt x="54334" y="1129553"/>
                </a:cubicBezTo>
                <a:cubicBezTo>
                  <a:pt x="54334" y="1146399"/>
                  <a:pt x="53742" y="1163362"/>
                  <a:pt x="50973" y="1179979"/>
                </a:cubicBezTo>
                <a:cubicBezTo>
                  <a:pt x="50309" y="1183964"/>
                  <a:pt x="46490" y="1186702"/>
                  <a:pt x="44249" y="1190064"/>
                </a:cubicBezTo>
                <a:cubicBezTo>
                  <a:pt x="43128" y="1194546"/>
                  <a:pt x="42707" y="1199264"/>
                  <a:pt x="40887" y="1203511"/>
                </a:cubicBezTo>
                <a:cubicBezTo>
                  <a:pt x="39295" y="1207225"/>
                  <a:pt x="35441" y="1209764"/>
                  <a:pt x="34164" y="1213597"/>
                </a:cubicBezTo>
                <a:cubicBezTo>
                  <a:pt x="33810" y="1214660"/>
                  <a:pt x="36405" y="1213597"/>
                  <a:pt x="37526" y="1213597"/>
                </a:cubicBezTo>
              </a:path>
            </a:pathLst>
          </a:cu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74CB8E2D-7037-D94E-8930-CADAD502FF51}"/>
              </a:ext>
              <a:ext uri="{C183D7F6-B498-43B3-948B-1728B52AA6E4}">
                <adec:decorative xmlns:adec="http://schemas.microsoft.com/office/drawing/2017/decorative" val="1"/>
              </a:ext>
            </a:extLst>
          </p:cNvPr>
          <p:cNvSpPr/>
          <p:nvPr/>
        </p:nvSpPr>
        <p:spPr>
          <a:xfrm>
            <a:off x="8901409" y="6336855"/>
            <a:ext cx="1781175" cy="247650"/>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17" name="Freeform: Shape 16">
            <a:extLst>
              <a:ext uri="{FF2B5EF4-FFF2-40B4-BE49-F238E27FC236}">
                <a16:creationId xmlns:a16="http://schemas.microsoft.com/office/drawing/2014/main" id="{73C9B418-196E-71AB-857C-434FFF4FFF21}"/>
              </a:ext>
              <a:ext uri="{C183D7F6-B498-43B3-948B-1728B52AA6E4}">
                <adec:decorative xmlns:adec="http://schemas.microsoft.com/office/drawing/2017/decorative" val="1"/>
              </a:ext>
            </a:extLst>
          </p:cNvPr>
          <p:cNvSpPr/>
          <p:nvPr/>
        </p:nvSpPr>
        <p:spPr>
          <a:xfrm>
            <a:off x="9943057" y="5325683"/>
            <a:ext cx="183638" cy="84833"/>
          </a:xfrm>
          <a:custGeom>
            <a:avLst/>
            <a:gdLst>
              <a:gd name="connsiteX0" fmla="*/ 62224 w 183638"/>
              <a:gd name="connsiteY0" fmla="*/ 96 h 84833"/>
              <a:gd name="connsiteX1" fmla="*/ 14165 w 183638"/>
              <a:gd name="connsiteY1" fmla="*/ 29185 h 84833"/>
              <a:gd name="connsiteX2" fmla="*/ 7841 w 183638"/>
              <a:gd name="connsiteY2" fmla="*/ 36773 h 84833"/>
              <a:gd name="connsiteX3" fmla="*/ 1517 w 183638"/>
              <a:gd name="connsiteY3" fmla="*/ 50685 h 84833"/>
              <a:gd name="connsiteX4" fmla="*/ 1517 w 183638"/>
              <a:gd name="connsiteY4" fmla="*/ 69656 h 84833"/>
              <a:gd name="connsiteX5" fmla="*/ 4047 w 183638"/>
              <a:gd name="connsiteY5" fmla="*/ 73451 h 84833"/>
              <a:gd name="connsiteX6" fmla="*/ 9106 w 183638"/>
              <a:gd name="connsiteY6" fmla="*/ 75980 h 84833"/>
              <a:gd name="connsiteX7" fmla="*/ 54636 w 183638"/>
              <a:gd name="connsiteY7" fmla="*/ 72186 h 84833"/>
              <a:gd name="connsiteX8" fmla="*/ 60960 w 183638"/>
              <a:gd name="connsiteY8" fmla="*/ 68392 h 84833"/>
              <a:gd name="connsiteX9" fmla="*/ 68548 w 183638"/>
              <a:gd name="connsiteY9" fmla="*/ 64597 h 84833"/>
              <a:gd name="connsiteX10" fmla="*/ 74872 w 183638"/>
              <a:gd name="connsiteY10" fmla="*/ 58274 h 84833"/>
              <a:gd name="connsiteX11" fmla="*/ 90048 w 183638"/>
              <a:gd name="connsiteY11" fmla="*/ 35509 h 84833"/>
              <a:gd name="connsiteX12" fmla="*/ 93843 w 183638"/>
              <a:gd name="connsiteY12" fmla="*/ 29185 h 84833"/>
              <a:gd name="connsiteX13" fmla="*/ 95107 w 183638"/>
              <a:gd name="connsiteY13" fmla="*/ 20332 h 84833"/>
              <a:gd name="connsiteX14" fmla="*/ 100166 w 183638"/>
              <a:gd name="connsiteY14" fmla="*/ 10214 h 84833"/>
              <a:gd name="connsiteX15" fmla="*/ 103960 w 183638"/>
              <a:gd name="connsiteY15" fmla="*/ 8949 h 84833"/>
              <a:gd name="connsiteX16" fmla="*/ 106490 w 183638"/>
              <a:gd name="connsiteY16" fmla="*/ 6420 h 84833"/>
              <a:gd name="connsiteX17" fmla="*/ 116608 w 183638"/>
              <a:gd name="connsiteY17" fmla="*/ 12744 h 84833"/>
              <a:gd name="connsiteX18" fmla="*/ 124196 w 183638"/>
              <a:gd name="connsiteY18" fmla="*/ 15273 h 84833"/>
              <a:gd name="connsiteX19" fmla="*/ 143167 w 183638"/>
              <a:gd name="connsiteY19" fmla="*/ 19067 h 84833"/>
              <a:gd name="connsiteX20" fmla="*/ 152020 w 183638"/>
              <a:gd name="connsiteY20" fmla="*/ 22861 h 84833"/>
              <a:gd name="connsiteX21" fmla="*/ 159609 w 183638"/>
              <a:gd name="connsiteY21" fmla="*/ 25391 h 84833"/>
              <a:gd name="connsiteX22" fmla="*/ 170991 w 183638"/>
              <a:gd name="connsiteY22" fmla="*/ 34244 h 84833"/>
              <a:gd name="connsiteX23" fmla="*/ 177315 w 183638"/>
              <a:gd name="connsiteY23" fmla="*/ 44362 h 84833"/>
              <a:gd name="connsiteX24" fmla="*/ 183638 w 183638"/>
              <a:gd name="connsiteY24" fmla="*/ 59539 h 84833"/>
              <a:gd name="connsiteX25" fmla="*/ 179844 w 183638"/>
              <a:gd name="connsiteY25" fmla="*/ 75980 h 84833"/>
              <a:gd name="connsiteX26" fmla="*/ 174785 w 183638"/>
              <a:gd name="connsiteY26" fmla="*/ 81039 h 84833"/>
              <a:gd name="connsiteX27" fmla="*/ 163403 w 183638"/>
              <a:gd name="connsiteY27" fmla="*/ 84833 h 84833"/>
              <a:gd name="connsiteX28" fmla="*/ 144432 w 183638"/>
              <a:gd name="connsiteY28" fmla="*/ 81039 h 84833"/>
              <a:gd name="connsiteX29" fmla="*/ 134314 w 183638"/>
              <a:gd name="connsiteY29" fmla="*/ 78510 h 84833"/>
              <a:gd name="connsiteX30" fmla="*/ 125461 w 183638"/>
              <a:gd name="connsiteY30" fmla="*/ 74715 h 84833"/>
              <a:gd name="connsiteX31" fmla="*/ 120402 w 183638"/>
              <a:gd name="connsiteY31" fmla="*/ 69656 h 84833"/>
              <a:gd name="connsiteX32" fmla="*/ 115343 w 183638"/>
              <a:gd name="connsiteY32" fmla="*/ 62068 h 84833"/>
              <a:gd name="connsiteX33" fmla="*/ 109019 w 183638"/>
              <a:gd name="connsiteY33" fmla="*/ 45627 h 84833"/>
              <a:gd name="connsiteX34" fmla="*/ 107755 w 183638"/>
              <a:gd name="connsiteY34" fmla="*/ 36773 h 84833"/>
              <a:gd name="connsiteX35" fmla="*/ 106490 w 183638"/>
              <a:gd name="connsiteY35" fmla="*/ 30450 h 84833"/>
              <a:gd name="connsiteX36" fmla="*/ 105225 w 183638"/>
              <a:gd name="connsiteY36" fmla="*/ 21597 h 84833"/>
              <a:gd name="connsiteX37" fmla="*/ 101431 w 183638"/>
              <a:gd name="connsiteY37" fmla="*/ 19067 h 84833"/>
              <a:gd name="connsiteX38" fmla="*/ 62224 w 183638"/>
              <a:gd name="connsiteY38" fmla="*/ 96 h 8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83638" h="84833">
                <a:moveTo>
                  <a:pt x="62224" y="96"/>
                </a:moveTo>
                <a:cubicBezTo>
                  <a:pt x="47680" y="1782"/>
                  <a:pt x="26227" y="17123"/>
                  <a:pt x="14165" y="29185"/>
                </a:cubicBezTo>
                <a:cubicBezTo>
                  <a:pt x="11837" y="31513"/>
                  <a:pt x="9667" y="34033"/>
                  <a:pt x="7841" y="36773"/>
                </a:cubicBezTo>
                <a:cubicBezTo>
                  <a:pt x="5440" y="40375"/>
                  <a:pt x="3165" y="46566"/>
                  <a:pt x="1517" y="50685"/>
                </a:cubicBezTo>
                <a:cubicBezTo>
                  <a:pt x="-122" y="58885"/>
                  <a:pt x="-858" y="59361"/>
                  <a:pt x="1517" y="69656"/>
                </a:cubicBezTo>
                <a:cubicBezTo>
                  <a:pt x="1859" y="71137"/>
                  <a:pt x="2879" y="72478"/>
                  <a:pt x="4047" y="73451"/>
                </a:cubicBezTo>
                <a:cubicBezTo>
                  <a:pt x="5495" y="74658"/>
                  <a:pt x="7420" y="75137"/>
                  <a:pt x="9106" y="75980"/>
                </a:cubicBezTo>
                <a:cubicBezTo>
                  <a:pt x="20691" y="75580"/>
                  <a:pt x="41085" y="77831"/>
                  <a:pt x="54636" y="72186"/>
                </a:cubicBezTo>
                <a:cubicBezTo>
                  <a:pt x="56905" y="71241"/>
                  <a:pt x="58802" y="69569"/>
                  <a:pt x="60960" y="68392"/>
                </a:cubicBezTo>
                <a:cubicBezTo>
                  <a:pt x="63443" y="67038"/>
                  <a:pt x="66261" y="66260"/>
                  <a:pt x="68548" y="64597"/>
                </a:cubicBezTo>
                <a:cubicBezTo>
                  <a:pt x="70959" y="62844"/>
                  <a:pt x="72867" y="60480"/>
                  <a:pt x="74872" y="58274"/>
                </a:cubicBezTo>
                <a:cubicBezTo>
                  <a:pt x="83403" y="48890"/>
                  <a:pt x="82277" y="48719"/>
                  <a:pt x="90048" y="35509"/>
                </a:cubicBezTo>
                <a:cubicBezTo>
                  <a:pt x="91295" y="33390"/>
                  <a:pt x="93843" y="29185"/>
                  <a:pt x="93843" y="29185"/>
                </a:cubicBezTo>
                <a:cubicBezTo>
                  <a:pt x="94264" y="26234"/>
                  <a:pt x="94437" y="23237"/>
                  <a:pt x="95107" y="20332"/>
                </a:cubicBezTo>
                <a:cubicBezTo>
                  <a:pt x="95917" y="16821"/>
                  <a:pt x="96690" y="12300"/>
                  <a:pt x="100166" y="10214"/>
                </a:cubicBezTo>
                <a:cubicBezTo>
                  <a:pt x="101309" y="9528"/>
                  <a:pt x="102695" y="9371"/>
                  <a:pt x="103960" y="8949"/>
                </a:cubicBezTo>
                <a:cubicBezTo>
                  <a:pt x="104803" y="8106"/>
                  <a:pt x="105298" y="6420"/>
                  <a:pt x="106490" y="6420"/>
                </a:cubicBezTo>
                <a:cubicBezTo>
                  <a:pt x="109430" y="6420"/>
                  <a:pt x="114519" y="11699"/>
                  <a:pt x="116608" y="12744"/>
                </a:cubicBezTo>
                <a:cubicBezTo>
                  <a:pt x="118993" y="13936"/>
                  <a:pt x="121598" y="14674"/>
                  <a:pt x="124196" y="15273"/>
                </a:cubicBezTo>
                <a:cubicBezTo>
                  <a:pt x="137959" y="18449"/>
                  <a:pt x="128444" y="14160"/>
                  <a:pt x="143167" y="19067"/>
                </a:cubicBezTo>
                <a:cubicBezTo>
                  <a:pt x="146213" y="20082"/>
                  <a:pt x="149023" y="21708"/>
                  <a:pt x="152020" y="22861"/>
                </a:cubicBezTo>
                <a:cubicBezTo>
                  <a:pt x="154509" y="23818"/>
                  <a:pt x="157224" y="24198"/>
                  <a:pt x="159609" y="25391"/>
                </a:cubicBezTo>
                <a:cubicBezTo>
                  <a:pt x="163890" y="27532"/>
                  <a:pt x="167869" y="30601"/>
                  <a:pt x="170991" y="34244"/>
                </a:cubicBezTo>
                <a:cubicBezTo>
                  <a:pt x="174190" y="37976"/>
                  <a:pt x="175387" y="39954"/>
                  <a:pt x="177315" y="44362"/>
                </a:cubicBezTo>
                <a:cubicBezTo>
                  <a:pt x="179512" y="49383"/>
                  <a:pt x="183638" y="59539"/>
                  <a:pt x="183638" y="59539"/>
                </a:cubicBezTo>
                <a:cubicBezTo>
                  <a:pt x="182373" y="65019"/>
                  <a:pt x="181985" y="70779"/>
                  <a:pt x="179844" y="75980"/>
                </a:cubicBezTo>
                <a:cubicBezTo>
                  <a:pt x="178936" y="78185"/>
                  <a:pt x="176693" y="79608"/>
                  <a:pt x="174785" y="81039"/>
                </a:cubicBezTo>
                <a:cubicBezTo>
                  <a:pt x="170978" y="83894"/>
                  <a:pt x="167955" y="83922"/>
                  <a:pt x="163403" y="84833"/>
                </a:cubicBezTo>
                <a:cubicBezTo>
                  <a:pt x="148434" y="82961"/>
                  <a:pt x="158184" y="84705"/>
                  <a:pt x="144432" y="81039"/>
                </a:cubicBezTo>
                <a:cubicBezTo>
                  <a:pt x="141073" y="80143"/>
                  <a:pt x="137612" y="79609"/>
                  <a:pt x="134314" y="78510"/>
                </a:cubicBezTo>
                <a:cubicBezTo>
                  <a:pt x="131268" y="77495"/>
                  <a:pt x="128412" y="75980"/>
                  <a:pt x="125461" y="74715"/>
                </a:cubicBezTo>
                <a:cubicBezTo>
                  <a:pt x="123775" y="73029"/>
                  <a:pt x="121892" y="71518"/>
                  <a:pt x="120402" y="69656"/>
                </a:cubicBezTo>
                <a:cubicBezTo>
                  <a:pt x="118503" y="67282"/>
                  <a:pt x="116784" y="64745"/>
                  <a:pt x="115343" y="62068"/>
                </a:cubicBezTo>
                <a:cubicBezTo>
                  <a:pt x="112519" y="56824"/>
                  <a:pt x="110887" y="51229"/>
                  <a:pt x="109019" y="45627"/>
                </a:cubicBezTo>
                <a:cubicBezTo>
                  <a:pt x="108598" y="42676"/>
                  <a:pt x="108245" y="39714"/>
                  <a:pt x="107755" y="36773"/>
                </a:cubicBezTo>
                <a:cubicBezTo>
                  <a:pt x="107402" y="34653"/>
                  <a:pt x="106843" y="32570"/>
                  <a:pt x="106490" y="30450"/>
                </a:cubicBezTo>
                <a:cubicBezTo>
                  <a:pt x="106000" y="27510"/>
                  <a:pt x="106436" y="24321"/>
                  <a:pt x="105225" y="21597"/>
                </a:cubicBezTo>
                <a:cubicBezTo>
                  <a:pt x="104608" y="20208"/>
                  <a:pt x="102873" y="18587"/>
                  <a:pt x="101431" y="19067"/>
                </a:cubicBezTo>
                <a:cubicBezTo>
                  <a:pt x="100231" y="19467"/>
                  <a:pt x="76768" y="-1590"/>
                  <a:pt x="62224" y="96"/>
                </a:cubicBezTo>
                <a:close/>
              </a:path>
            </a:pathLst>
          </a:custGeom>
          <a:solidFill>
            <a:srgbClr val="E055B4"/>
          </a:solidFill>
          <a:ln>
            <a:solidFill>
              <a:srgbClr val="181B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A75148C-0D23-3B16-D1A6-1809069D9C32}"/>
              </a:ext>
              <a:ext uri="{C183D7F6-B498-43B3-948B-1728B52AA6E4}">
                <adec:decorative xmlns:adec="http://schemas.microsoft.com/office/drawing/2017/decorative" val="1"/>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31638" y="3616"/>
            <a:ext cx="882570" cy="426817"/>
          </a:xfrm>
          <a:prstGeom prst="rect">
            <a:avLst/>
          </a:prstGeom>
        </p:spPr>
      </p:pic>
    </p:spTree>
    <p:extLst>
      <p:ext uri="{BB962C8B-B14F-4D97-AF65-F5344CB8AC3E}">
        <p14:creationId xmlns:p14="http://schemas.microsoft.com/office/powerpoint/2010/main" val="37438086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BA4CB1-FD42-6B52-9646-A1C75A802BBA}"/>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2801AAE0-FCF0-B226-3B53-499D9890DFE3}"/>
              </a:ext>
            </a:extLst>
          </p:cNvPr>
          <p:cNvSpPr txBox="1"/>
          <p:nvPr/>
        </p:nvSpPr>
        <p:spPr>
          <a:xfrm>
            <a:off x="4109419" y="1636782"/>
            <a:ext cx="267811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Sometimes I see a shadowy figure when I walk to school. I know it isn’t real, but I change my route each day, just in case.</a:t>
            </a:r>
          </a:p>
        </p:txBody>
      </p:sp>
      <p:sp>
        <p:nvSpPr>
          <p:cNvPr id="9" name="TextBox 8">
            <a:extLst>
              <a:ext uri="{FF2B5EF4-FFF2-40B4-BE49-F238E27FC236}">
                <a16:creationId xmlns:a16="http://schemas.microsoft.com/office/drawing/2014/main" id="{0A4957AF-DE77-D20A-9922-69EB40FF6E2A}"/>
              </a:ext>
            </a:extLst>
          </p:cNvPr>
          <p:cNvSpPr txBox="1"/>
          <p:nvPr/>
        </p:nvSpPr>
        <p:spPr>
          <a:xfrm>
            <a:off x="-52665" y="4378830"/>
            <a:ext cx="1276349" cy="1815882"/>
          </a:xfrm>
          <a:prstGeom prst="rect">
            <a:avLst/>
          </a:prstGeom>
          <a:noFill/>
        </p:spPr>
        <p:txBody>
          <a:bodyPr wrap="square" rtlCol="0">
            <a:spAutoFit/>
          </a:bodyPr>
          <a:lstStyle>
            <a:defPPr>
              <a:defRPr lang="en-US"/>
            </a:defPPr>
            <a:lvl1pPr algn="ctr">
              <a:defRPr>
                <a:solidFill>
                  <a:srgbClr val="2E779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4546A">
                    <a:lumMod val="75000"/>
                  </a:srgbClr>
                </a:solidFill>
                <a:effectLst/>
                <a:uLnTx/>
                <a:uFillTx/>
                <a:latin typeface="Arial" panose="020B0604020202020204" pitchFamily="34" charset="0"/>
                <a:cs typeface="Arial" panose="020B0604020202020204" pitchFamily="34" charset="0"/>
              </a:rPr>
              <a:t>This has been happening all week. Maybe I am just tired.</a:t>
            </a:r>
          </a:p>
        </p:txBody>
      </p:sp>
      <p:sp>
        <p:nvSpPr>
          <p:cNvPr id="10" name="TextBox 9">
            <a:extLst>
              <a:ext uri="{FF2B5EF4-FFF2-40B4-BE49-F238E27FC236}">
                <a16:creationId xmlns:a16="http://schemas.microsoft.com/office/drawing/2014/main" id="{02B4AC03-BAEA-6EDA-7F0F-A52BFD221B36}"/>
              </a:ext>
            </a:extLst>
          </p:cNvPr>
          <p:cNvSpPr txBox="1"/>
          <p:nvPr/>
        </p:nvSpPr>
        <p:spPr>
          <a:xfrm>
            <a:off x="3503406" y="4722579"/>
            <a:ext cx="164341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4546A">
                    <a:lumMod val="75000"/>
                  </a:srgbClr>
                </a:solidFill>
                <a:effectLst/>
                <a:uLnTx/>
                <a:uFillTx/>
                <a:latin typeface="Arial" panose="020B0604020202020204" pitchFamily="34" charset="0"/>
                <a:cs typeface="Arial" panose="020B0604020202020204" pitchFamily="34" charset="0"/>
              </a:rPr>
              <a:t>No one else can hear this voice, and I am VERY worried about it.</a:t>
            </a:r>
          </a:p>
        </p:txBody>
      </p:sp>
      <p:sp>
        <p:nvSpPr>
          <p:cNvPr id="12" name="Title 11">
            <a:extLst>
              <a:ext uri="{FF2B5EF4-FFF2-40B4-BE49-F238E27FC236}">
                <a16:creationId xmlns:a16="http://schemas.microsoft.com/office/drawing/2014/main" id="{7F1AC5E1-DDBD-0A71-EE66-F88FC81ADCBC}"/>
              </a:ext>
            </a:extLst>
          </p:cNvPr>
          <p:cNvSpPr txBox="1">
            <a:spLocks noGrp="1"/>
          </p:cNvSpPr>
          <p:nvPr>
            <p:ph type="title" idx="4294967295"/>
          </p:nvPr>
        </p:nvSpPr>
        <p:spPr>
          <a:xfrm>
            <a:off x="150978" y="323877"/>
            <a:ext cx="6435052" cy="10772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solidFill>
                    <a:srgbClr val="E7E6E6">
                      <a:lumMod val="50000"/>
                    </a:srgbClr>
                  </a:solidFill>
                </a:ln>
                <a:solidFill>
                  <a:prstClr val="black"/>
                </a:solidFill>
                <a:effectLst/>
                <a:uLnTx/>
                <a:uFillTx/>
                <a:latin typeface="Arial" panose="020B0604020202020204" pitchFamily="34" charset="0"/>
                <a:ea typeface="+mn-ea"/>
                <a:cs typeface="Arial" panose="020B0604020202020204" pitchFamily="34" charset="0"/>
              </a:rPr>
              <a:t>Multiple balloons can be present at any given time.</a:t>
            </a:r>
          </a:p>
        </p:txBody>
      </p:sp>
      <p:sp>
        <p:nvSpPr>
          <p:cNvPr id="13" name="TextBox 12">
            <a:extLst>
              <a:ext uri="{FF2B5EF4-FFF2-40B4-BE49-F238E27FC236}">
                <a16:creationId xmlns:a16="http://schemas.microsoft.com/office/drawing/2014/main" id="{E2C97A4C-3D22-878A-2CBD-BA7E267A5D27}"/>
              </a:ext>
            </a:extLst>
          </p:cNvPr>
          <p:cNvSpPr txBox="1"/>
          <p:nvPr/>
        </p:nvSpPr>
        <p:spPr>
          <a:xfrm>
            <a:off x="1394651" y="3247976"/>
            <a:ext cx="18141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4546A">
                    <a:lumMod val="75000"/>
                  </a:srgbClr>
                </a:solidFill>
                <a:effectLst/>
                <a:uLnTx/>
                <a:uFillTx/>
                <a:latin typeface="Arial" panose="020B0604020202020204" pitchFamily="34" charset="0"/>
                <a:cs typeface="Arial" panose="020B0604020202020204" pitchFamily="34" charset="0"/>
              </a:rPr>
              <a:t>I hear my name being called.</a:t>
            </a:r>
          </a:p>
        </p:txBody>
      </p:sp>
      <p:sp>
        <p:nvSpPr>
          <p:cNvPr id="14" name="TextBox 13">
            <a:extLst>
              <a:ext uri="{FF2B5EF4-FFF2-40B4-BE49-F238E27FC236}">
                <a16:creationId xmlns:a16="http://schemas.microsoft.com/office/drawing/2014/main" id="{4A690658-6087-EC9D-74F0-C1744C2FD66D}"/>
              </a:ext>
            </a:extLst>
          </p:cNvPr>
          <p:cNvSpPr txBox="1"/>
          <p:nvPr/>
        </p:nvSpPr>
        <p:spPr>
          <a:xfrm>
            <a:off x="8343696" y="675461"/>
            <a:ext cx="209063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I feel like my friends are plotting against me</a:t>
            </a:r>
            <a:r>
              <a:rPr lang="en-US" b="1">
                <a:solidFill>
                  <a:prstClr val="white"/>
                </a:solidFill>
                <a:latin typeface="Arial" panose="020B0604020202020204" pitchFamily="34" charset="0"/>
                <a:cs typeface="Arial" panose="020B0604020202020204" pitchFamily="34" charset="0"/>
              </a:rPr>
              <a:t> </a:t>
            </a:r>
            <a:r>
              <a:rPr kumimoji="0" lang="en-US"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and want to harm me somehow.</a:t>
            </a:r>
          </a:p>
        </p:txBody>
      </p:sp>
      <p:sp>
        <p:nvSpPr>
          <p:cNvPr id="15" name="TextBox 14">
            <a:extLst>
              <a:ext uri="{FF2B5EF4-FFF2-40B4-BE49-F238E27FC236}">
                <a16:creationId xmlns:a16="http://schemas.microsoft.com/office/drawing/2014/main" id="{C9F28B34-CBCA-70BF-FEBA-CDE3DA606372}"/>
              </a:ext>
            </a:extLst>
          </p:cNvPr>
          <p:cNvSpPr txBox="1"/>
          <p:nvPr/>
        </p:nvSpPr>
        <p:spPr>
          <a:xfrm>
            <a:off x="9482625" y="5208466"/>
            <a:ext cx="275857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I miss my friends, but I am very certain I can’t be around them if I want to stay safe.</a:t>
            </a:r>
          </a:p>
        </p:txBody>
      </p:sp>
      <p:sp>
        <p:nvSpPr>
          <p:cNvPr id="16" name="TextBox 15">
            <a:extLst>
              <a:ext uri="{FF2B5EF4-FFF2-40B4-BE49-F238E27FC236}">
                <a16:creationId xmlns:a16="http://schemas.microsoft.com/office/drawing/2014/main" id="{DD064B9F-ABBF-5620-4AA6-67DD6BD19551}"/>
              </a:ext>
            </a:extLst>
          </p:cNvPr>
          <p:cNvSpPr txBox="1"/>
          <p:nvPr/>
        </p:nvSpPr>
        <p:spPr>
          <a:xfrm>
            <a:off x="10825001" y="3214617"/>
            <a:ext cx="136697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I have lost almost all my close friends.</a:t>
            </a:r>
          </a:p>
        </p:txBody>
      </p:sp>
      <p:sp>
        <p:nvSpPr>
          <p:cNvPr id="17" name="TextBox 16">
            <a:extLst>
              <a:ext uri="{FF2B5EF4-FFF2-40B4-BE49-F238E27FC236}">
                <a16:creationId xmlns:a16="http://schemas.microsoft.com/office/drawing/2014/main" id="{1579AB6D-C5E0-93C5-5A21-D8C13C9B865F}"/>
              </a:ext>
            </a:extLst>
          </p:cNvPr>
          <p:cNvSpPr txBox="1"/>
          <p:nvPr/>
        </p:nvSpPr>
        <p:spPr>
          <a:xfrm>
            <a:off x="10434334" y="1300193"/>
            <a:ext cx="1643413"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This feeling is present most of the day, every day.</a:t>
            </a:r>
          </a:p>
        </p:txBody>
      </p:sp>
      <p:sp>
        <p:nvSpPr>
          <p:cNvPr id="4" name="Freeform: Shape 3">
            <a:extLst>
              <a:ext uri="{FF2B5EF4-FFF2-40B4-BE49-F238E27FC236}">
                <a16:creationId xmlns:a16="http://schemas.microsoft.com/office/drawing/2014/main" id="{1ADEBFCA-5FB1-4E0A-17C1-DB354E15E78F}"/>
              </a:ext>
              <a:ext uri="{C183D7F6-B498-43B3-948B-1728B52AA6E4}">
                <adec:decorative xmlns:adec="http://schemas.microsoft.com/office/drawing/2017/decorative" val="1"/>
              </a:ext>
            </a:extLst>
          </p:cNvPr>
          <p:cNvSpPr/>
          <p:nvPr/>
        </p:nvSpPr>
        <p:spPr>
          <a:xfrm>
            <a:off x="9359766" y="5288589"/>
            <a:ext cx="138509" cy="1468032"/>
          </a:xfrm>
          <a:custGeom>
            <a:avLst/>
            <a:gdLst>
              <a:gd name="connsiteX0" fmla="*/ 27228 w 138509"/>
              <a:gd name="connsiteY0" fmla="*/ 0 h 1468032"/>
              <a:gd name="connsiteX1" fmla="*/ 6807 w 138509"/>
              <a:gd name="connsiteY1" fmla="*/ 63532 h 1468032"/>
              <a:gd name="connsiteX2" fmla="*/ 4538 w 138509"/>
              <a:gd name="connsiteY2" fmla="*/ 79415 h 1468032"/>
              <a:gd name="connsiteX3" fmla="*/ 0 w 138509"/>
              <a:gd name="connsiteY3" fmla="*/ 99836 h 1468032"/>
              <a:gd name="connsiteX4" fmla="*/ 2269 w 138509"/>
              <a:gd name="connsiteY4" fmla="*/ 138408 h 1468032"/>
              <a:gd name="connsiteX5" fmla="*/ 6807 w 138509"/>
              <a:gd name="connsiteY5" fmla="*/ 154291 h 1468032"/>
              <a:gd name="connsiteX6" fmla="*/ 20421 w 138509"/>
              <a:gd name="connsiteY6" fmla="*/ 197402 h 1468032"/>
              <a:gd name="connsiteX7" fmla="*/ 27228 w 138509"/>
              <a:gd name="connsiteY7" fmla="*/ 222361 h 1468032"/>
              <a:gd name="connsiteX8" fmla="*/ 43111 w 138509"/>
              <a:gd name="connsiteY8" fmla="*/ 254126 h 1468032"/>
              <a:gd name="connsiteX9" fmla="*/ 54455 w 138509"/>
              <a:gd name="connsiteY9" fmla="*/ 270009 h 1468032"/>
              <a:gd name="connsiteX10" fmla="*/ 74876 w 138509"/>
              <a:gd name="connsiteY10" fmla="*/ 322196 h 1468032"/>
              <a:gd name="connsiteX11" fmla="*/ 86221 w 138509"/>
              <a:gd name="connsiteY11" fmla="*/ 344886 h 1468032"/>
              <a:gd name="connsiteX12" fmla="*/ 97566 w 138509"/>
              <a:gd name="connsiteY12" fmla="*/ 385727 h 1468032"/>
              <a:gd name="connsiteX13" fmla="*/ 106642 w 138509"/>
              <a:gd name="connsiteY13" fmla="*/ 442452 h 1468032"/>
              <a:gd name="connsiteX14" fmla="*/ 104373 w 138509"/>
              <a:gd name="connsiteY14" fmla="*/ 508253 h 1468032"/>
              <a:gd name="connsiteX15" fmla="*/ 99835 w 138509"/>
              <a:gd name="connsiteY15" fmla="*/ 540018 h 1468032"/>
              <a:gd name="connsiteX16" fmla="*/ 81683 w 138509"/>
              <a:gd name="connsiteY16" fmla="*/ 601281 h 1468032"/>
              <a:gd name="connsiteX17" fmla="*/ 43111 w 138509"/>
              <a:gd name="connsiteY17" fmla="*/ 673888 h 1468032"/>
              <a:gd name="connsiteX18" fmla="*/ 13614 w 138509"/>
              <a:gd name="connsiteY18" fmla="*/ 755572 h 1468032"/>
              <a:gd name="connsiteX19" fmla="*/ 2269 w 138509"/>
              <a:gd name="connsiteY19" fmla="*/ 844062 h 1468032"/>
              <a:gd name="connsiteX20" fmla="*/ 18152 w 138509"/>
              <a:gd name="connsiteY20" fmla="*/ 964318 h 1468032"/>
              <a:gd name="connsiteX21" fmla="*/ 29497 w 138509"/>
              <a:gd name="connsiteY21" fmla="*/ 1002891 h 1468032"/>
              <a:gd name="connsiteX22" fmla="*/ 65800 w 138509"/>
              <a:gd name="connsiteY22" fmla="*/ 1075498 h 1468032"/>
              <a:gd name="connsiteX23" fmla="*/ 83952 w 138509"/>
              <a:gd name="connsiteY23" fmla="*/ 1109533 h 1468032"/>
              <a:gd name="connsiteX24" fmla="*/ 111180 w 138509"/>
              <a:gd name="connsiteY24" fmla="*/ 1170795 h 1468032"/>
              <a:gd name="connsiteX25" fmla="*/ 122525 w 138509"/>
              <a:gd name="connsiteY25" fmla="*/ 1198023 h 1468032"/>
              <a:gd name="connsiteX26" fmla="*/ 136139 w 138509"/>
              <a:gd name="connsiteY26" fmla="*/ 1243403 h 1468032"/>
              <a:gd name="connsiteX27" fmla="*/ 133870 w 138509"/>
              <a:gd name="connsiteY27" fmla="*/ 1309203 h 1468032"/>
              <a:gd name="connsiteX28" fmla="*/ 127063 w 138509"/>
              <a:gd name="connsiteY28" fmla="*/ 1372735 h 1468032"/>
              <a:gd name="connsiteX29" fmla="*/ 113449 w 138509"/>
              <a:gd name="connsiteY29" fmla="*/ 1411308 h 1468032"/>
              <a:gd name="connsiteX30" fmla="*/ 108911 w 138509"/>
              <a:gd name="connsiteY30" fmla="*/ 1420384 h 1468032"/>
              <a:gd name="connsiteX31" fmla="*/ 104373 w 138509"/>
              <a:gd name="connsiteY31" fmla="*/ 1440804 h 1468032"/>
              <a:gd name="connsiteX32" fmla="*/ 104373 w 138509"/>
              <a:gd name="connsiteY32" fmla="*/ 1468032 h 146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8509" h="1468032">
                <a:moveTo>
                  <a:pt x="27228" y="0"/>
                </a:moveTo>
                <a:cubicBezTo>
                  <a:pt x="20421" y="21177"/>
                  <a:pt x="12918" y="42143"/>
                  <a:pt x="6807" y="63532"/>
                </a:cubicBezTo>
                <a:cubicBezTo>
                  <a:pt x="5338" y="68674"/>
                  <a:pt x="5524" y="74159"/>
                  <a:pt x="4538" y="79415"/>
                </a:cubicBezTo>
                <a:cubicBezTo>
                  <a:pt x="3253" y="86269"/>
                  <a:pt x="1513" y="93029"/>
                  <a:pt x="0" y="99836"/>
                </a:cubicBezTo>
                <a:cubicBezTo>
                  <a:pt x="756" y="112693"/>
                  <a:pt x="671" y="125628"/>
                  <a:pt x="2269" y="138408"/>
                </a:cubicBezTo>
                <a:cubicBezTo>
                  <a:pt x="2952" y="143872"/>
                  <a:pt x="5472" y="148949"/>
                  <a:pt x="6807" y="154291"/>
                </a:cubicBezTo>
                <a:cubicBezTo>
                  <a:pt x="21258" y="212094"/>
                  <a:pt x="-760" y="133858"/>
                  <a:pt x="20421" y="197402"/>
                </a:cubicBezTo>
                <a:cubicBezTo>
                  <a:pt x="23148" y="205583"/>
                  <a:pt x="24501" y="214180"/>
                  <a:pt x="27228" y="222361"/>
                </a:cubicBezTo>
                <a:cubicBezTo>
                  <a:pt x="30670" y="232687"/>
                  <a:pt x="37282" y="245058"/>
                  <a:pt x="43111" y="254126"/>
                </a:cubicBezTo>
                <a:cubicBezTo>
                  <a:pt x="46629" y="259599"/>
                  <a:pt x="51295" y="264322"/>
                  <a:pt x="54455" y="270009"/>
                </a:cubicBezTo>
                <a:cubicBezTo>
                  <a:pt x="70116" y="298199"/>
                  <a:pt x="62536" y="292033"/>
                  <a:pt x="74876" y="322196"/>
                </a:cubicBezTo>
                <a:cubicBezTo>
                  <a:pt x="78078" y="330022"/>
                  <a:pt x="82787" y="337159"/>
                  <a:pt x="86221" y="344886"/>
                </a:cubicBezTo>
                <a:cubicBezTo>
                  <a:pt x="93498" y="361260"/>
                  <a:pt x="94432" y="367443"/>
                  <a:pt x="97566" y="385727"/>
                </a:cubicBezTo>
                <a:cubicBezTo>
                  <a:pt x="100801" y="404601"/>
                  <a:pt x="106642" y="442452"/>
                  <a:pt x="106642" y="442452"/>
                </a:cubicBezTo>
                <a:cubicBezTo>
                  <a:pt x="105886" y="464386"/>
                  <a:pt x="105900" y="486360"/>
                  <a:pt x="104373" y="508253"/>
                </a:cubicBezTo>
                <a:cubicBezTo>
                  <a:pt x="103629" y="518923"/>
                  <a:pt x="101715" y="529489"/>
                  <a:pt x="99835" y="540018"/>
                </a:cubicBezTo>
                <a:cubicBezTo>
                  <a:pt x="95630" y="563564"/>
                  <a:pt x="92237" y="579694"/>
                  <a:pt x="81683" y="601281"/>
                </a:cubicBezTo>
                <a:cubicBezTo>
                  <a:pt x="69646" y="625902"/>
                  <a:pt x="52419" y="648112"/>
                  <a:pt x="43111" y="673888"/>
                </a:cubicBezTo>
                <a:lnTo>
                  <a:pt x="13614" y="755572"/>
                </a:lnTo>
                <a:cubicBezTo>
                  <a:pt x="12503" y="763352"/>
                  <a:pt x="2062" y="832890"/>
                  <a:pt x="2269" y="844062"/>
                </a:cubicBezTo>
                <a:cubicBezTo>
                  <a:pt x="3265" y="897833"/>
                  <a:pt x="6158" y="919007"/>
                  <a:pt x="18152" y="964318"/>
                </a:cubicBezTo>
                <a:cubicBezTo>
                  <a:pt x="21582" y="977274"/>
                  <a:pt x="24218" y="990572"/>
                  <a:pt x="29497" y="1002891"/>
                </a:cubicBezTo>
                <a:cubicBezTo>
                  <a:pt x="40156" y="1027762"/>
                  <a:pt x="53494" y="1051399"/>
                  <a:pt x="65800" y="1075498"/>
                </a:cubicBezTo>
                <a:cubicBezTo>
                  <a:pt x="71647" y="1086949"/>
                  <a:pt x="78730" y="1097784"/>
                  <a:pt x="83952" y="1109533"/>
                </a:cubicBezTo>
                <a:cubicBezTo>
                  <a:pt x="93028" y="1129954"/>
                  <a:pt x="102250" y="1150310"/>
                  <a:pt x="111180" y="1170795"/>
                </a:cubicBezTo>
                <a:cubicBezTo>
                  <a:pt x="115109" y="1179808"/>
                  <a:pt x="119416" y="1188695"/>
                  <a:pt x="122525" y="1198023"/>
                </a:cubicBezTo>
                <a:cubicBezTo>
                  <a:pt x="132059" y="1226625"/>
                  <a:pt x="127444" y="1211522"/>
                  <a:pt x="136139" y="1243403"/>
                </a:cubicBezTo>
                <a:cubicBezTo>
                  <a:pt x="139746" y="1297508"/>
                  <a:pt x="139427" y="1257342"/>
                  <a:pt x="133870" y="1309203"/>
                </a:cubicBezTo>
                <a:cubicBezTo>
                  <a:pt x="131679" y="1329652"/>
                  <a:pt x="132256" y="1352613"/>
                  <a:pt x="127063" y="1372735"/>
                </a:cubicBezTo>
                <a:cubicBezTo>
                  <a:pt x="123656" y="1385937"/>
                  <a:pt x="119547" y="1399112"/>
                  <a:pt x="113449" y="1411308"/>
                </a:cubicBezTo>
                <a:cubicBezTo>
                  <a:pt x="111936" y="1414333"/>
                  <a:pt x="110099" y="1417217"/>
                  <a:pt x="108911" y="1420384"/>
                </a:cubicBezTo>
                <a:cubicBezTo>
                  <a:pt x="107954" y="1422935"/>
                  <a:pt x="104473" y="1439098"/>
                  <a:pt x="104373" y="1440804"/>
                </a:cubicBezTo>
                <a:cubicBezTo>
                  <a:pt x="103840" y="1449864"/>
                  <a:pt x="104373" y="1458956"/>
                  <a:pt x="104373" y="1468032"/>
                </a:cubicBezTo>
              </a:path>
            </a:pathLst>
          </a:cu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6" name="Freeform: Shape 5">
            <a:extLst>
              <a:ext uri="{FF2B5EF4-FFF2-40B4-BE49-F238E27FC236}">
                <a16:creationId xmlns:a16="http://schemas.microsoft.com/office/drawing/2014/main" id="{212B098E-A640-1E94-62BC-D6C43F035015}"/>
              </a:ext>
              <a:ext uri="{C183D7F6-B498-43B3-948B-1728B52AA6E4}">
                <adec:decorative xmlns:adec="http://schemas.microsoft.com/office/drawing/2017/decorative" val="1"/>
              </a:ext>
            </a:extLst>
          </p:cNvPr>
          <p:cNvSpPr/>
          <p:nvPr/>
        </p:nvSpPr>
        <p:spPr>
          <a:xfrm>
            <a:off x="9235860" y="5262299"/>
            <a:ext cx="274572" cy="145214"/>
          </a:xfrm>
          <a:custGeom>
            <a:avLst/>
            <a:gdLst>
              <a:gd name="connsiteX0" fmla="*/ 115718 w 274572"/>
              <a:gd name="connsiteY0" fmla="*/ 9076 h 145214"/>
              <a:gd name="connsiteX1" fmla="*/ 49917 w 274572"/>
              <a:gd name="connsiteY1" fmla="*/ 29496 h 145214"/>
              <a:gd name="connsiteX2" fmla="*/ 29497 w 274572"/>
              <a:gd name="connsiteY2" fmla="*/ 43110 h 145214"/>
              <a:gd name="connsiteX3" fmla="*/ 22690 w 274572"/>
              <a:gd name="connsiteY3" fmla="*/ 52186 h 145214"/>
              <a:gd name="connsiteX4" fmla="*/ 13614 w 274572"/>
              <a:gd name="connsiteY4" fmla="*/ 61262 h 145214"/>
              <a:gd name="connsiteX5" fmla="*/ 2269 w 274572"/>
              <a:gd name="connsiteY5" fmla="*/ 77145 h 145214"/>
              <a:gd name="connsiteX6" fmla="*/ 0 w 274572"/>
              <a:gd name="connsiteY6" fmla="*/ 86221 h 145214"/>
              <a:gd name="connsiteX7" fmla="*/ 31766 w 274572"/>
              <a:gd name="connsiteY7" fmla="*/ 113449 h 145214"/>
              <a:gd name="connsiteX8" fmla="*/ 68069 w 274572"/>
              <a:gd name="connsiteY8" fmla="*/ 106642 h 145214"/>
              <a:gd name="connsiteX9" fmla="*/ 90759 w 274572"/>
              <a:gd name="connsiteY9" fmla="*/ 93028 h 145214"/>
              <a:gd name="connsiteX10" fmla="*/ 102104 w 274572"/>
              <a:gd name="connsiteY10" fmla="*/ 88490 h 145214"/>
              <a:gd name="connsiteX11" fmla="*/ 117987 w 274572"/>
              <a:gd name="connsiteY11" fmla="*/ 74876 h 145214"/>
              <a:gd name="connsiteX12" fmla="*/ 129332 w 274572"/>
              <a:gd name="connsiteY12" fmla="*/ 49917 h 145214"/>
              <a:gd name="connsiteX13" fmla="*/ 138408 w 274572"/>
              <a:gd name="connsiteY13" fmla="*/ 31765 h 145214"/>
              <a:gd name="connsiteX14" fmla="*/ 142946 w 274572"/>
              <a:gd name="connsiteY14" fmla="*/ 22689 h 145214"/>
              <a:gd name="connsiteX15" fmla="*/ 147484 w 274572"/>
              <a:gd name="connsiteY15" fmla="*/ 9076 h 145214"/>
              <a:gd name="connsiteX16" fmla="*/ 165636 w 274572"/>
              <a:gd name="connsiteY16" fmla="*/ 0 h 145214"/>
              <a:gd name="connsiteX17" fmla="*/ 188325 w 274572"/>
              <a:gd name="connsiteY17" fmla="*/ 6807 h 145214"/>
              <a:gd name="connsiteX18" fmla="*/ 208746 w 274572"/>
              <a:gd name="connsiteY18" fmla="*/ 22689 h 145214"/>
              <a:gd name="connsiteX19" fmla="*/ 226898 w 274572"/>
              <a:gd name="connsiteY19" fmla="*/ 36303 h 145214"/>
              <a:gd name="connsiteX20" fmla="*/ 235974 w 274572"/>
              <a:gd name="connsiteY20" fmla="*/ 40841 h 145214"/>
              <a:gd name="connsiteX21" fmla="*/ 245050 w 274572"/>
              <a:gd name="connsiteY21" fmla="*/ 49917 h 145214"/>
              <a:gd name="connsiteX22" fmla="*/ 256395 w 274572"/>
              <a:gd name="connsiteY22" fmla="*/ 58993 h 145214"/>
              <a:gd name="connsiteX23" fmla="*/ 272278 w 274572"/>
              <a:gd name="connsiteY23" fmla="*/ 79414 h 145214"/>
              <a:gd name="connsiteX24" fmla="*/ 274547 w 274572"/>
              <a:gd name="connsiteY24" fmla="*/ 90759 h 145214"/>
              <a:gd name="connsiteX25" fmla="*/ 272278 w 274572"/>
              <a:gd name="connsiteY25" fmla="*/ 122525 h 145214"/>
              <a:gd name="connsiteX26" fmla="*/ 263202 w 274572"/>
              <a:gd name="connsiteY26" fmla="*/ 133870 h 145214"/>
              <a:gd name="connsiteX27" fmla="*/ 235974 w 274572"/>
              <a:gd name="connsiteY27" fmla="*/ 145214 h 145214"/>
              <a:gd name="connsiteX28" fmla="*/ 199670 w 274572"/>
              <a:gd name="connsiteY28" fmla="*/ 136139 h 145214"/>
              <a:gd name="connsiteX29" fmla="*/ 188325 w 274572"/>
              <a:gd name="connsiteY29" fmla="*/ 124794 h 145214"/>
              <a:gd name="connsiteX30" fmla="*/ 176981 w 274572"/>
              <a:gd name="connsiteY30" fmla="*/ 111180 h 145214"/>
              <a:gd name="connsiteX31" fmla="*/ 161098 w 274572"/>
              <a:gd name="connsiteY31" fmla="*/ 74876 h 145214"/>
              <a:gd name="connsiteX32" fmla="*/ 156560 w 274572"/>
              <a:gd name="connsiteY32" fmla="*/ 63531 h 145214"/>
              <a:gd name="connsiteX33" fmla="*/ 152022 w 274572"/>
              <a:gd name="connsiteY33" fmla="*/ 52186 h 145214"/>
              <a:gd name="connsiteX34" fmla="*/ 115718 w 274572"/>
              <a:gd name="connsiteY34" fmla="*/ 9076 h 14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74572" h="145214">
                <a:moveTo>
                  <a:pt x="115718" y="9076"/>
                </a:moveTo>
                <a:cubicBezTo>
                  <a:pt x="98700" y="5294"/>
                  <a:pt x="71573" y="21853"/>
                  <a:pt x="49917" y="29496"/>
                </a:cubicBezTo>
                <a:cubicBezTo>
                  <a:pt x="46580" y="30674"/>
                  <a:pt x="32454" y="40153"/>
                  <a:pt x="29497" y="43110"/>
                </a:cubicBezTo>
                <a:cubicBezTo>
                  <a:pt x="26823" y="45784"/>
                  <a:pt x="25180" y="49340"/>
                  <a:pt x="22690" y="52186"/>
                </a:cubicBezTo>
                <a:cubicBezTo>
                  <a:pt x="19873" y="55406"/>
                  <a:pt x="16431" y="58042"/>
                  <a:pt x="13614" y="61262"/>
                </a:cubicBezTo>
                <a:cubicBezTo>
                  <a:pt x="9674" y="65765"/>
                  <a:pt x="5658" y="72062"/>
                  <a:pt x="2269" y="77145"/>
                </a:cubicBezTo>
                <a:cubicBezTo>
                  <a:pt x="1513" y="80170"/>
                  <a:pt x="0" y="83103"/>
                  <a:pt x="0" y="86221"/>
                </a:cubicBezTo>
                <a:cubicBezTo>
                  <a:pt x="0" y="102623"/>
                  <a:pt x="19259" y="108446"/>
                  <a:pt x="31766" y="113449"/>
                </a:cubicBezTo>
                <a:cubicBezTo>
                  <a:pt x="45427" y="112083"/>
                  <a:pt x="55921" y="112716"/>
                  <a:pt x="68069" y="106642"/>
                </a:cubicBezTo>
                <a:cubicBezTo>
                  <a:pt x="75958" y="102697"/>
                  <a:pt x="82570" y="96304"/>
                  <a:pt x="90759" y="93028"/>
                </a:cubicBezTo>
                <a:cubicBezTo>
                  <a:pt x="94541" y="91515"/>
                  <a:pt x="98544" y="90468"/>
                  <a:pt x="102104" y="88490"/>
                </a:cubicBezTo>
                <a:cubicBezTo>
                  <a:pt x="108653" y="84852"/>
                  <a:pt x="112828" y="80035"/>
                  <a:pt x="117987" y="74876"/>
                </a:cubicBezTo>
                <a:cubicBezTo>
                  <a:pt x="122395" y="61651"/>
                  <a:pt x="119186" y="70208"/>
                  <a:pt x="129332" y="49917"/>
                </a:cubicBezTo>
                <a:lnTo>
                  <a:pt x="138408" y="31765"/>
                </a:lnTo>
                <a:cubicBezTo>
                  <a:pt x="139921" y="28740"/>
                  <a:pt x="141876" y="25898"/>
                  <a:pt x="142946" y="22689"/>
                </a:cubicBezTo>
                <a:cubicBezTo>
                  <a:pt x="144459" y="18151"/>
                  <a:pt x="143657" y="11946"/>
                  <a:pt x="147484" y="9076"/>
                </a:cubicBezTo>
                <a:cubicBezTo>
                  <a:pt x="159055" y="398"/>
                  <a:pt x="152891" y="3186"/>
                  <a:pt x="165636" y="0"/>
                </a:cubicBezTo>
                <a:cubicBezTo>
                  <a:pt x="182207" y="5524"/>
                  <a:pt x="174609" y="3378"/>
                  <a:pt x="188325" y="6807"/>
                </a:cubicBezTo>
                <a:cubicBezTo>
                  <a:pt x="212313" y="21198"/>
                  <a:pt x="187845" y="5271"/>
                  <a:pt x="208746" y="22689"/>
                </a:cubicBezTo>
                <a:cubicBezTo>
                  <a:pt x="214556" y="27531"/>
                  <a:pt x="220847" y="31765"/>
                  <a:pt x="226898" y="36303"/>
                </a:cubicBezTo>
                <a:cubicBezTo>
                  <a:pt x="229604" y="38332"/>
                  <a:pt x="233268" y="38812"/>
                  <a:pt x="235974" y="40841"/>
                </a:cubicBezTo>
                <a:cubicBezTo>
                  <a:pt x="239397" y="43408"/>
                  <a:pt x="241852" y="47075"/>
                  <a:pt x="245050" y="49917"/>
                </a:cubicBezTo>
                <a:cubicBezTo>
                  <a:pt x="248670" y="53134"/>
                  <a:pt x="253110" y="55434"/>
                  <a:pt x="256395" y="58993"/>
                </a:cubicBezTo>
                <a:cubicBezTo>
                  <a:pt x="262244" y="65330"/>
                  <a:pt x="272278" y="79414"/>
                  <a:pt x="272278" y="79414"/>
                </a:cubicBezTo>
                <a:cubicBezTo>
                  <a:pt x="273034" y="83196"/>
                  <a:pt x="274547" y="86902"/>
                  <a:pt x="274547" y="90759"/>
                </a:cubicBezTo>
                <a:cubicBezTo>
                  <a:pt x="274547" y="101375"/>
                  <a:pt x="274980" y="112259"/>
                  <a:pt x="272278" y="122525"/>
                </a:cubicBezTo>
                <a:cubicBezTo>
                  <a:pt x="271046" y="127208"/>
                  <a:pt x="266822" y="130653"/>
                  <a:pt x="263202" y="133870"/>
                </a:cubicBezTo>
                <a:cubicBezTo>
                  <a:pt x="254832" y="141310"/>
                  <a:pt x="246487" y="142210"/>
                  <a:pt x="235974" y="145214"/>
                </a:cubicBezTo>
                <a:cubicBezTo>
                  <a:pt x="230088" y="144144"/>
                  <a:pt x="207750" y="141795"/>
                  <a:pt x="199670" y="136139"/>
                </a:cubicBezTo>
                <a:cubicBezTo>
                  <a:pt x="195289" y="133072"/>
                  <a:pt x="191922" y="128751"/>
                  <a:pt x="188325" y="124794"/>
                </a:cubicBezTo>
                <a:cubicBezTo>
                  <a:pt x="184352" y="120423"/>
                  <a:pt x="180257" y="116095"/>
                  <a:pt x="176981" y="111180"/>
                </a:cubicBezTo>
                <a:cubicBezTo>
                  <a:pt x="171756" y="103341"/>
                  <a:pt x="163670" y="81306"/>
                  <a:pt x="161098" y="74876"/>
                </a:cubicBezTo>
                <a:lnTo>
                  <a:pt x="156560" y="63531"/>
                </a:lnTo>
                <a:cubicBezTo>
                  <a:pt x="155047" y="59749"/>
                  <a:pt x="153843" y="55829"/>
                  <a:pt x="152022" y="52186"/>
                </a:cubicBezTo>
                <a:cubicBezTo>
                  <a:pt x="146414" y="40971"/>
                  <a:pt x="132736" y="12858"/>
                  <a:pt x="115718" y="9076"/>
                </a:cubicBezTo>
                <a:close/>
              </a:path>
            </a:pathLst>
          </a:custGeom>
          <a:solidFill>
            <a:srgbClr val="CD0B9F"/>
          </a:solidFill>
          <a:ln>
            <a:solidFill>
              <a:srgbClr val="F406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18" name="Freeform: Shape 17">
            <a:extLst>
              <a:ext uri="{FF2B5EF4-FFF2-40B4-BE49-F238E27FC236}">
                <a16:creationId xmlns:a16="http://schemas.microsoft.com/office/drawing/2014/main" id="{038E9CF5-9D01-5DAC-90B1-E3523F5823D4}"/>
              </a:ext>
              <a:ext uri="{C183D7F6-B498-43B3-948B-1728B52AA6E4}">
                <adec:decorative xmlns:adec="http://schemas.microsoft.com/office/drawing/2017/decorative" val="1"/>
              </a:ext>
            </a:extLst>
          </p:cNvPr>
          <p:cNvSpPr/>
          <p:nvPr/>
        </p:nvSpPr>
        <p:spPr>
          <a:xfrm>
            <a:off x="5418537" y="4683919"/>
            <a:ext cx="61912" cy="1519237"/>
          </a:xfrm>
          <a:custGeom>
            <a:avLst/>
            <a:gdLst>
              <a:gd name="connsiteX0" fmla="*/ 42862 w 61912"/>
              <a:gd name="connsiteY0" fmla="*/ 0 h 1519237"/>
              <a:gd name="connsiteX1" fmla="*/ 16668 w 61912"/>
              <a:gd name="connsiteY1" fmla="*/ 64294 h 1519237"/>
              <a:gd name="connsiteX2" fmla="*/ 14287 w 61912"/>
              <a:gd name="connsiteY2" fmla="*/ 71437 h 1519237"/>
              <a:gd name="connsiteX3" fmla="*/ 19050 w 61912"/>
              <a:gd name="connsiteY3" fmla="*/ 80962 h 1519237"/>
              <a:gd name="connsiteX4" fmla="*/ 33337 w 61912"/>
              <a:gd name="connsiteY4" fmla="*/ 119062 h 1519237"/>
              <a:gd name="connsiteX5" fmla="*/ 35718 w 61912"/>
              <a:gd name="connsiteY5" fmla="*/ 130969 h 1519237"/>
              <a:gd name="connsiteX6" fmla="*/ 38100 w 61912"/>
              <a:gd name="connsiteY6" fmla="*/ 145256 h 1519237"/>
              <a:gd name="connsiteX7" fmla="*/ 40481 w 61912"/>
              <a:gd name="connsiteY7" fmla="*/ 154781 h 1519237"/>
              <a:gd name="connsiteX8" fmla="*/ 40481 w 61912"/>
              <a:gd name="connsiteY8" fmla="*/ 238125 h 1519237"/>
              <a:gd name="connsiteX9" fmla="*/ 38100 w 61912"/>
              <a:gd name="connsiteY9" fmla="*/ 250031 h 1519237"/>
              <a:gd name="connsiteX10" fmla="*/ 28575 w 61912"/>
              <a:gd name="connsiteY10" fmla="*/ 273844 h 1519237"/>
              <a:gd name="connsiteX11" fmla="*/ 21431 w 61912"/>
              <a:gd name="connsiteY11" fmla="*/ 302419 h 1519237"/>
              <a:gd name="connsiteX12" fmla="*/ 19050 w 61912"/>
              <a:gd name="connsiteY12" fmla="*/ 316706 h 1519237"/>
              <a:gd name="connsiteX13" fmla="*/ 9525 w 61912"/>
              <a:gd name="connsiteY13" fmla="*/ 371475 h 1519237"/>
              <a:gd name="connsiteX14" fmla="*/ 11906 w 61912"/>
              <a:gd name="connsiteY14" fmla="*/ 440531 h 1519237"/>
              <a:gd name="connsiteX15" fmla="*/ 14287 w 61912"/>
              <a:gd name="connsiteY15" fmla="*/ 459581 h 1519237"/>
              <a:gd name="connsiteX16" fmla="*/ 19050 w 61912"/>
              <a:gd name="connsiteY16" fmla="*/ 471487 h 1519237"/>
              <a:gd name="connsiteX17" fmla="*/ 23812 w 61912"/>
              <a:gd name="connsiteY17" fmla="*/ 492919 h 1519237"/>
              <a:gd name="connsiteX18" fmla="*/ 38100 w 61912"/>
              <a:gd name="connsiteY18" fmla="*/ 528637 h 1519237"/>
              <a:gd name="connsiteX19" fmla="*/ 45243 w 61912"/>
              <a:gd name="connsiteY19" fmla="*/ 561975 h 1519237"/>
              <a:gd name="connsiteX20" fmla="*/ 50006 w 61912"/>
              <a:gd name="connsiteY20" fmla="*/ 576262 h 1519237"/>
              <a:gd name="connsiteX21" fmla="*/ 54768 w 61912"/>
              <a:gd name="connsiteY21" fmla="*/ 592931 h 1519237"/>
              <a:gd name="connsiteX22" fmla="*/ 54768 w 61912"/>
              <a:gd name="connsiteY22" fmla="*/ 661987 h 1519237"/>
              <a:gd name="connsiteX23" fmla="*/ 50006 w 61912"/>
              <a:gd name="connsiteY23" fmla="*/ 690562 h 1519237"/>
              <a:gd name="connsiteX24" fmla="*/ 28575 w 61912"/>
              <a:gd name="connsiteY24" fmla="*/ 750094 h 1519237"/>
              <a:gd name="connsiteX25" fmla="*/ 14287 w 61912"/>
              <a:gd name="connsiteY25" fmla="*/ 778669 h 1519237"/>
              <a:gd name="connsiteX26" fmla="*/ 4762 w 61912"/>
              <a:gd name="connsiteY26" fmla="*/ 826294 h 1519237"/>
              <a:gd name="connsiteX27" fmla="*/ 7143 w 61912"/>
              <a:gd name="connsiteY27" fmla="*/ 871537 h 1519237"/>
              <a:gd name="connsiteX28" fmla="*/ 11906 w 61912"/>
              <a:gd name="connsiteY28" fmla="*/ 895350 h 1519237"/>
              <a:gd name="connsiteX29" fmla="*/ 16668 w 61912"/>
              <a:gd name="connsiteY29" fmla="*/ 926306 h 1519237"/>
              <a:gd name="connsiteX30" fmla="*/ 38100 w 61912"/>
              <a:gd name="connsiteY30" fmla="*/ 990600 h 1519237"/>
              <a:gd name="connsiteX31" fmla="*/ 47625 w 61912"/>
              <a:gd name="connsiteY31" fmla="*/ 1007269 h 1519237"/>
              <a:gd name="connsiteX32" fmla="*/ 57150 w 61912"/>
              <a:gd name="connsiteY32" fmla="*/ 1052512 h 1519237"/>
              <a:gd name="connsiteX33" fmla="*/ 59531 w 61912"/>
              <a:gd name="connsiteY33" fmla="*/ 1097756 h 1519237"/>
              <a:gd name="connsiteX34" fmla="*/ 61912 w 61912"/>
              <a:gd name="connsiteY34" fmla="*/ 1121569 h 1519237"/>
              <a:gd name="connsiteX35" fmla="*/ 57150 w 61912"/>
              <a:gd name="connsiteY35" fmla="*/ 1169194 h 1519237"/>
              <a:gd name="connsiteX36" fmla="*/ 47625 w 61912"/>
              <a:gd name="connsiteY36" fmla="*/ 1214437 h 1519237"/>
              <a:gd name="connsiteX37" fmla="*/ 33337 w 61912"/>
              <a:gd name="connsiteY37" fmla="*/ 1240631 h 1519237"/>
              <a:gd name="connsiteX38" fmla="*/ 26193 w 61912"/>
              <a:gd name="connsiteY38" fmla="*/ 1257300 h 1519237"/>
              <a:gd name="connsiteX39" fmla="*/ 16668 w 61912"/>
              <a:gd name="connsiteY39" fmla="*/ 1276350 h 1519237"/>
              <a:gd name="connsiteX40" fmla="*/ 7143 w 61912"/>
              <a:gd name="connsiteY40" fmla="*/ 1314450 h 1519237"/>
              <a:gd name="connsiteX41" fmla="*/ 0 w 61912"/>
              <a:gd name="connsiteY41" fmla="*/ 1378744 h 1519237"/>
              <a:gd name="connsiteX42" fmla="*/ 4762 w 61912"/>
              <a:gd name="connsiteY42" fmla="*/ 1462087 h 1519237"/>
              <a:gd name="connsiteX43" fmla="*/ 14287 w 61912"/>
              <a:gd name="connsiteY43" fmla="*/ 1485900 h 1519237"/>
              <a:gd name="connsiteX44" fmla="*/ 19050 w 61912"/>
              <a:gd name="connsiteY44" fmla="*/ 1500187 h 1519237"/>
              <a:gd name="connsiteX45" fmla="*/ 11906 w 61912"/>
              <a:gd name="connsiteY45" fmla="*/ 1519237 h 151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1912" h="1519237">
                <a:moveTo>
                  <a:pt x="42862" y="0"/>
                </a:moveTo>
                <a:cubicBezTo>
                  <a:pt x="34131" y="21431"/>
                  <a:pt x="25263" y="42807"/>
                  <a:pt x="16668" y="64294"/>
                </a:cubicBezTo>
                <a:cubicBezTo>
                  <a:pt x="15736" y="66624"/>
                  <a:pt x="13932" y="68952"/>
                  <a:pt x="14287" y="71437"/>
                </a:cubicBezTo>
                <a:cubicBezTo>
                  <a:pt x="14789" y="74951"/>
                  <a:pt x="17804" y="77638"/>
                  <a:pt x="19050" y="80962"/>
                </a:cubicBezTo>
                <a:cubicBezTo>
                  <a:pt x="35025" y="123561"/>
                  <a:pt x="22202" y="96789"/>
                  <a:pt x="33337" y="119062"/>
                </a:cubicBezTo>
                <a:cubicBezTo>
                  <a:pt x="34131" y="123031"/>
                  <a:pt x="34994" y="126987"/>
                  <a:pt x="35718" y="130969"/>
                </a:cubicBezTo>
                <a:cubicBezTo>
                  <a:pt x="36582" y="135719"/>
                  <a:pt x="37153" y="140522"/>
                  <a:pt x="38100" y="145256"/>
                </a:cubicBezTo>
                <a:cubicBezTo>
                  <a:pt x="38742" y="148465"/>
                  <a:pt x="39687" y="151606"/>
                  <a:pt x="40481" y="154781"/>
                </a:cubicBezTo>
                <a:cubicBezTo>
                  <a:pt x="42342" y="205044"/>
                  <a:pt x="45747" y="203889"/>
                  <a:pt x="40481" y="238125"/>
                </a:cubicBezTo>
                <a:cubicBezTo>
                  <a:pt x="39866" y="242125"/>
                  <a:pt x="39380" y="246191"/>
                  <a:pt x="38100" y="250031"/>
                </a:cubicBezTo>
                <a:cubicBezTo>
                  <a:pt x="35397" y="258141"/>
                  <a:pt x="30252" y="265461"/>
                  <a:pt x="28575" y="273844"/>
                </a:cubicBezTo>
                <a:cubicBezTo>
                  <a:pt x="19901" y="317201"/>
                  <a:pt x="34670" y="245044"/>
                  <a:pt x="21431" y="302419"/>
                </a:cubicBezTo>
                <a:cubicBezTo>
                  <a:pt x="20345" y="307123"/>
                  <a:pt x="19997" y="311972"/>
                  <a:pt x="19050" y="316706"/>
                </a:cubicBezTo>
                <a:cubicBezTo>
                  <a:pt x="10052" y="361693"/>
                  <a:pt x="18082" y="311568"/>
                  <a:pt x="9525" y="371475"/>
                </a:cubicBezTo>
                <a:cubicBezTo>
                  <a:pt x="10319" y="394494"/>
                  <a:pt x="10663" y="417532"/>
                  <a:pt x="11906" y="440531"/>
                </a:cubicBezTo>
                <a:cubicBezTo>
                  <a:pt x="12251" y="446921"/>
                  <a:pt x="12848" y="453345"/>
                  <a:pt x="14287" y="459581"/>
                </a:cubicBezTo>
                <a:cubicBezTo>
                  <a:pt x="15248" y="463746"/>
                  <a:pt x="17876" y="467377"/>
                  <a:pt x="19050" y="471487"/>
                </a:cubicBezTo>
                <a:cubicBezTo>
                  <a:pt x="21060" y="478524"/>
                  <a:pt x="21747" y="485898"/>
                  <a:pt x="23812" y="492919"/>
                </a:cubicBezTo>
                <a:cubicBezTo>
                  <a:pt x="34443" y="529067"/>
                  <a:pt x="27068" y="495541"/>
                  <a:pt x="38100" y="528637"/>
                </a:cubicBezTo>
                <a:cubicBezTo>
                  <a:pt x="47475" y="556762"/>
                  <a:pt x="39247" y="537992"/>
                  <a:pt x="45243" y="561975"/>
                </a:cubicBezTo>
                <a:cubicBezTo>
                  <a:pt x="46461" y="566845"/>
                  <a:pt x="48530" y="571464"/>
                  <a:pt x="50006" y="576262"/>
                </a:cubicBezTo>
                <a:cubicBezTo>
                  <a:pt x="51705" y="581785"/>
                  <a:pt x="53181" y="587375"/>
                  <a:pt x="54768" y="592931"/>
                </a:cubicBezTo>
                <a:cubicBezTo>
                  <a:pt x="58679" y="624205"/>
                  <a:pt x="58868" y="616891"/>
                  <a:pt x="54768" y="661987"/>
                </a:cubicBezTo>
                <a:cubicBezTo>
                  <a:pt x="53894" y="671604"/>
                  <a:pt x="53060" y="681401"/>
                  <a:pt x="50006" y="690562"/>
                </a:cubicBezTo>
                <a:cubicBezTo>
                  <a:pt x="45624" y="703709"/>
                  <a:pt x="32806" y="743042"/>
                  <a:pt x="28575" y="750094"/>
                </a:cubicBezTo>
                <a:cubicBezTo>
                  <a:pt x="21148" y="762472"/>
                  <a:pt x="19562" y="763900"/>
                  <a:pt x="14287" y="778669"/>
                </a:cubicBezTo>
                <a:cubicBezTo>
                  <a:pt x="8101" y="795990"/>
                  <a:pt x="7794" y="806585"/>
                  <a:pt x="4762" y="826294"/>
                </a:cubicBezTo>
                <a:cubicBezTo>
                  <a:pt x="5556" y="841375"/>
                  <a:pt x="5589" y="856515"/>
                  <a:pt x="7143" y="871537"/>
                </a:cubicBezTo>
                <a:cubicBezTo>
                  <a:pt x="7976" y="879589"/>
                  <a:pt x="10519" y="887375"/>
                  <a:pt x="11906" y="895350"/>
                </a:cubicBezTo>
                <a:cubicBezTo>
                  <a:pt x="13695" y="905636"/>
                  <a:pt x="14539" y="916085"/>
                  <a:pt x="16668" y="926306"/>
                </a:cubicBezTo>
                <a:cubicBezTo>
                  <a:pt x="19898" y="941808"/>
                  <a:pt x="31850" y="979661"/>
                  <a:pt x="38100" y="990600"/>
                </a:cubicBezTo>
                <a:lnTo>
                  <a:pt x="47625" y="1007269"/>
                </a:lnTo>
                <a:cubicBezTo>
                  <a:pt x="51256" y="1021794"/>
                  <a:pt x="55667" y="1037687"/>
                  <a:pt x="57150" y="1052512"/>
                </a:cubicBezTo>
                <a:cubicBezTo>
                  <a:pt x="58653" y="1067539"/>
                  <a:pt x="58492" y="1082690"/>
                  <a:pt x="59531" y="1097756"/>
                </a:cubicBezTo>
                <a:cubicBezTo>
                  <a:pt x="60080" y="1105714"/>
                  <a:pt x="61118" y="1113631"/>
                  <a:pt x="61912" y="1121569"/>
                </a:cubicBezTo>
                <a:cubicBezTo>
                  <a:pt x="60325" y="1137444"/>
                  <a:pt x="58850" y="1153331"/>
                  <a:pt x="57150" y="1169194"/>
                </a:cubicBezTo>
                <a:cubicBezTo>
                  <a:pt x="55432" y="1185225"/>
                  <a:pt x="53924" y="1199039"/>
                  <a:pt x="47625" y="1214437"/>
                </a:cubicBezTo>
                <a:cubicBezTo>
                  <a:pt x="43859" y="1223642"/>
                  <a:pt x="37785" y="1231735"/>
                  <a:pt x="33337" y="1240631"/>
                </a:cubicBezTo>
                <a:cubicBezTo>
                  <a:pt x="30633" y="1246038"/>
                  <a:pt x="28749" y="1251822"/>
                  <a:pt x="26193" y="1257300"/>
                </a:cubicBezTo>
                <a:cubicBezTo>
                  <a:pt x="23191" y="1263733"/>
                  <a:pt x="19843" y="1270000"/>
                  <a:pt x="16668" y="1276350"/>
                </a:cubicBezTo>
                <a:cubicBezTo>
                  <a:pt x="13493" y="1289050"/>
                  <a:pt x="8445" y="1301424"/>
                  <a:pt x="7143" y="1314450"/>
                </a:cubicBezTo>
                <a:cubicBezTo>
                  <a:pt x="1823" y="1367660"/>
                  <a:pt x="4637" y="1346281"/>
                  <a:pt x="0" y="1378744"/>
                </a:cubicBezTo>
                <a:cubicBezTo>
                  <a:pt x="114" y="1381932"/>
                  <a:pt x="-141" y="1440841"/>
                  <a:pt x="4762" y="1462087"/>
                </a:cubicBezTo>
                <a:cubicBezTo>
                  <a:pt x="9068" y="1480747"/>
                  <a:pt x="8397" y="1471175"/>
                  <a:pt x="14287" y="1485900"/>
                </a:cubicBezTo>
                <a:cubicBezTo>
                  <a:pt x="16151" y="1490561"/>
                  <a:pt x="19050" y="1500187"/>
                  <a:pt x="19050" y="1500187"/>
                </a:cubicBezTo>
                <a:cubicBezTo>
                  <a:pt x="13355" y="1514424"/>
                  <a:pt x="15639" y="1508039"/>
                  <a:pt x="11906" y="1519237"/>
                </a:cubicBezTo>
              </a:path>
            </a:pathLst>
          </a:cu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28575">
                <a:solidFill>
                  <a:schemeClr val="tx1"/>
                </a:solidFill>
              </a:ln>
              <a:latin typeface="Segoe UI" panose="020B0502040204020203" pitchFamily="34" charset="0"/>
              <a:cs typeface="Segoe UI" panose="020B0502040204020203" pitchFamily="34" charset="0"/>
            </a:endParaRPr>
          </a:p>
        </p:txBody>
      </p:sp>
      <p:sp>
        <p:nvSpPr>
          <p:cNvPr id="19" name="Freeform: Shape 18">
            <a:extLst>
              <a:ext uri="{FF2B5EF4-FFF2-40B4-BE49-F238E27FC236}">
                <a16:creationId xmlns:a16="http://schemas.microsoft.com/office/drawing/2014/main" id="{23FDBB90-D7A8-36E0-3605-F0767C63EE60}"/>
              </a:ext>
              <a:ext uri="{C183D7F6-B498-43B3-948B-1728B52AA6E4}">
                <adec:decorative xmlns:adec="http://schemas.microsoft.com/office/drawing/2017/decorative" val="1"/>
              </a:ext>
            </a:extLst>
          </p:cNvPr>
          <p:cNvSpPr/>
          <p:nvPr/>
        </p:nvSpPr>
        <p:spPr>
          <a:xfrm>
            <a:off x="5348288" y="4668954"/>
            <a:ext cx="200378" cy="107927"/>
          </a:xfrm>
          <a:custGeom>
            <a:avLst/>
            <a:gdLst>
              <a:gd name="connsiteX0" fmla="*/ 76200 w 200378"/>
              <a:gd name="connsiteY0" fmla="*/ 677 h 107927"/>
              <a:gd name="connsiteX1" fmla="*/ 42862 w 200378"/>
              <a:gd name="connsiteY1" fmla="*/ 16155 h 107927"/>
              <a:gd name="connsiteX2" fmla="*/ 35718 w 200378"/>
              <a:gd name="connsiteY2" fmla="*/ 22109 h 107927"/>
              <a:gd name="connsiteX3" fmla="*/ 21431 w 200378"/>
              <a:gd name="connsiteY3" fmla="*/ 36396 h 107927"/>
              <a:gd name="connsiteX4" fmla="*/ 14287 w 200378"/>
              <a:gd name="connsiteY4" fmla="*/ 43540 h 107927"/>
              <a:gd name="connsiteX5" fmla="*/ 8334 w 200378"/>
              <a:gd name="connsiteY5" fmla="*/ 48302 h 107927"/>
              <a:gd name="connsiteX6" fmla="*/ 1190 w 200378"/>
              <a:gd name="connsiteY6" fmla="*/ 64971 h 107927"/>
              <a:gd name="connsiteX7" fmla="*/ 0 w 200378"/>
              <a:gd name="connsiteY7" fmla="*/ 75687 h 107927"/>
              <a:gd name="connsiteX8" fmla="*/ 2381 w 200378"/>
              <a:gd name="connsiteY8" fmla="*/ 82830 h 107927"/>
              <a:gd name="connsiteX9" fmla="*/ 14287 w 200378"/>
              <a:gd name="connsiteY9" fmla="*/ 92355 h 107927"/>
              <a:gd name="connsiteX10" fmla="*/ 22621 w 200378"/>
              <a:gd name="connsiteY10" fmla="*/ 93546 h 107927"/>
              <a:gd name="connsiteX11" fmla="*/ 39290 w 200378"/>
              <a:gd name="connsiteY11" fmla="*/ 89974 h 107927"/>
              <a:gd name="connsiteX12" fmla="*/ 67865 w 200378"/>
              <a:gd name="connsiteY12" fmla="*/ 69734 h 107927"/>
              <a:gd name="connsiteX13" fmla="*/ 76200 w 200378"/>
              <a:gd name="connsiteY13" fmla="*/ 61399 h 107927"/>
              <a:gd name="connsiteX14" fmla="*/ 89296 w 200378"/>
              <a:gd name="connsiteY14" fmla="*/ 48302 h 107927"/>
              <a:gd name="connsiteX15" fmla="*/ 95250 w 200378"/>
              <a:gd name="connsiteY15" fmla="*/ 30443 h 107927"/>
              <a:gd name="connsiteX16" fmla="*/ 96440 w 200378"/>
              <a:gd name="connsiteY16" fmla="*/ 16155 h 107927"/>
              <a:gd name="connsiteX17" fmla="*/ 94059 w 200378"/>
              <a:gd name="connsiteY17" fmla="*/ 20918 h 107927"/>
              <a:gd name="connsiteX18" fmla="*/ 92868 w 200378"/>
              <a:gd name="connsiteY18" fmla="*/ 26871 h 107927"/>
              <a:gd name="connsiteX19" fmla="*/ 94059 w 200378"/>
              <a:gd name="connsiteY19" fmla="*/ 47112 h 107927"/>
              <a:gd name="connsiteX20" fmla="*/ 101203 w 200378"/>
              <a:gd name="connsiteY20" fmla="*/ 59018 h 107927"/>
              <a:gd name="connsiteX21" fmla="*/ 104775 w 200378"/>
              <a:gd name="connsiteY21" fmla="*/ 66162 h 107927"/>
              <a:gd name="connsiteX22" fmla="*/ 123825 w 200378"/>
              <a:gd name="connsiteY22" fmla="*/ 84021 h 107927"/>
              <a:gd name="connsiteX23" fmla="*/ 132159 w 200378"/>
              <a:gd name="connsiteY23" fmla="*/ 88784 h 107927"/>
              <a:gd name="connsiteX24" fmla="*/ 146446 w 200378"/>
              <a:gd name="connsiteY24" fmla="*/ 99499 h 107927"/>
              <a:gd name="connsiteX25" fmla="*/ 155971 w 200378"/>
              <a:gd name="connsiteY25" fmla="*/ 101880 h 107927"/>
              <a:gd name="connsiteX26" fmla="*/ 165496 w 200378"/>
              <a:gd name="connsiteY26" fmla="*/ 106643 h 107927"/>
              <a:gd name="connsiteX27" fmla="*/ 192881 w 200378"/>
              <a:gd name="connsiteY27" fmla="*/ 104262 h 107927"/>
              <a:gd name="connsiteX28" fmla="*/ 197643 w 200378"/>
              <a:gd name="connsiteY28" fmla="*/ 99499 h 107927"/>
              <a:gd name="connsiteX29" fmla="*/ 198834 w 200378"/>
              <a:gd name="connsiteY29" fmla="*/ 78068 h 107927"/>
              <a:gd name="connsiteX30" fmla="*/ 195262 w 200378"/>
              <a:gd name="connsiteY30" fmla="*/ 69734 h 107927"/>
              <a:gd name="connsiteX31" fmla="*/ 182165 w 200378"/>
              <a:gd name="connsiteY31" fmla="*/ 54255 h 107927"/>
              <a:gd name="connsiteX32" fmla="*/ 172640 w 200378"/>
              <a:gd name="connsiteY32" fmla="*/ 49493 h 107927"/>
              <a:gd name="connsiteX33" fmla="*/ 151209 w 200378"/>
              <a:gd name="connsiteY33" fmla="*/ 38777 h 107927"/>
              <a:gd name="connsiteX34" fmla="*/ 144065 w 200378"/>
              <a:gd name="connsiteY34" fmla="*/ 31634 h 107927"/>
              <a:gd name="connsiteX35" fmla="*/ 138112 w 200378"/>
              <a:gd name="connsiteY35" fmla="*/ 26871 h 107927"/>
              <a:gd name="connsiteX36" fmla="*/ 128587 w 200378"/>
              <a:gd name="connsiteY36" fmla="*/ 14965 h 107927"/>
              <a:gd name="connsiteX37" fmla="*/ 113109 w 200378"/>
              <a:gd name="connsiteY37" fmla="*/ 4249 h 107927"/>
              <a:gd name="connsiteX38" fmla="*/ 76200 w 200378"/>
              <a:gd name="connsiteY38" fmla="*/ 677 h 10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0378" h="107927">
                <a:moveTo>
                  <a:pt x="76200" y="677"/>
                </a:moveTo>
                <a:cubicBezTo>
                  <a:pt x="64492" y="2661"/>
                  <a:pt x="53690" y="10422"/>
                  <a:pt x="42862" y="16155"/>
                </a:cubicBezTo>
                <a:cubicBezTo>
                  <a:pt x="40122" y="17605"/>
                  <a:pt x="37972" y="19980"/>
                  <a:pt x="35718" y="22109"/>
                </a:cubicBezTo>
                <a:cubicBezTo>
                  <a:pt x="30822" y="26733"/>
                  <a:pt x="26193" y="31634"/>
                  <a:pt x="21431" y="36396"/>
                </a:cubicBezTo>
                <a:cubicBezTo>
                  <a:pt x="19050" y="38777"/>
                  <a:pt x="16917" y="41436"/>
                  <a:pt x="14287" y="43540"/>
                </a:cubicBezTo>
                <a:lnTo>
                  <a:pt x="8334" y="48302"/>
                </a:lnTo>
                <a:cubicBezTo>
                  <a:pt x="5736" y="53498"/>
                  <a:pt x="2525" y="59297"/>
                  <a:pt x="1190" y="64971"/>
                </a:cubicBezTo>
                <a:cubicBezTo>
                  <a:pt x="367" y="68469"/>
                  <a:pt x="397" y="72115"/>
                  <a:pt x="0" y="75687"/>
                </a:cubicBezTo>
                <a:cubicBezTo>
                  <a:pt x="794" y="78068"/>
                  <a:pt x="1179" y="80627"/>
                  <a:pt x="2381" y="82830"/>
                </a:cubicBezTo>
                <a:cubicBezTo>
                  <a:pt x="5218" y="88031"/>
                  <a:pt x="8629" y="90614"/>
                  <a:pt x="14287" y="92355"/>
                </a:cubicBezTo>
                <a:cubicBezTo>
                  <a:pt x="16969" y="93180"/>
                  <a:pt x="19843" y="93149"/>
                  <a:pt x="22621" y="93546"/>
                </a:cubicBezTo>
                <a:cubicBezTo>
                  <a:pt x="30927" y="92507"/>
                  <a:pt x="32020" y="93003"/>
                  <a:pt x="39290" y="89974"/>
                </a:cubicBezTo>
                <a:cubicBezTo>
                  <a:pt x="50153" y="85448"/>
                  <a:pt x="59606" y="77993"/>
                  <a:pt x="67865" y="69734"/>
                </a:cubicBezTo>
                <a:cubicBezTo>
                  <a:pt x="70643" y="66956"/>
                  <a:pt x="73526" y="64278"/>
                  <a:pt x="76200" y="61399"/>
                </a:cubicBezTo>
                <a:cubicBezTo>
                  <a:pt x="87850" y="48853"/>
                  <a:pt x="78504" y="56936"/>
                  <a:pt x="89296" y="48302"/>
                </a:cubicBezTo>
                <a:cubicBezTo>
                  <a:pt x="94811" y="34517"/>
                  <a:pt x="93220" y="40587"/>
                  <a:pt x="95250" y="30443"/>
                </a:cubicBezTo>
                <a:cubicBezTo>
                  <a:pt x="95647" y="25680"/>
                  <a:pt x="97033" y="20897"/>
                  <a:pt x="96440" y="16155"/>
                </a:cubicBezTo>
                <a:cubicBezTo>
                  <a:pt x="96220" y="14394"/>
                  <a:pt x="94620" y="19234"/>
                  <a:pt x="94059" y="20918"/>
                </a:cubicBezTo>
                <a:cubicBezTo>
                  <a:pt x="93419" y="22838"/>
                  <a:pt x="93265" y="24887"/>
                  <a:pt x="92868" y="26871"/>
                </a:cubicBezTo>
                <a:cubicBezTo>
                  <a:pt x="93265" y="33618"/>
                  <a:pt x="93146" y="40415"/>
                  <a:pt x="94059" y="47112"/>
                </a:cubicBezTo>
                <a:cubicBezTo>
                  <a:pt x="94881" y="53141"/>
                  <a:pt x="98081" y="54112"/>
                  <a:pt x="101203" y="59018"/>
                </a:cubicBezTo>
                <a:cubicBezTo>
                  <a:pt x="102632" y="61264"/>
                  <a:pt x="103096" y="64096"/>
                  <a:pt x="104775" y="66162"/>
                </a:cubicBezTo>
                <a:cubicBezTo>
                  <a:pt x="107401" y="69394"/>
                  <a:pt x="118705" y="80476"/>
                  <a:pt x="123825" y="84021"/>
                </a:cubicBezTo>
                <a:cubicBezTo>
                  <a:pt x="126456" y="85842"/>
                  <a:pt x="129528" y="86963"/>
                  <a:pt x="132159" y="88784"/>
                </a:cubicBezTo>
                <a:cubicBezTo>
                  <a:pt x="136987" y="92127"/>
                  <a:pt x="140892" y="97119"/>
                  <a:pt x="146446" y="99499"/>
                </a:cubicBezTo>
                <a:cubicBezTo>
                  <a:pt x="149454" y="100788"/>
                  <a:pt x="152796" y="101086"/>
                  <a:pt x="155971" y="101880"/>
                </a:cubicBezTo>
                <a:cubicBezTo>
                  <a:pt x="159146" y="103468"/>
                  <a:pt x="162090" y="105641"/>
                  <a:pt x="165496" y="106643"/>
                </a:cubicBezTo>
                <a:cubicBezTo>
                  <a:pt x="175970" y="109724"/>
                  <a:pt x="182011" y="106591"/>
                  <a:pt x="192881" y="104262"/>
                </a:cubicBezTo>
                <a:cubicBezTo>
                  <a:pt x="194468" y="102674"/>
                  <a:pt x="196398" y="101367"/>
                  <a:pt x="197643" y="99499"/>
                </a:cubicBezTo>
                <a:cubicBezTo>
                  <a:pt x="201921" y="93083"/>
                  <a:pt x="200254" y="85167"/>
                  <a:pt x="198834" y="78068"/>
                </a:cubicBezTo>
                <a:cubicBezTo>
                  <a:pt x="198241" y="75104"/>
                  <a:pt x="196695" y="72395"/>
                  <a:pt x="195262" y="69734"/>
                </a:cubicBezTo>
                <a:cubicBezTo>
                  <a:pt x="192316" y="64262"/>
                  <a:pt x="187039" y="57829"/>
                  <a:pt x="182165" y="54255"/>
                </a:cubicBezTo>
                <a:cubicBezTo>
                  <a:pt x="179302" y="52156"/>
                  <a:pt x="175777" y="51154"/>
                  <a:pt x="172640" y="49493"/>
                </a:cubicBezTo>
                <a:cubicBezTo>
                  <a:pt x="154151" y="39705"/>
                  <a:pt x="169827" y="47052"/>
                  <a:pt x="151209" y="38777"/>
                </a:cubicBezTo>
                <a:cubicBezTo>
                  <a:pt x="148828" y="36396"/>
                  <a:pt x="146557" y="33899"/>
                  <a:pt x="144065" y="31634"/>
                </a:cubicBezTo>
                <a:cubicBezTo>
                  <a:pt x="142185" y="29925"/>
                  <a:pt x="139841" y="28733"/>
                  <a:pt x="138112" y="26871"/>
                </a:cubicBezTo>
                <a:cubicBezTo>
                  <a:pt x="134654" y="23147"/>
                  <a:pt x="132599" y="18085"/>
                  <a:pt x="128587" y="14965"/>
                </a:cubicBezTo>
                <a:cubicBezTo>
                  <a:pt x="108701" y="-503"/>
                  <a:pt x="124966" y="11024"/>
                  <a:pt x="113109" y="4249"/>
                </a:cubicBezTo>
                <a:cubicBezTo>
                  <a:pt x="108172" y="1428"/>
                  <a:pt x="87908" y="-1307"/>
                  <a:pt x="76200" y="677"/>
                </a:cubicBezTo>
                <a:close/>
              </a:path>
            </a:pathLst>
          </a:custGeom>
          <a:solidFill>
            <a:srgbClr val="021FB3"/>
          </a:solidFill>
          <a:ln>
            <a:solidFill>
              <a:srgbClr val="0C15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20" name="Freeform: Shape 19">
            <a:extLst>
              <a:ext uri="{FF2B5EF4-FFF2-40B4-BE49-F238E27FC236}">
                <a16:creationId xmlns:a16="http://schemas.microsoft.com/office/drawing/2014/main" id="{BED0B26A-D399-8805-80B5-A0FDA119B34A}"/>
              </a:ext>
              <a:ext uri="{C183D7F6-B498-43B3-948B-1728B52AA6E4}">
                <adec:decorative xmlns:adec="http://schemas.microsoft.com/office/drawing/2017/decorative" val="1"/>
              </a:ext>
            </a:extLst>
          </p:cNvPr>
          <p:cNvSpPr/>
          <p:nvPr/>
        </p:nvSpPr>
        <p:spPr>
          <a:xfrm>
            <a:off x="2266682" y="6299915"/>
            <a:ext cx="66626" cy="579550"/>
          </a:xfrm>
          <a:custGeom>
            <a:avLst/>
            <a:gdLst>
              <a:gd name="connsiteX0" fmla="*/ 12879 w 66626"/>
              <a:gd name="connsiteY0" fmla="*/ 0 h 579550"/>
              <a:gd name="connsiteX1" fmla="*/ 10732 w 66626"/>
              <a:gd name="connsiteY1" fmla="*/ 64395 h 579550"/>
              <a:gd name="connsiteX2" fmla="*/ 15025 w 66626"/>
              <a:gd name="connsiteY2" fmla="*/ 79420 h 579550"/>
              <a:gd name="connsiteX3" fmla="*/ 23611 w 66626"/>
              <a:gd name="connsiteY3" fmla="*/ 103031 h 579550"/>
              <a:gd name="connsiteX4" fmla="*/ 25757 w 66626"/>
              <a:gd name="connsiteY4" fmla="*/ 115910 h 579550"/>
              <a:gd name="connsiteX5" fmla="*/ 30050 w 66626"/>
              <a:gd name="connsiteY5" fmla="*/ 128789 h 579550"/>
              <a:gd name="connsiteX6" fmla="*/ 34343 w 66626"/>
              <a:gd name="connsiteY6" fmla="*/ 143815 h 579550"/>
              <a:gd name="connsiteX7" fmla="*/ 36490 w 66626"/>
              <a:gd name="connsiteY7" fmla="*/ 156693 h 579550"/>
              <a:gd name="connsiteX8" fmla="*/ 38636 w 66626"/>
              <a:gd name="connsiteY8" fmla="*/ 165279 h 579550"/>
              <a:gd name="connsiteX9" fmla="*/ 30050 w 66626"/>
              <a:gd name="connsiteY9" fmla="*/ 193184 h 579550"/>
              <a:gd name="connsiteX10" fmla="*/ 17172 w 66626"/>
              <a:gd name="connsiteY10" fmla="*/ 210355 h 579550"/>
              <a:gd name="connsiteX11" fmla="*/ 12879 w 66626"/>
              <a:gd name="connsiteY11" fmla="*/ 223234 h 579550"/>
              <a:gd name="connsiteX12" fmla="*/ 4293 w 66626"/>
              <a:gd name="connsiteY12" fmla="*/ 246846 h 579550"/>
              <a:gd name="connsiteX13" fmla="*/ 0 w 66626"/>
              <a:gd name="connsiteY13" fmla="*/ 270457 h 579550"/>
              <a:gd name="connsiteX14" fmla="*/ 6439 w 66626"/>
              <a:gd name="connsiteY14" fmla="*/ 311240 h 579550"/>
              <a:gd name="connsiteX15" fmla="*/ 10732 w 66626"/>
              <a:gd name="connsiteY15" fmla="*/ 328412 h 579550"/>
              <a:gd name="connsiteX16" fmla="*/ 21464 w 66626"/>
              <a:gd name="connsiteY16" fmla="*/ 349877 h 579550"/>
              <a:gd name="connsiteX17" fmla="*/ 40783 w 66626"/>
              <a:gd name="connsiteY17" fmla="*/ 384220 h 579550"/>
              <a:gd name="connsiteX18" fmla="*/ 49369 w 66626"/>
              <a:gd name="connsiteY18" fmla="*/ 394953 h 579550"/>
              <a:gd name="connsiteX19" fmla="*/ 53662 w 66626"/>
              <a:gd name="connsiteY19" fmla="*/ 403539 h 579550"/>
              <a:gd name="connsiteX20" fmla="*/ 60101 w 66626"/>
              <a:gd name="connsiteY20" fmla="*/ 414271 h 579550"/>
              <a:gd name="connsiteX21" fmla="*/ 62248 w 66626"/>
              <a:gd name="connsiteY21" fmla="*/ 425003 h 579550"/>
              <a:gd name="connsiteX22" fmla="*/ 66541 w 66626"/>
              <a:gd name="connsiteY22" fmla="*/ 435736 h 579550"/>
              <a:gd name="connsiteX23" fmla="*/ 62248 w 66626"/>
              <a:gd name="connsiteY23" fmla="*/ 485105 h 579550"/>
              <a:gd name="connsiteX24" fmla="*/ 57955 w 66626"/>
              <a:gd name="connsiteY24" fmla="*/ 493691 h 579550"/>
              <a:gd name="connsiteX25" fmla="*/ 53662 w 66626"/>
              <a:gd name="connsiteY25" fmla="*/ 510862 h 579550"/>
              <a:gd name="connsiteX26" fmla="*/ 42929 w 66626"/>
              <a:gd name="connsiteY26" fmla="*/ 530181 h 579550"/>
              <a:gd name="connsiteX27" fmla="*/ 36490 w 66626"/>
              <a:gd name="connsiteY27" fmla="*/ 549499 h 579550"/>
              <a:gd name="connsiteX28" fmla="*/ 32197 w 66626"/>
              <a:gd name="connsiteY28" fmla="*/ 558085 h 579550"/>
              <a:gd name="connsiteX29" fmla="*/ 23611 w 66626"/>
              <a:gd name="connsiteY29" fmla="*/ 579550 h 57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6626" h="579550">
                <a:moveTo>
                  <a:pt x="12879" y="0"/>
                </a:moveTo>
                <a:cubicBezTo>
                  <a:pt x="12163" y="21465"/>
                  <a:pt x="10152" y="42926"/>
                  <a:pt x="10732" y="64395"/>
                </a:cubicBezTo>
                <a:cubicBezTo>
                  <a:pt x="10873" y="69602"/>
                  <a:pt x="13493" y="74442"/>
                  <a:pt x="15025" y="79420"/>
                </a:cubicBezTo>
                <a:cubicBezTo>
                  <a:pt x="18700" y="91363"/>
                  <a:pt x="19201" y="92007"/>
                  <a:pt x="23611" y="103031"/>
                </a:cubicBezTo>
                <a:cubicBezTo>
                  <a:pt x="24326" y="107324"/>
                  <a:pt x="24702" y="111688"/>
                  <a:pt x="25757" y="115910"/>
                </a:cubicBezTo>
                <a:cubicBezTo>
                  <a:pt x="26854" y="120300"/>
                  <a:pt x="28719" y="124464"/>
                  <a:pt x="30050" y="128789"/>
                </a:cubicBezTo>
                <a:cubicBezTo>
                  <a:pt x="31582" y="133768"/>
                  <a:pt x="33172" y="138739"/>
                  <a:pt x="34343" y="143815"/>
                </a:cubicBezTo>
                <a:cubicBezTo>
                  <a:pt x="35322" y="148055"/>
                  <a:pt x="35636" y="152426"/>
                  <a:pt x="36490" y="156693"/>
                </a:cubicBezTo>
                <a:cubicBezTo>
                  <a:pt x="37069" y="159586"/>
                  <a:pt x="37921" y="162417"/>
                  <a:pt x="38636" y="165279"/>
                </a:cubicBezTo>
                <a:cubicBezTo>
                  <a:pt x="36137" y="176523"/>
                  <a:pt x="36086" y="184130"/>
                  <a:pt x="30050" y="193184"/>
                </a:cubicBezTo>
                <a:cubicBezTo>
                  <a:pt x="26081" y="199137"/>
                  <a:pt x="17172" y="210355"/>
                  <a:pt x="17172" y="210355"/>
                </a:cubicBezTo>
                <a:cubicBezTo>
                  <a:pt x="15741" y="214648"/>
                  <a:pt x="14425" y="218981"/>
                  <a:pt x="12879" y="223234"/>
                </a:cubicBezTo>
                <a:cubicBezTo>
                  <a:pt x="8689" y="234757"/>
                  <a:pt x="7710" y="234318"/>
                  <a:pt x="4293" y="246846"/>
                </a:cubicBezTo>
                <a:cubicBezTo>
                  <a:pt x="3004" y="251571"/>
                  <a:pt x="703" y="266237"/>
                  <a:pt x="0" y="270457"/>
                </a:cubicBezTo>
                <a:cubicBezTo>
                  <a:pt x="2912" y="305412"/>
                  <a:pt x="-423" y="285509"/>
                  <a:pt x="6439" y="311240"/>
                </a:cubicBezTo>
                <a:cubicBezTo>
                  <a:pt x="7959" y="316941"/>
                  <a:pt x="8594" y="322913"/>
                  <a:pt x="10732" y="328412"/>
                </a:cubicBezTo>
                <a:cubicBezTo>
                  <a:pt x="13631" y="335868"/>
                  <a:pt x="17886" y="342722"/>
                  <a:pt x="21464" y="349877"/>
                </a:cubicBezTo>
                <a:cubicBezTo>
                  <a:pt x="26728" y="360405"/>
                  <a:pt x="33968" y="375700"/>
                  <a:pt x="40783" y="384220"/>
                </a:cubicBezTo>
                <a:cubicBezTo>
                  <a:pt x="43645" y="387798"/>
                  <a:pt x="46828" y="391141"/>
                  <a:pt x="49369" y="394953"/>
                </a:cubicBezTo>
                <a:cubicBezTo>
                  <a:pt x="51144" y="397615"/>
                  <a:pt x="52108" y="400742"/>
                  <a:pt x="53662" y="403539"/>
                </a:cubicBezTo>
                <a:cubicBezTo>
                  <a:pt x="55688" y="407186"/>
                  <a:pt x="57955" y="410694"/>
                  <a:pt x="60101" y="414271"/>
                </a:cubicBezTo>
                <a:cubicBezTo>
                  <a:pt x="60817" y="417848"/>
                  <a:pt x="61200" y="421509"/>
                  <a:pt x="62248" y="425003"/>
                </a:cubicBezTo>
                <a:cubicBezTo>
                  <a:pt x="63355" y="428694"/>
                  <a:pt x="66381" y="431886"/>
                  <a:pt x="66541" y="435736"/>
                </a:cubicBezTo>
                <a:cubicBezTo>
                  <a:pt x="66693" y="439388"/>
                  <a:pt x="67163" y="471997"/>
                  <a:pt x="62248" y="485105"/>
                </a:cubicBezTo>
                <a:cubicBezTo>
                  <a:pt x="61125" y="488101"/>
                  <a:pt x="58967" y="490655"/>
                  <a:pt x="57955" y="493691"/>
                </a:cubicBezTo>
                <a:cubicBezTo>
                  <a:pt x="56089" y="499288"/>
                  <a:pt x="56698" y="505803"/>
                  <a:pt x="53662" y="510862"/>
                </a:cubicBezTo>
                <a:cubicBezTo>
                  <a:pt x="50738" y="515735"/>
                  <a:pt x="45129" y="524462"/>
                  <a:pt x="42929" y="530181"/>
                </a:cubicBezTo>
                <a:cubicBezTo>
                  <a:pt x="40492" y="536516"/>
                  <a:pt x="39526" y="543428"/>
                  <a:pt x="36490" y="549499"/>
                </a:cubicBezTo>
                <a:cubicBezTo>
                  <a:pt x="35059" y="552361"/>
                  <a:pt x="33497" y="555161"/>
                  <a:pt x="32197" y="558085"/>
                </a:cubicBezTo>
                <a:cubicBezTo>
                  <a:pt x="32192" y="558097"/>
                  <a:pt x="23616" y="579538"/>
                  <a:pt x="23611" y="579550"/>
                </a:cubicBezTo>
              </a:path>
            </a:pathLst>
          </a:cu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grpSp>
        <p:nvGrpSpPr>
          <p:cNvPr id="5" name="Group 4">
            <a:extLst>
              <a:ext uri="{FF2B5EF4-FFF2-40B4-BE49-F238E27FC236}">
                <a16:creationId xmlns:a16="http://schemas.microsoft.com/office/drawing/2014/main" id="{89373C72-DC38-476F-CD30-C3B50FA4729A}"/>
              </a:ext>
              <a:ext uri="{C183D7F6-B498-43B3-948B-1728B52AA6E4}">
                <adec:decorative xmlns:adec="http://schemas.microsoft.com/office/drawing/2017/decorative" val="1"/>
              </a:ext>
            </a:extLst>
          </p:cNvPr>
          <p:cNvGrpSpPr/>
          <p:nvPr/>
        </p:nvGrpSpPr>
        <p:grpSpPr>
          <a:xfrm>
            <a:off x="684443" y="6273128"/>
            <a:ext cx="10525945" cy="461665"/>
            <a:chOff x="883620" y="6181725"/>
            <a:chExt cx="10340417" cy="461665"/>
          </a:xfrm>
        </p:grpSpPr>
        <p:sp>
          <p:nvSpPr>
            <p:cNvPr id="2" name="TextBox 1">
              <a:extLst>
                <a:ext uri="{FF2B5EF4-FFF2-40B4-BE49-F238E27FC236}">
                  <a16:creationId xmlns:a16="http://schemas.microsoft.com/office/drawing/2014/main" id="{5860853F-9B9B-E310-8E35-80B66768335B}"/>
                </a:ext>
              </a:extLst>
            </p:cNvPr>
            <p:cNvSpPr txBox="1"/>
            <p:nvPr/>
          </p:nvSpPr>
          <p:spPr>
            <a:xfrm>
              <a:off x="883620" y="6181725"/>
              <a:ext cx="98774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                                      </a:t>
              </a:r>
              <a:r>
                <a:rPr lang="en-US" sz="2400" b="1">
                  <a:ln w="3175">
                    <a:noFill/>
                  </a:ln>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Less Impactful         More Impactful</a:t>
              </a:r>
            </a:p>
          </p:txBody>
        </p:sp>
        <p:sp>
          <p:nvSpPr>
            <p:cNvPr id="8" name="Arrow: Right 7">
              <a:extLst>
                <a:ext uri="{FF2B5EF4-FFF2-40B4-BE49-F238E27FC236}">
                  <a16:creationId xmlns:a16="http://schemas.microsoft.com/office/drawing/2014/main" id="{D47BEF11-D499-02D0-9AB7-C147EF5BEE67}"/>
                </a:ext>
              </a:extLst>
            </p:cNvPr>
            <p:cNvSpPr/>
            <p:nvPr/>
          </p:nvSpPr>
          <p:spPr>
            <a:xfrm>
              <a:off x="9442862" y="6288732"/>
              <a:ext cx="1781175" cy="247650"/>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11" name="Arrow: Right 10">
              <a:extLst>
                <a:ext uri="{FF2B5EF4-FFF2-40B4-BE49-F238E27FC236}">
                  <a16:creationId xmlns:a16="http://schemas.microsoft.com/office/drawing/2014/main" id="{DAB72BD3-372C-DB51-7781-05EFDAD9E92A}"/>
                </a:ext>
              </a:extLst>
            </p:cNvPr>
            <p:cNvSpPr/>
            <p:nvPr/>
          </p:nvSpPr>
          <p:spPr>
            <a:xfrm rot="10800000">
              <a:off x="1864695" y="6288732"/>
              <a:ext cx="1781175" cy="247650"/>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grpSp>
      <p:sp>
        <p:nvSpPr>
          <p:cNvPr id="21" name="Freeform: Shape 20">
            <a:extLst>
              <a:ext uri="{FF2B5EF4-FFF2-40B4-BE49-F238E27FC236}">
                <a16:creationId xmlns:a16="http://schemas.microsoft.com/office/drawing/2014/main" id="{99AFA2DC-9F68-46A9-8593-122E854C21E1}"/>
              </a:ext>
              <a:ext uri="{C183D7F6-B498-43B3-948B-1728B52AA6E4}">
                <adec:decorative xmlns:adec="http://schemas.microsoft.com/office/drawing/2017/decorative" val="1"/>
              </a:ext>
            </a:extLst>
          </p:cNvPr>
          <p:cNvSpPr/>
          <p:nvPr/>
        </p:nvSpPr>
        <p:spPr>
          <a:xfrm>
            <a:off x="2150772" y="6289027"/>
            <a:ext cx="259730" cy="124652"/>
          </a:xfrm>
          <a:custGeom>
            <a:avLst/>
            <a:gdLst>
              <a:gd name="connsiteX0" fmla="*/ 81566 w 259730"/>
              <a:gd name="connsiteY0" fmla="*/ 2303 h 124652"/>
              <a:gd name="connsiteX1" fmla="*/ 27904 w 259730"/>
              <a:gd name="connsiteY1" fmla="*/ 36646 h 124652"/>
              <a:gd name="connsiteX2" fmla="*/ 17172 w 259730"/>
              <a:gd name="connsiteY2" fmla="*/ 49525 h 124652"/>
              <a:gd name="connsiteX3" fmla="*/ 2146 w 259730"/>
              <a:gd name="connsiteY3" fmla="*/ 83869 h 124652"/>
              <a:gd name="connsiteX4" fmla="*/ 0 w 259730"/>
              <a:gd name="connsiteY4" fmla="*/ 94601 h 124652"/>
              <a:gd name="connsiteX5" fmla="*/ 15025 w 259730"/>
              <a:gd name="connsiteY5" fmla="*/ 122505 h 124652"/>
              <a:gd name="connsiteX6" fmla="*/ 23611 w 259730"/>
              <a:gd name="connsiteY6" fmla="*/ 124652 h 124652"/>
              <a:gd name="connsiteX7" fmla="*/ 53662 w 259730"/>
              <a:gd name="connsiteY7" fmla="*/ 120359 h 124652"/>
              <a:gd name="connsiteX8" fmla="*/ 60101 w 259730"/>
              <a:gd name="connsiteY8" fmla="*/ 118212 h 124652"/>
              <a:gd name="connsiteX9" fmla="*/ 79420 w 259730"/>
              <a:gd name="connsiteY9" fmla="*/ 105334 h 124652"/>
              <a:gd name="connsiteX10" fmla="*/ 96591 w 259730"/>
              <a:gd name="connsiteY10" fmla="*/ 86015 h 124652"/>
              <a:gd name="connsiteX11" fmla="*/ 105177 w 259730"/>
              <a:gd name="connsiteY11" fmla="*/ 70990 h 124652"/>
              <a:gd name="connsiteX12" fmla="*/ 115910 w 259730"/>
              <a:gd name="connsiteY12" fmla="*/ 47379 h 124652"/>
              <a:gd name="connsiteX13" fmla="*/ 120203 w 259730"/>
              <a:gd name="connsiteY13" fmla="*/ 21621 h 124652"/>
              <a:gd name="connsiteX14" fmla="*/ 124496 w 259730"/>
              <a:gd name="connsiteY14" fmla="*/ 32353 h 124652"/>
              <a:gd name="connsiteX15" fmla="*/ 126642 w 259730"/>
              <a:gd name="connsiteY15" fmla="*/ 40939 h 124652"/>
              <a:gd name="connsiteX16" fmla="*/ 139521 w 259730"/>
              <a:gd name="connsiteY16" fmla="*/ 60258 h 124652"/>
              <a:gd name="connsiteX17" fmla="*/ 145960 w 259730"/>
              <a:gd name="connsiteY17" fmla="*/ 73136 h 124652"/>
              <a:gd name="connsiteX18" fmla="*/ 158839 w 259730"/>
              <a:gd name="connsiteY18" fmla="*/ 94601 h 124652"/>
              <a:gd name="connsiteX19" fmla="*/ 165279 w 259730"/>
              <a:gd name="connsiteY19" fmla="*/ 103187 h 124652"/>
              <a:gd name="connsiteX20" fmla="*/ 176011 w 259730"/>
              <a:gd name="connsiteY20" fmla="*/ 107480 h 124652"/>
              <a:gd name="connsiteX21" fmla="*/ 201769 w 259730"/>
              <a:gd name="connsiteY21" fmla="*/ 111773 h 124652"/>
              <a:gd name="connsiteX22" fmla="*/ 240405 w 259730"/>
              <a:gd name="connsiteY22" fmla="*/ 103187 h 124652"/>
              <a:gd name="connsiteX23" fmla="*/ 255431 w 259730"/>
              <a:gd name="connsiteY23" fmla="*/ 90308 h 124652"/>
              <a:gd name="connsiteX24" fmla="*/ 259724 w 259730"/>
              <a:gd name="connsiteY24" fmla="*/ 70990 h 124652"/>
              <a:gd name="connsiteX25" fmla="*/ 255431 w 259730"/>
              <a:gd name="connsiteY25" fmla="*/ 58111 h 124652"/>
              <a:gd name="connsiteX26" fmla="*/ 248991 w 259730"/>
              <a:gd name="connsiteY26" fmla="*/ 47379 h 124652"/>
              <a:gd name="connsiteX27" fmla="*/ 238259 w 259730"/>
              <a:gd name="connsiteY27" fmla="*/ 38793 h 124652"/>
              <a:gd name="connsiteX28" fmla="*/ 208208 w 259730"/>
              <a:gd name="connsiteY28" fmla="*/ 23767 h 124652"/>
              <a:gd name="connsiteX29" fmla="*/ 195329 w 259730"/>
              <a:gd name="connsiteY29" fmla="*/ 17328 h 124652"/>
              <a:gd name="connsiteX30" fmla="*/ 184597 w 259730"/>
              <a:gd name="connsiteY30" fmla="*/ 13035 h 124652"/>
              <a:gd name="connsiteX31" fmla="*/ 176011 w 259730"/>
              <a:gd name="connsiteY31" fmla="*/ 8742 h 124652"/>
              <a:gd name="connsiteX32" fmla="*/ 167425 w 259730"/>
              <a:gd name="connsiteY32" fmla="*/ 6596 h 124652"/>
              <a:gd name="connsiteX33" fmla="*/ 152400 w 259730"/>
              <a:gd name="connsiteY33" fmla="*/ 156 h 124652"/>
              <a:gd name="connsiteX34" fmla="*/ 145960 w 259730"/>
              <a:gd name="connsiteY34" fmla="*/ 156 h 124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59730" h="124652">
                <a:moveTo>
                  <a:pt x="81566" y="2303"/>
                </a:moveTo>
                <a:cubicBezTo>
                  <a:pt x="63679" y="13751"/>
                  <a:pt x="45030" y="24087"/>
                  <a:pt x="27904" y="36646"/>
                </a:cubicBezTo>
                <a:cubicBezTo>
                  <a:pt x="23398" y="39951"/>
                  <a:pt x="20194" y="44824"/>
                  <a:pt x="17172" y="49525"/>
                </a:cubicBezTo>
                <a:cubicBezTo>
                  <a:pt x="11953" y="57644"/>
                  <a:pt x="5005" y="74576"/>
                  <a:pt x="2146" y="83869"/>
                </a:cubicBezTo>
                <a:cubicBezTo>
                  <a:pt x="1073" y="87356"/>
                  <a:pt x="715" y="91024"/>
                  <a:pt x="0" y="94601"/>
                </a:cubicBezTo>
                <a:cubicBezTo>
                  <a:pt x="3870" y="112014"/>
                  <a:pt x="126" y="114227"/>
                  <a:pt x="15025" y="122505"/>
                </a:cubicBezTo>
                <a:cubicBezTo>
                  <a:pt x="17604" y="123938"/>
                  <a:pt x="20749" y="123936"/>
                  <a:pt x="23611" y="124652"/>
                </a:cubicBezTo>
                <a:cubicBezTo>
                  <a:pt x="33628" y="123221"/>
                  <a:pt x="43697" y="122118"/>
                  <a:pt x="53662" y="120359"/>
                </a:cubicBezTo>
                <a:cubicBezTo>
                  <a:pt x="55890" y="119966"/>
                  <a:pt x="58147" y="119352"/>
                  <a:pt x="60101" y="118212"/>
                </a:cubicBezTo>
                <a:cubicBezTo>
                  <a:pt x="66786" y="114313"/>
                  <a:pt x="73948" y="110807"/>
                  <a:pt x="79420" y="105334"/>
                </a:cubicBezTo>
                <a:cubicBezTo>
                  <a:pt x="86335" y="98418"/>
                  <a:pt x="91034" y="94351"/>
                  <a:pt x="96591" y="86015"/>
                </a:cubicBezTo>
                <a:cubicBezTo>
                  <a:pt x="99791" y="81215"/>
                  <a:pt x="102442" y="76069"/>
                  <a:pt x="105177" y="70990"/>
                </a:cubicBezTo>
                <a:cubicBezTo>
                  <a:pt x="109008" y="63876"/>
                  <a:pt x="113312" y="55174"/>
                  <a:pt x="115910" y="47379"/>
                </a:cubicBezTo>
                <a:cubicBezTo>
                  <a:pt x="118745" y="38874"/>
                  <a:pt x="119078" y="30619"/>
                  <a:pt x="120203" y="21621"/>
                </a:cubicBezTo>
                <a:cubicBezTo>
                  <a:pt x="121634" y="25198"/>
                  <a:pt x="123278" y="28698"/>
                  <a:pt x="124496" y="32353"/>
                </a:cubicBezTo>
                <a:cubicBezTo>
                  <a:pt x="125429" y="35152"/>
                  <a:pt x="125444" y="38243"/>
                  <a:pt x="126642" y="40939"/>
                </a:cubicBezTo>
                <a:cubicBezTo>
                  <a:pt x="132599" y="54343"/>
                  <a:pt x="132571" y="48674"/>
                  <a:pt x="139521" y="60258"/>
                </a:cubicBezTo>
                <a:cubicBezTo>
                  <a:pt x="141990" y="64373"/>
                  <a:pt x="143607" y="68953"/>
                  <a:pt x="145960" y="73136"/>
                </a:cubicBezTo>
                <a:cubicBezTo>
                  <a:pt x="150051" y="80409"/>
                  <a:pt x="153832" y="87926"/>
                  <a:pt x="158839" y="94601"/>
                </a:cubicBezTo>
                <a:cubicBezTo>
                  <a:pt x="160986" y="97463"/>
                  <a:pt x="162417" y="101040"/>
                  <a:pt x="165279" y="103187"/>
                </a:cubicBezTo>
                <a:cubicBezTo>
                  <a:pt x="168361" y="105499"/>
                  <a:pt x="172260" y="106598"/>
                  <a:pt x="176011" y="107480"/>
                </a:cubicBezTo>
                <a:cubicBezTo>
                  <a:pt x="184484" y="109474"/>
                  <a:pt x="201769" y="111773"/>
                  <a:pt x="201769" y="111773"/>
                </a:cubicBezTo>
                <a:cubicBezTo>
                  <a:pt x="211664" y="110124"/>
                  <a:pt x="229836" y="108472"/>
                  <a:pt x="240405" y="103187"/>
                </a:cubicBezTo>
                <a:cubicBezTo>
                  <a:pt x="245914" y="100433"/>
                  <a:pt x="251134" y="94605"/>
                  <a:pt x="255431" y="90308"/>
                </a:cubicBezTo>
                <a:cubicBezTo>
                  <a:pt x="256111" y="87587"/>
                  <a:pt x="259905" y="72984"/>
                  <a:pt x="259724" y="70990"/>
                </a:cubicBezTo>
                <a:cubicBezTo>
                  <a:pt x="259314" y="66483"/>
                  <a:pt x="257304" y="62231"/>
                  <a:pt x="255431" y="58111"/>
                </a:cubicBezTo>
                <a:cubicBezTo>
                  <a:pt x="253705" y="54313"/>
                  <a:pt x="251763" y="50497"/>
                  <a:pt x="248991" y="47379"/>
                </a:cubicBezTo>
                <a:cubicBezTo>
                  <a:pt x="245947" y="43955"/>
                  <a:pt x="242071" y="41334"/>
                  <a:pt x="238259" y="38793"/>
                </a:cubicBezTo>
                <a:cubicBezTo>
                  <a:pt x="224220" y="29433"/>
                  <a:pt x="223135" y="30656"/>
                  <a:pt x="208208" y="23767"/>
                </a:cubicBezTo>
                <a:cubicBezTo>
                  <a:pt x="203850" y="21756"/>
                  <a:pt x="199698" y="19314"/>
                  <a:pt x="195329" y="17328"/>
                </a:cubicBezTo>
                <a:cubicBezTo>
                  <a:pt x="191821" y="15734"/>
                  <a:pt x="188118" y="14600"/>
                  <a:pt x="184597" y="13035"/>
                </a:cubicBezTo>
                <a:cubicBezTo>
                  <a:pt x="181673" y="11735"/>
                  <a:pt x="179007" y="9865"/>
                  <a:pt x="176011" y="8742"/>
                </a:cubicBezTo>
                <a:cubicBezTo>
                  <a:pt x="173249" y="7706"/>
                  <a:pt x="170287" y="7311"/>
                  <a:pt x="167425" y="6596"/>
                </a:cubicBezTo>
                <a:cubicBezTo>
                  <a:pt x="163519" y="4643"/>
                  <a:pt x="157135" y="945"/>
                  <a:pt x="152400" y="156"/>
                </a:cubicBezTo>
                <a:cubicBezTo>
                  <a:pt x="150283" y="-197"/>
                  <a:pt x="148107" y="156"/>
                  <a:pt x="145960" y="156"/>
                </a:cubicBezTo>
              </a:path>
            </a:pathLst>
          </a:custGeom>
          <a:solidFill>
            <a:srgbClr val="590A9F"/>
          </a:solidFill>
          <a:ln>
            <a:solidFill>
              <a:srgbClr val="7D0CA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pic>
        <p:nvPicPr>
          <p:cNvPr id="25" name="Picture 24">
            <a:extLst>
              <a:ext uri="{FF2B5EF4-FFF2-40B4-BE49-F238E27FC236}">
                <a16:creationId xmlns:a16="http://schemas.microsoft.com/office/drawing/2014/main" id="{58525F17-AEFC-AAF8-B743-E4835D7B4F3D}"/>
              </a:ext>
              <a:ext uri="{C183D7F6-B498-43B3-948B-1728B52AA6E4}">
                <adec:decorative xmlns:adec="http://schemas.microsoft.com/office/drawing/2017/decorative" val="1"/>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31638" y="3616"/>
            <a:ext cx="882570" cy="426817"/>
          </a:xfrm>
          <a:prstGeom prst="rect">
            <a:avLst/>
          </a:prstGeom>
        </p:spPr>
      </p:pic>
    </p:spTree>
    <p:extLst>
      <p:ext uri="{BB962C8B-B14F-4D97-AF65-F5344CB8AC3E}">
        <p14:creationId xmlns:p14="http://schemas.microsoft.com/office/powerpoint/2010/main" val="34939089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391A7-5544-687B-D228-91636B4E92CA}"/>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88" y="10"/>
            <a:ext cx="12198588" cy="6857990"/>
          </a:xfrm>
          <a:prstGeom prst="rect">
            <a:avLst/>
          </a:prstGeom>
        </p:spPr>
      </p:pic>
      <p:sp>
        <p:nvSpPr>
          <p:cNvPr id="5" name="Arrow: Right 4">
            <a:extLst>
              <a:ext uri="{FF2B5EF4-FFF2-40B4-BE49-F238E27FC236}">
                <a16:creationId xmlns:a16="http://schemas.microsoft.com/office/drawing/2014/main" id="{274868BD-A6A7-B0C8-3345-47B50FBB164B}"/>
              </a:ext>
              <a:ext uri="{C183D7F6-B498-43B3-948B-1728B52AA6E4}">
                <adec:decorative xmlns:adec="http://schemas.microsoft.com/office/drawing/2017/decorative" val="1"/>
              </a:ext>
            </a:extLst>
          </p:cNvPr>
          <p:cNvSpPr/>
          <p:nvPr/>
        </p:nvSpPr>
        <p:spPr>
          <a:xfrm>
            <a:off x="9502196" y="6298853"/>
            <a:ext cx="1781175" cy="247650"/>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6" name="Arrow: Right 5">
            <a:extLst>
              <a:ext uri="{FF2B5EF4-FFF2-40B4-BE49-F238E27FC236}">
                <a16:creationId xmlns:a16="http://schemas.microsoft.com/office/drawing/2014/main" id="{72186F37-C3D8-5FA1-6A8A-BD5846D734F5}"/>
              </a:ext>
              <a:ext uri="{C183D7F6-B498-43B3-948B-1728B52AA6E4}">
                <adec:decorative xmlns:adec="http://schemas.microsoft.com/office/drawing/2017/decorative" val="1"/>
              </a:ext>
            </a:extLst>
          </p:cNvPr>
          <p:cNvSpPr/>
          <p:nvPr/>
        </p:nvSpPr>
        <p:spPr>
          <a:xfrm rot="10800000">
            <a:off x="1864695" y="6288732"/>
            <a:ext cx="1781175" cy="247650"/>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7" name="TextBox 6">
            <a:extLst>
              <a:ext uri="{FF2B5EF4-FFF2-40B4-BE49-F238E27FC236}">
                <a16:creationId xmlns:a16="http://schemas.microsoft.com/office/drawing/2014/main" id="{D1C9E3D6-156A-F431-06A9-C16550CCDCD1}"/>
              </a:ext>
            </a:extLst>
          </p:cNvPr>
          <p:cNvSpPr txBox="1"/>
          <p:nvPr/>
        </p:nvSpPr>
        <p:spPr>
          <a:xfrm>
            <a:off x="4742897" y="1266639"/>
            <a:ext cx="2570672" cy="1754326"/>
          </a:xfrm>
          <a:prstGeom prst="rect">
            <a:avLst/>
          </a:prstGeom>
          <a:noFill/>
        </p:spPr>
        <p:txBody>
          <a:bodyPr wrap="square" lIns="91440" tIns="45720" rIns="91440" bIns="45720" rtlCol="0" anchor="t">
            <a:spAutoFit/>
          </a:bodyPr>
          <a:lstStyle/>
          <a:p>
            <a:pPr algn="ctr">
              <a:defRPr/>
            </a:pPr>
            <a:r>
              <a:rPr lang="en-US" b="1" u="sng">
                <a:solidFill>
                  <a:prstClr val="black"/>
                </a:solidFill>
                <a:latin typeface="Arial"/>
                <a:cs typeface="Arial"/>
              </a:rPr>
              <a:t>Auditory Perceptual Changes</a:t>
            </a:r>
            <a:r>
              <a:rPr kumimoji="0" lang="en-US" sz="1800" b="1" i="0" u="sng" strike="noStrike" kern="1200" cap="none" spc="0" normalizeH="0" baseline="0" noProof="0">
                <a:ln>
                  <a:noFill/>
                </a:ln>
                <a:solidFill>
                  <a:prstClr val="black"/>
                </a:solidFill>
                <a:effectLst/>
                <a:uLnTx/>
                <a:uFillTx/>
                <a:latin typeface="Arial"/>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prstClr val="black"/>
                </a:solidFill>
                <a:effectLst/>
                <a:uLnTx/>
                <a:uFillTx/>
                <a:latin typeface="Arial"/>
                <a:cs typeface="Arial"/>
              </a:rPr>
              <a:t>A voice tells me others are trying to poison me</a:t>
            </a:r>
            <a:r>
              <a:rPr lang="en-US" b="1" i="1">
                <a:solidFill>
                  <a:prstClr val="black"/>
                </a:solidFill>
                <a:latin typeface="Arial"/>
                <a:cs typeface="Arial"/>
              </a:rPr>
              <a:t>.</a:t>
            </a:r>
            <a:endParaRPr lang="en-US" sz="1800" b="1"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8" name="TextBox 7">
            <a:extLst>
              <a:ext uri="{FF2B5EF4-FFF2-40B4-BE49-F238E27FC236}">
                <a16:creationId xmlns:a16="http://schemas.microsoft.com/office/drawing/2014/main" id="{C012767E-07CA-3839-7D4F-18DD5573D742}"/>
              </a:ext>
            </a:extLst>
          </p:cNvPr>
          <p:cNvSpPr txBox="1"/>
          <p:nvPr/>
        </p:nvSpPr>
        <p:spPr>
          <a:xfrm>
            <a:off x="9322759" y="683139"/>
            <a:ext cx="1818352" cy="1477328"/>
          </a:xfrm>
          <a:prstGeom prst="rect">
            <a:avLst/>
          </a:prstGeom>
          <a:noFill/>
        </p:spPr>
        <p:txBody>
          <a:bodyPr wrap="square" lIns="91440" tIns="45720" rIns="91440" bIns="45720" rtlCol="0" anchor="t">
            <a:spAutoFit/>
          </a:bodyPr>
          <a:lstStyle/>
          <a:p>
            <a:pPr algn="ctr">
              <a:defRPr/>
            </a:pPr>
            <a:r>
              <a:rPr lang="en-US" b="1" u="sng">
                <a:solidFill>
                  <a:prstClr val="white"/>
                </a:solidFill>
                <a:latin typeface="Arial"/>
                <a:cs typeface="Arial"/>
              </a:rPr>
              <a:t>Changes in Thoughts</a:t>
            </a:r>
            <a:r>
              <a:rPr kumimoji="0" lang="en-US" sz="1800" b="1" i="0" u="none" strike="noStrike" kern="1200" cap="none" spc="0" normalizeH="0" baseline="0" noProof="0">
                <a:ln>
                  <a:noFill/>
                </a:ln>
                <a:solidFill>
                  <a:prstClr val="white"/>
                </a:solidFill>
                <a:effectLst/>
                <a:uLnTx/>
                <a:uFillTx/>
                <a:latin typeface="Arial"/>
                <a:cs typeface="Arial"/>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prstClr val="white"/>
                </a:solidFill>
                <a:effectLst/>
                <a:uLnTx/>
                <a:uFillTx/>
                <a:latin typeface="Arial"/>
                <a:cs typeface="Arial"/>
              </a:rPr>
              <a:t>Others are trying to poison me</a:t>
            </a:r>
            <a:r>
              <a:rPr lang="en-US" b="1" i="1">
                <a:solidFill>
                  <a:prstClr val="white"/>
                </a:solidFill>
                <a:latin typeface="Arial"/>
                <a:cs typeface="Arial"/>
              </a:rPr>
              <a:t>.</a:t>
            </a:r>
            <a:endParaRPr lang="en-US" sz="1800" b="1" i="1"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A7770D4-0721-B1A7-A90A-434FBE950C65}"/>
              </a:ext>
            </a:extLst>
          </p:cNvPr>
          <p:cNvSpPr txBox="1"/>
          <p:nvPr/>
        </p:nvSpPr>
        <p:spPr>
          <a:xfrm>
            <a:off x="4296045" y="2737706"/>
            <a:ext cx="113347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Occurs 5x/week</a:t>
            </a:r>
          </a:p>
        </p:txBody>
      </p:sp>
      <p:sp>
        <p:nvSpPr>
          <p:cNvPr id="13" name="TextBox 12">
            <a:extLst>
              <a:ext uri="{FF2B5EF4-FFF2-40B4-BE49-F238E27FC236}">
                <a16:creationId xmlns:a16="http://schemas.microsoft.com/office/drawing/2014/main" id="{08D72BD4-84DE-AC0B-9CF3-3351F21E7A33}"/>
              </a:ext>
            </a:extLst>
          </p:cNvPr>
          <p:cNvSpPr txBox="1"/>
          <p:nvPr/>
        </p:nvSpPr>
        <p:spPr>
          <a:xfrm>
            <a:off x="3627345" y="4742222"/>
            <a:ext cx="200298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Difficult to tell if the voice is real or trustworthy</a:t>
            </a:r>
          </a:p>
        </p:txBody>
      </p:sp>
      <p:sp>
        <p:nvSpPr>
          <p:cNvPr id="14" name="TextBox 13">
            <a:extLst>
              <a:ext uri="{FF2B5EF4-FFF2-40B4-BE49-F238E27FC236}">
                <a16:creationId xmlns:a16="http://schemas.microsoft.com/office/drawing/2014/main" id="{A52DFEB1-E936-FB4C-CD4C-5227FDA06524}"/>
              </a:ext>
            </a:extLst>
          </p:cNvPr>
          <p:cNvSpPr txBox="1"/>
          <p:nvPr/>
        </p:nvSpPr>
        <p:spPr>
          <a:xfrm>
            <a:off x="3747539" y="3659895"/>
            <a:ext cx="148255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Highly distressing</a:t>
            </a:r>
          </a:p>
        </p:txBody>
      </p:sp>
      <p:sp>
        <p:nvSpPr>
          <p:cNvPr id="2" name="Title 1">
            <a:extLst>
              <a:ext uri="{FF2B5EF4-FFF2-40B4-BE49-F238E27FC236}">
                <a16:creationId xmlns:a16="http://schemas.microsoft.com/office/drawing/2014/main" id="{83801A27-08A6-27F9-5A7B-0A63BEFDA858}"/>
              </a:ext>
            </a:extLst>
          </p:cNvPr>
          <p:cNvSpPr txBox="1">
            <a:spLocks noGrp="1"/>
          </p:cNvSpPr>
          <p:nvPr>
            <p:ph type="title" idx="4294967295"/>
          </p:nvPr>
        </p:nvSpPr>
        <p:spPr>
          <a:xfrm>
            <a:off x="307280" y="397682"/>
            <a:ext cx="5122244" cy="138499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a:ea typeface="+mn-ea"/>
                <a:cs typeface="Arial"/>
              </a:rPr>
              <a:t>Psychosis spectrum experiences can co-occur with each other.  </a:t>
            </a:r>
          </a:p>
        </p:txBody>
      </p:sp>
      <p:sp>
        <p:nvSpPr>
          <p:cNvPr id="16" name="TextBox 15">
            <a:extLst>
              <a:ext uri="{FF2B5EF4-FFF2-40B4-BE49-F238E27FC236}">
                <a16:creationId xmlns:a16="http://schemas.microsoft.com/office/drawing/2014/main" id="{B958D1AE-9A04-C8E4-D771-6DC2953FF461}"/>
              </a:ext>
            </a:extLst>
          </p:cNvPr>
          <p:cNvSpPr txBox="1"/>
          <p:nvPr/>
        </p:nvSpPr>
        <p:spPr>
          <a:xfrm>
            <a:off x="7063405" y="1159034"/>
            <a:ext cx="1866782" cy="2031325"/>
          </a:xfrm>
          <a:prstGeom prst="rect">
            <a:avLst/>
          </a:prstGeom>
          <a:noFill/>
        </p:spPr>
        <p:txBody>
          <a:bodyPr wrap="square" lIns="91440" tIns="45720" rIns="91440" bIns="45720" rtlCol="0" anchor="t">
            <a:spAutoFit/>
          </a:bodyPr>
          <a:lstStyle/>
          <a:p>
            <a:pPr algn="ctr">
              <a:defRPr/>
            </a:pPr>
            <a:r>
              <a:rPr kumimoji="0" lang="en-US" sz="1800" b="1" i="0" u="sng" strike="noStrike" kern="1200" cap="none" spc="0" normalizeH="0" baseline="0" noProof="0">
                <a:ln>
                  <a:noFill/>
                </a:ln>
                <a:solidFill>
                  <a:prstClr val="white"/>
                </a:solidFill>
                <a:effectLst/>
                <a:uLnTx/>
                <a:uFillTx/>
                <a:latin typeface="Arial"/>
                <a:cs typeface="Arial"/>
              </a:rPr>
              <a:t>Visual </a:t>
            </a:r>
            <a:r>
              <a:rPr lang="en-US" b="1" u="sng">
                <a:solidFill>
                  <a:prstClr val="white"/>
                </a:solidFill>
                <a:latin typeface="Arial"/>
                <a:cs typeface="Arial"/>
              </a:rPr>
              <a:t>Perceptual Changes:</a:t>
            </a:r>
            <a:endParaRPr kumimoji="0" lang="en-US" sz="1800" b="1" i="0" u="sng"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prstClr val="white"/>
                </a:solidFill>
                <a:effectLst/>
                <a:uLnTx/>
                <a:uFillTx/>
                <a:latin typeface="Arial"/>
                <a:cs typeface="Arial"/>
              </a:rPr>
              <a:t>Sometimes I see a figure whose voice I hear</a:t>
            </a:r>
            <a:r>
              <a:rPr lang="en-US" b="1" i="1">
                <a:solidFill>
                  <a:prstClr val="white"/>
                </a:solidFill>
                <a:latin typeface="Arial"/>
                <a:cs typeface="Arial"/>
              </a:rPr>
              <a:t>.</a:t>
            </a:r>
            <a:endParaRPr lang="en-US" sz="1800" b="1" i="1"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0" name="Freeform: Shape 9">
            <a:extLst>
              <a:ext uri="{FF2B5EF4-FFF2-40B4-BE49-F238E27FC236}">
                <a16:creationId xmlns:a16="http://schemas.microsoft.com/office/drawing/2014/main" id="{938C8C31-EC9C-F75A-7BC5-1B43AECF8C31}"/>
              </a:ext>
              <a:ext uri="{C183D7F6-B498-43B3-948B-1728B52AA6E4}">
                <adec:decorative xmlns:adec="http://schemas.microsoft.com/office/drawing/2017/decorative" val="1"/>
              </a:ext>
            </a:extLst>
          </p:cNvPr>
          <p:cNvSpPr/>
          <p:nvPr/>
        </p:nvSpPr>
        <p:spPr>
          <a:xfrm>
            <a:off x="6420636" y="5084963"/>
            <a:ext cx="138509" cy="1468032"/>
          </a:xfrm>
          <a:custGeom>
            <a:avLst/>
            <a:gdLst>
              <a:gd name="connsiteX0" fmla="*/ 27228 w 138509"/>
              <a:gd name="connsiteY0" fmla="*/ 0 h 1468032"/>
              <a:gd name="connsiteX1" fmla="*/ 6807 w 138509"/>
              <a:gd name="connsiteY1" fmla="*/ 63532 h 1468032"/>
              <a:gd name="connsiteX2" fmla="*/ 4538 w 138509"/>
              <a:gd name="connsiteY2" fmla="*/ 79415 h 1468032"/>
              <a:gd name="connsiteX3" fmla="*/ 0 w 138509"/>
              <a:gd name="connsiteY3" fmla="*/ 99836 h 1468032"/>
              <a:gd name="connsiteX4" fmla="*/ 2269 w 138509"/>
              <a:gd name="connsiteY4" fmla="*/ 138408 h 1468032"/>
              <a:gd name="connsiteX5" fmla="*/ 6807 w 138509"/>
              <a:gd name="connsiteY5" fmla="*/ 154291 h 1468032"/>
              <a:gd name="connsiteX6" fmla="*/ 20421 w 138509"/>
              <a:gd name="connsiteY6" fmla="*/ 197402 h 1468032"/>
              <a:gd name="connsiteX7" fmla="*/ 27228 w 138509"/>
              <a:gd name="connsiteY7" fmla="*/ 222361 h 1468032"/>
              <a:gd name="connsiteX8" fmla="*/ 43111 w 138509"/>
              <a:gd name="connsiteY8" fmla="*/ 254126 h 1468032"/>
              <a:gd name="connsiteX9" fmla="*/ 54455 w 138509"/>
              <a:gd name="connsiteY9" fmla="*/ 270009 h 1468032"/>
              <a:gd name="connsiteX10" fmla="*/ 74876 w 138509"/>
              <a:gd name="connsiteY10" fmla="*/ 322196 h 1468032"/>
              <a:gd name="connsiteX11" fmla="*/ 86221 w 138509"/>
              <a:gd name="connsiteY11" fmla="*/ 344886 h 1468032"/>
              <a:gd name="connsiteX12" fmla="*/ 97566 w 138509"/>
              <a:gd name="connsiteY12" fmla="*/ 385727 h 1468032"/>
              <a:gd name="connsiteX13" fmla="*/ 106642 w 138509"/>
              <a:gd name="connsiteY13" fmla="*/ 442452 h 1468032"/>
              <a:gd name="connsiteX14" fmla="*/ 104373 w 138509"/>
              <a:gd name="connsiteY14" fmla="*/ 508253 h 1468032"/>
              <a:gd name="connsiteX15" fmla="*/ 99835 w 138509"/>
              <a:gd name="connsiteY15" fmla="*/ 540018 h 1468032"/>
              <a:gd name="connsiteX16" fmla="*/ 81683 w 138509"/>
              <a:gd name="connsiteY16" fmla="*/ 601281 h 1468032"/>
              <a:gd name="connsiteX17" fmla="*/ 43111 w 138509"/>
              <a:gd name="connsiteY17" fmla="*/ 673888 h 1468032"/>
              <a:gd name="connsiteX18" fmla="*/ 13614 w 138509"/>
              <a:gd name="connsiteY18" fmla="*/ 755572 h 1468032"/>
              <a:gd name="connsiteX19" fmla="*/ 2269 w 138509"/>
              <a:gd name="connsiteY19" fmla="*/ 844062 h 1468032"/>
              <a:gd name="connsiteX20" fmla="*/ 18152 w 138509"/>
              <a:gd name="connsiteY20" fmla="*/ 964318 h 1468032"/>
              <a:gd name="connsiteX21" fmla="*/ 29497 w 138509"/>
              <a:gd name="connsiteY21" fmla="*/ 1002891 h 1468032"/>
              <a:gd name="connsiteX22" fmla="*/ 65800 w 138509"/>
              <a:gd name="connsiteY22" fmla="*/ 1075498 h 1468032"/>
              <a:gd name="connsiteX23" fmla="*/ 83952 w 138509"/>
              <a:gd name="connsiteY23" fmla="*/ 1109533 h 1468032"/>
              <a:gd name="connsiteX24" fmla="*/ 111180 w 138509"/>
              <a:gd name="connsiteY24" fmla="*/ 1170795 h 1468032"/>
              <a:gd name="connsiteX25" fmla="*/ 122525 w 138509"/>
              <a:gd name="connsiteY25" fmla="*/ 1198023 h 1468032"/>
              <a:gd name="connsiteX26" fmla="*/ 136139 w 138509"/>
              <a:gd name="connsiteY26" fmla="*/ 1243403 h 1468032"/>
              <a:gd name="connsiteX27" fmla="*/ 133870 w 138509"/>
              <a:gd name="connsiteY27" fmla="*/ 1309203 h 1468032"/>
              <a:gd name="connsiteX28" fmla="*/ 127063 w 138509"/>
              <a:gd name="connsiteY28" fmla="*/ 1372735 h 1468032"/>
              <a:gd name="connsiteX29" fmla="*/ 113449 w 138509"/>
              <a:gd name="connsiteY29" fmla="*/ 1411308 h 1468032"/>
              <a:gd name="connsiteX30" fmla="*/ 108911 w 138509"/>
              <a:gd name="connsiteY30" fmla="*/ 1420384 h 1468032"/>
              <a:gd name="connsiteX31" fmla="*/ 104373 w 138509"/>
              <a:gd name="connsiteY31" fmla="*/ 1440804 h 1468032"/>
              <a:gd name="connsiteX32" fmla="*/ 104373 w 138509"/>
              <a:gd name="connsiteY32" fmla="*/ 1468032 h 146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8509" h="1468032">
                <a:moveTo>
                  <a:pt x="27228" y="0"/>
                </a:moveTo>
                <a:cubicBezTo>
                  <a:pt x="20421" y="21177"/>
                  <a:pt x="12918" y="42143"/>
                  <a:pt x="6807" y="63532"/>
                </a:cubicBezTo>
                <a:cubicBezTo>
                  <a:pt x="5338" y="68674"/>
                  <a:pt x="5524" y="74159"/>
                  <a:pt x="4538" y="79415"/>
                </a:cubicBezTo>
                <a:cubicBezTo>
                  <a:pt x="3253" y="86269"/>
                  <a:pt x="1513" y="93029"/>
                  <a:pt x="0" y="99836"/>
                </a:cubicBezTo>
                <a:cubicBezTo>
                  <a:pt x="756" y="112693"/>
                  <a:pt x="671" y="125628"/>
                  <a:pt x="2269" y="138408"/>
                </a:cubicBezTo>
                <a:cubicBezTo>
                  <a:pt x="2952" y="143872"/>
                  <a:pt x="5472" y="148949"/>
                  <a:pt x="6807" y="154291"/>
                </a:cubicBezTo>
                <a:cubicBezTo>
                  <a:pt x="21258" y="212094"/>
                  <a:pt x="-760" y="133858"/>
                  <a:pt x="20421" y="197402"/>
                </a:cubicBezTo>
                <a:cubicBezTo>
                  <a:pt x="23148" y="205583"/>
                  <a:pt x="24501" y="214180"/>
                  <a:pt x="27228" y="222361"/>
                </a:cubicBezTo>
                <a:cubicBezTo>
                  <a:pt x="30670" y="232687"/>
                  <a:pt x="37282" y="245058"/>
                  <a:pt x="43111" y="254126"/>
                </a:cubicBezTo>
                <a:cubicBezTo>
                  <a:pt x="46629" y="259599"/>
                  <a:pt x="51295" y="264322"/>
                  <a:pt x="54455" y="270009"/>
                </a:cubicBezTo>
                <a:cubicBezTo>
                  <a:pt x="70116" y="298199"/>
                  <a:pt x="62536" y="292033"/>
                  <a:pt x="74876" y="322196"/>
                </a:cubicBezTo>
                <a:cubicBezTo>
                  <a:pt x="78078" y="330022"/>
                  <a:pt x="82787" y="337159"/>
                  <a:pt x="86221" y="344886"/>
                </a:cubicBezTo>
                <a:cubicBezTo>
                  <a:pt x="93498" y="361260"/>
                  <a:pt x="94432" y="367443"/>
                  <a:pt x="97566" y="385727"/>
                </a:cubicBezTo>
                <a:cubicBezTo>
                  <a:pt x="100801" y="404601"/>
                  <a:pt x="106642" y="442452"/>
                  <a:pt x="106642" y="442452"/>
                </a:cubicBezTo>
                <a:cubicBezTo>
                  <a:pt x="105886" y="464386"/>
                  <a:pt x="105900" y="486360"/>
                  <a:pt x="104373" y="508253"/>
                </a:cubicBezTo>
                <a:cubicBezTo>
                  <a:pt x="103629" y="518923"/>
                  <a:pt x="101715" y="529489"/>
                  <a:pt x="99835" y="540018"/>
                </a:cubicBezTo>
                <a:cubicBezTo>
                  <a:pt x="95630" y="563564"/>
                  <a:pt x="92237" y="579694"/>
                  <a:pt x="81683" y="601281"/>
                </a:cubicBezTo>
                <a:cubicBezTo>
                  <a:pt x="69646" y="625902"/>
                  <a:pt x="52419" y="648112"/>
                  <a:pt x="43111" y="673888"/>
                </a:cubicBezTo>
                <a:lnTo>
                  <a:pt x="13614" y="755572"/>
                </a:lnTo>
                <a:cubicBezTo>
                  <a:pt x="12503" y="763352"/>
                  <a:pt x="2062" y="832890"/>
                  <a:pt x="2269" y="844062"/>
                </a:cubicBezTo>
                <a:cubicBezTo>
                  <a:pt x="3265" y="897833"/>
                  <a:pt x="6158" y="919007"/>
                  <a:pt x="18152" y="964318"/>
                </a:cubicBezTo>
                <a:cubicBezTo>
                  <a:pt x="21582" y="977274"/>
                  <a:pt x="24218" y="990572"/>
                  <a:pt x="29497" y="1002891"/>
                </a:cubicBezTo>
                <a:cubicBezTo>
                  <a:pt x="40156" y="1027762"/>
                  <a:pt x="53494" y="1051399"/>
                  <a:pt x="65800" y="1075498"/>
                </a:cubicBezTo>
                <a:cubicBezTo>
                  <a:pt x="71647" y="1086949"/>
                  <a:pt x="78730" y="1097784"/>
                  <a:pt x="83952" y="1109533"/>
                </a:cubicBezTo>
                <a:cubicBezTo>
                  <a:pt x="93028" y="1129954"/>
                  <a:pt x="102250" y="1150310"/>
                  <a:pt x="111180" y="1170795"/>
                </a:cubicBezTo>
                <a:cubicBezTo>
                  <a:pt x="115109" y="1179808"/>
                  <a:pt x="119416" y="1188695"/>
                  <a:pt x="122525" y="1198023"/>
                </a:cubicBezTo>
                <a:cubicBezTo>
                  <a:pt x="132059" y="1226625"/>
                  <a:pt x="127444" y="1211522"/>
                  <a:pt x="136139" y="1243403"/>
                </a:cubicBezTo>
                <a:cubicBezTo>
                  <a:pt x="139746" y="1297508"/>
                  <a:pt x="139427" y="1257342"/>
                  <a:pt x="133870" y="1309203"/>
                </a:cubicBezTo>
                <a:cubicBezTo>
                  <a:pt x="131679" y="1329652"/>
                  <a:pt x="132256" y="1352613"/>
                  <a:pt x="127063" y="1372735"/>
                </a:cubicBezTo>
                <a:cubicBezTo>
                  <a:pt x="123656" y="1385937"/>
                  <a:pt x="119547" y="1399112"/>
                  <a:pt x="113449" y="1411308"/>
                </a:cubicBezTo>
                <a:cubicBezTo>
                  <a:pt x="111936" y="1414333"/>
                  <a:pt x="110099" y="1417217"/>
                  <a:pt x="108911" y="1420384"/>
                </a:cubicBezTo>
                <a:cubicBezTo>
                  <a:pt x="107954" y="1422935"/>
                  <a:pt x="104473" y="1439098"/>
                  <a:pt x="104373" y="1440804"/>
                </a:cubicBezTo>
                <a:cubicBezTo>
                  <a:pt x="103840" y="1449864"/>
                  <a:pt x="104373" y="1458956"/>
                  <a:pt x="104373" y="1468032"/>
                </a:cubicBezTo>
              </a:path>
            </a:pathLst>
          </a:cu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340937CB-6C14-7004-69B7-51238BC91409}"/>
              </a:ext>
              <a:ext uri="{C183D7F6-B498-43B3-948B-1728B52AA6E4}">
                <adec:decorative xmlns:adec="http://schemas.microsoft.com/office/drawing/2017/decorative" val="1"/>
              </a:ext>
            </a:extLst>
          </p:cNvPr>
          <p:cNvSpPr/>
          <p:nvPr/>
        </p:nvSpPr>
        <p:spPr>
          <a:xfrm>
            <a:off x="6296730" y="5058673"/>
            <a:ext cx="274572" cy="145214"/>
          </a:xfrm>
          <a:custGeom>
            <a:avLst/>
            <a:gdLst>
              <a:gd name="connsiteX0" fmla="*/ 115718 w 274572"/>
              <a:gd name="connsiteY0" fmla="*/ 9076 h 145214"/>
              <a:gd name="connsiteX1" fmla="*/ 49917 w 274572"/>
              <a:gd name="connsiteY1" fmla="*/ 29496 h 145214"/>
              <a:gd name="connsiteX2" fmla="*/ 29497 w 274572"/>
              <a:gd name="connsiteY2" fmla="*/ 43110 h 145214"/>
              <a:gd name="connsiteX3" fmla="*/ 22690 w 274572"/>
              <a:gd name="connsiteY3" fmla="*/ 52186 h 145214"/>
              <a:gd name="connsiteX4" fmla="*/ 13614 w 274572"/>
              <a:gd name="connsiteY4" fmla="*/ 61262 h 145214"/>
              <a:gd name="connsiteX5" fmla="*/ 2269 w 274572"/>
              <a:gd name="connsiteY5" fmla="*/ 77145 h 145214"/>
              <a:gd name="connsiteX6" fmla="*/ 0 w 274572"/>
              <a:gd name="connsiteY6" fmla="*/ 86221 h 145214"/>
              <a:gd name="connsiteX7" fmla="*/ 31766 w 274572"/>
              <a:gd name="connsiteY7" fmla="*/ 113449 h 145214"/>
              <a:gd name="connsiteX8" fmla="*/ 68069 w 274572"/>
              <a:gd name="connsiteY8" fmla="*/ 106642 h 145214"/>
              <a:gd name="connsiteX9" fmla="*/ 90759 w 274572"/>
              <a:gd name="connsiteY9" fmla="*/ 93028 h 145214"/>
              <a:gd name="connsiteX10" fmla="*/ 102104 w 274572"/>
              <a:gd name="connsiteY10" fmla="*/ 88490 h 145214"/>
              <a:gd name="connsiteX11" fmla="*/ 117987 w 274572"/>
              <a:gd name="connsiteY11" fmla="*/ 74876 h 145214"/>
              <a:gd name="connsiteX12" fmla="*/ 129332 w 274572"/>
              <a:gd name="connsiteY12" fmla="*/ 49917 h 145214"/>
              <a:gd name="connsiteX13" fmla="*/ 138408 w 274572"/>
              <a:gd name="connsiteY13" fmla="*/ 31765 h 145214"/>
              <a:gd name="connsiteX14" fmla="*/ 142946 w 274572"/>
              <a:gd name="connsiteY14" fmla="*/ 22689 h 145214"/>
              <a:gd name="connsiteX15" fmla="*/ 147484 w 274572"/>
              <a:gd name="connsiteY15" fmla="*/ 9076 h 145214"/>
              <a:gd name="connsiteX16" fmla="*/ 165636 w 274572"/>
              <a:gd name="connsiteY16" fmla="*/ 0 h 145214"/>
              <a:gd name="connsiteX17" fmla="*/ 188325 w 274572"/>
              <a:gd name="connsiteY17" fmla="*/ 6807 h 145214"/>
              <a:gd name="connsiteX18" fmla="*/ 208746 w 274572"/>
              <a:gd name="connsiteY18" fmla="*/ 22689 h 145214"/>
              <a:gd name="connsiteX19" fmla="*/ 226898 w 274572"/>
              <a:gd name="connsiteY19" fmla="*/ 36303 h 145214"/>
              <a:gd name="connsiteX20" fmla="*/ 235974 w 274572"/>
              <a:gd name="connsiteY20" fmla="*/ 40841 h 145214"/>
              <a:gd name="connsiteX21" fmla="*/ 245050 w 274572"/>
              <a:gd name="connsiteY21" fmla="*/ 49917 h 145214"/>
              <a:gd name="connsiteX22" fmla="*/ 256395 w 274572"/>
              <a:gd name="connsiteY22" fmla="*/ 58993 h 145214"/>
              <a:gd name="connsiteX23" fmla="*/ 272278 w 274572"/>
              <a:gd name="connsiteY23" fmla="*/ 79414 h 145214"/>
              <a:gd name="connsiteX24" fmla="*/ 274547 w 274572"/>
              <a:gd name="connsiteY24" fmla="*/ 90759 h 145214"/>
              <a:gd name="connsiteX25" fmla="*/ 272278 w 274572"/>
              <a:gd name="connsiteY25" fmla="*/ 122525 h 145214"/>
              <a:gd name="connsiteX26" fmla="*/ 263202 w 274572"/>
              <a:gd name="connsiteY26" fmla="*/ 133870 h 145214"/>
              <a:gd name="connsiteX27" fmla="*/ 235974 w 274572"/>
              <a:gd name="connsiteY27" fmla="*/ 145214 h 145214"/>
              <a:gd name="connsiteX28" fmla="*/ 199670 w 274572"/>
              <a:gd name="connsiteY28" fmla="*/ 136139 h 145214"/>
              <a:gd name="connsiteX29" fmla="*/ 188325 w 274572"/>
              <a:gd name="connsiteY29" fmla="*/ 124794 h 145214"/>
              <a:gd name="connsiteX30" fmla="*/ 176981 w 274572"/>
              <a:gd name="connsiteY30" fmla="*/ 111180 h 145214"/>
              <a:gd name="connsiteX31" fmla="*/ 161098 w 274572"/>
              <a:gd name="connsiteY31" fmla="*/ 74876 h 145214"/>
              <a:gd name="connsiteX32" fmla="*/ 156560 w 274572"/>
              <a:gd name="connsiteY32" fmla="*/ 63531 h 145214"/>
              <a:gd name="connsiteX33" fmla="*/ 152022 w 274572"/>
              <a:gd name="connsiteY33" fmla="*/ 52186 h 145214"/>
              <a:gd name="connsiteX34" fmla="*/ 115718 w 274572"/>
              <a:gd name="connsiteY34" fmla="*/ 9076 h 14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74572" h="145214">
                <a:moveTo>
                  <a:pt x="115718" y="9076"/>
                </a:moveTo>
                <a:cubicBezTo>
                  <a:pt x="98700" y="5294"/>
                  <a:pt x="71573" y="21853"/>
                  <a:pt x="49917" y="29496"/>
                </a:cubicBezTo>
                <a:cubicBezTo>
                  <a:pt x="46580" y="30674"/>
                  <a:pt x="32454" y="40153"/>
                  <a:pt x="29497" y="43110"/>
                </a:cubicBezTo>
                <a:cubicBezTo>
                  <a:pt x="26823" y="45784"/>
                  <a:pt x="25180" y="49340"/>
                  <a:pt x="22690" y="52186"/>
                </a:cubicBezTo>
                <a:cubicBezTo>
                  <a:pt x="19873" y="55406"/>
                  <a:pt x="16431" y="58042"/>
                  <a:pt x="13614" y="61262"/>
                </a:cubicBezTo>
                <a:cubicBezTo>
                  <a:pt x="9674" y="65765"/>
                  <a:pt x="5658" y="72062"/>
                  <a:pt x="2269" y="77145"/>
                </a:cubicBezTo>
                <a:cubicBezTo>
                  <a:pt x="1513" y="80170"/>
                  <a:pt x="0" y="83103"/>
                  <a:pt x="0" y="86221"/>
                </a:cubicBezTo>
                <a:cubicBezTo>
                  <a:pt x="0" y="102623"/>
                  <a:pt x="19259" y="108446"/>
                  <a:pt x="31766" y="113449"/>
                </a:cubicBezTo>
                <a:cubicBezTo>
                  <a:pt x="45427" y="112083"/>
                  <a:pt x="55921" y="112716"/>
                  <a:pt x="68069" y="106642"/>
                </a:cubicBezTo>
                <a:cubicBezTo>
                  <a:pt x="75958" y="102697"/>
                  <a:pt x="82570" y="96304"/>
                  <a:pt x="90759" y="93028"/>
                </a:cubicBezTo>
                <a:cubicBezTo>
                  <a:pt x="94541" y="91515"/>
                  <a:pt x="98544" y="90468"/>
                  <a:pt x="102104" y="88490"/>
                </a:cubicBezTo>
                <a:cubicBezTo>
                  <a:pt x="108653" y="84852"/>
                  <a:pt x="112828" y="80035"/>
                  <a:pt x="117987" y="74876"/>
                </a:cubicBezTo>
                <a:cubicBezTo>
                  <a:pt x="122395" y="61651"/>
                  <a:pt x="119186" y="70208"/>
                  <a:pt x="129332" y="49917"/>
                </a:cubicBezTo>
                <a:lnTo>
                  <a:pt x="138408" y="31765"/>
                </a:lnTo>
                <a:cubicBezTo>
                  <a:pt x="139921" y="28740"/>
                  <a:pt x="141876" y="25898"/>
                  <a:pt x="142946" y="22689"/>
                </a:cubicBezTo>
                <a:cubicBezTo>
                  <a:pt x="144459" y="18151"/>
                  <a:pt x="143657" y="11946"/>
                  <a:pt x="147484" y="9076"/>
                </a:cubicBezTo>
                <a:cubicBezTo>
                  <a:pt x="159055" y="398"/>
                  <a:pt x="152891" y="3186"/>
                  <a:pt x="165636" y="0"/>
                </a:cubicBezTo>
                <a:cubicBezTo>
                  <a:pt x="182207" y="5524"/>
                  <a:pt x="174609" y="3378"/>
                  <a:pt x="188325" y="6807"/>
                </a:cubicBezTo>
                <a:cubicBezTo>
                  <a:pt x="212313" y="21198"/>
                  <a:pt x="187845" y="5271"/>
                  <a:pt x="208746" y="22689"/>
                </a:cubicBezTo>
                <a:cubicBezTo>
                  <a:pt x="214556" y="27531"/>
                  <a:pt x="220847" y="31765"/>
                  <a:pt x="226898" y="36303"/>
                </a:cubicBezTo>
                <a:cubicBezTo>
                  <a:pt x="229604" y="38332"/>
                  <a:pt x="233268" y="38812"/>
                  <a:pt x="235974" y="40841"/>
                </a:cubicBezTo>
                <a:cubicBezTo>
                  <a:pt x="239397" y="43408"/>
                  <a:pt x="241852" y="47075"/>
                  <a:pt x="245050" y="49917"/>
                </a:cubicBezTo>
                <a:cubicBezTo>
                  <a:pt x="248670" y="53134"/>
                  <a:pt x="253110" y="55434"/>
                  <a:pt x="256395" y="58993"/>
                </a:cubicBezTo>
                <a:cubicBezTo>
                  <a:pt x="262244" y="65330"/>
                  <a:pt x="272278" y="79414"/>
                  <a:pt x="272278" y="79414"/>
                </a:cubicBezTo>
                <a:cubicBezTo>
                  <a:pt x="273034" y="83196"/>
                  <a:pt x="274547" y="86902"/>
                  <a:pt x="274547" y="90759"/>
                </a:cubicBezTo>
                <a:cubicBezTo>
                  <a:pt x="274547" y="101375"/>
                  <a:pt x="274980" y="112259"/>
                  <a:pt x="272278" y="122525"/>
                </a:cubicBezTo>
                <a:cubicBezTo>
                  <a:pt x="271046" y="127208"/>
                  <a:pt x="266822" y="130653"/>
                  <a:pt x="263202" y="133870"/>
                </a:cubicBezTo>
                <a:cubicBezTo>
                  <a:pt x="254832" y="141310"/>
                  <a:pt x="246487" y="142210"/>
                  <a:pt x="235974" y="145214"/>
                </a:cubicBezTo>
                <a:cubicBezTo>
                  <a:pt x="230088" y="144144"/>
                  <a:pt x="207750" y="141795"/>
                  <a:pt x="199670" y="136139"/>
                </a:cubicBezTo>
                <a:cubicBezTo>
                  <a:pt x="195289" y="133072"/>
                  <a:pt x="191922" y="128751"/>
                  <a:pt x="188325" y="124794"/>
                </a:cubicBezTo>
                <a:cubicBezTo>
                  <a:pt x="184352" y="120423"/>
                  <a:pt x="180257" y="116095"/>
                  <a:pt x="176981" y="111180"/>
                </a:cubicBezTo>
                <a:cubicBezTo>
                  <a:pt x="171756" y="103341"/>
                  <a:pt x="163670" y="81306"/>
                  <a:pt x="161098" y="74876"/>
                </a:cubicBezTo>
                <a:lnTo>
                  <a:pt x="156560" y="63531"/>
                </a:lnTo>
                <a:cubicBezTo>
                  <a:pt x="155047" y="59749"/>
                  <a:pt x="153843" y="55829"/>
                  <a:pt x="152022" y="52186"/>
                </a:cubicBezTo>
                <a:cubicBezTo>
                  <a:pt x="146414" y="40971"/>
                  <a:pt x="132736" y="12858"/>
                  <a:pt x="115718" y="9076"/>
                </a:cubicBezTo>
                <a:close/>
              </a:path>
            </a:pathLst>
          </a:custGeom>
          <a:solidFill>
            <a:srgbClr val="792999"/>
          </a:solidFill>
          <a:ln>
            <a:solidFill>
              <a:srgbClr val="6D50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A3153F7E-0C45-0E4A-68CE-4282E97D8DDB}"/>
              </a:ext>
              <a:ext uri="{C183D7F6-B498-43B3-948B-1728B52AA6E4}">
                <adec:decorative xmlns:adec="http://schemas.microsoft.com/office/drawing/2017/decorative" val="1"/>
              </a:ext>
            </a:extLst>
          </p:cNvPr>
          <p:cNvSpPr/>
          <p:nvPr/>
        </p:nvSpPr>
        <p:spPr>
          <a:xfrm>
            <a:off x="8111301" y="5237363"/>
            <a:ext cx="138509" cy="1468032"/>
          </a:xfrm>
          <a:custGeom>
            <a:avLst/>
            <a:gdLst>
              <a:gd name="connsiteX0" fmla="*/ 27228 w 138509"/>
              <a:gd name="connsiteY0" fmla="*/ 0 h 1468032"/>
              <a:gd name="connsiteX1" fmla="*/ 6807 w 138509"/>
              <a:gd name="connsiteY1" fmla="*/ 63532 h 1468032"/>
              <a:gd name="connsiteX2" fmla="*/ 4538 w 138509"/>
              <a:gd name="connsiteY2" fmla="*/ 79415 h 1468032"/>
              <a:gd name="connsiteX3" fmla="*/ 0 w 138509"/>
              <a:gd name="connsiteY3" fmla="*/ 99836 h 1468032"/>
              <a:gd name="connsiteX4" fmla="*/ 2269 w 138509"/>
              <a:gd name="connsiteY4" fmla="*/ 138408 h 1468032"/>
              <a:gd name="connsiteX5" fmla="*/ 6807 w 138509"/>
              <a:gd name="connsiteY5" fmla="*/ 154291 h 1468032"/>
              <a:gd name="connsiteX6" fmla="*/ 20421 w 138509"/>
              <a:gd name="connsiteY6" fmla="*/ 197402 h 1468032"/>
              <a:gd name="connsiteX7" fmla="*/ 27228 w 138509"/>
              <a:gd name="connsiteY7" fmla="*/ 222361 h 1468032"/>
              <a:gd name="connsiteX8" fmla="*/ 43111 w 138509"/>
              <a:gd name="connsiteY8" fmla="*/ 254126 h 1468032"/>
              <a:gd name="connsiteX9" fmla="*/ 54455 w 138509"/>
              <a:gd name="connsiteY9" fmla="*/ 270009 h 1468032"/>
              <a:gd name="connsiteX10" fmla="*/ 74876 w 138509"/>
              <a:gd name="connsiteY10" fmla="*/ 322196 h 1468032"/>
              <a:gd name="connsiteX11" fmla="*/ 86221 w 138509"/>
              <a:gd name="connsiteY11" fmla="*/ 344886 h 1468032"/>
              <a:gd name="connsiteX12" fmla="*/ 97566 w 138509"/>
              <a:gd name="connsiteY12" fmla="*/ 385727 h 1468032"/>
              <a:gd name="connsiteX13" fmla="*/ 106642 w 138509"/>
              <a:gd name="connsiteY13" fmla="*/ 442452 h 1468032"/>
              <a:gd name="connsiteX14" fmla="*/ 104373 w 138509"/>
              <a:gd name="connsiteY14" fmla="*/ 508253 h 1468032"/>
              <a:gd name="connsiteX15" fmla="*/ 99835 w 138509"/>
              <a:gd name="connsiteY15" fmla="*/ 540018 h 1468032"/>
              <a:gd name="connsiteX16" fmla="*/ 81683 w 138509"/>
              <a:gd name="connsiteY16" fmla="*/ 601281 h 1468032"/>
              <a:gd name="connsiteX17" fmla="*/ 43111 w 138509"/>
              <a:gd name="connsiteY17" fmla="*/ 673888 h 1468032"/>
              <a:gd name="connsiteX18" fmla="*/ 13614 w 138509"/>
              <a:gd name="connsiteY18" fmla="*/ 755572 h 1468032"/>
              <a:gd name="connsiteX19" fmla="*/ 2269 w 138509"/>
              <a:gd name="connsiteY19" fmla="*/ 844062 h 1468032"/>
              <a:gd name="connsiteX20" fmla="*/ 18152 w 138509"/>
              <a:gd name="connsiteY20" fmla="*/ 964318 h 1468032"/>
              <a:gd name="connsiteX21" fmla="*/ 29497 w 138509"/>
              <a:gd name="connsiteY21" fmla="*/ 1002891 h 1468032"/>
              <a:gd name="connsiteX22" fmla="*/ 65800 w 138509"/>
              <a:gd name="connsiteY22" fmla="*/ 1075498 h 1468032"/>
              <a:gd name="connsiteX23" fmla="*/ 83952 w 138509"/>
              <a:gd name="connsiteY23" fmla="*/ 1109533 h 1468032"/>
              <a:gd name="connsiteX24" fmla="*/ 111180 w 138509"/>
              <a:gd name="connsiteY24" fmla="*/ 1170795 h 1468032"/>
              <a:gd name="connsiteX25" fmla="*/ 122525 w 138509"/>
              <a:gd name="connsiteY25" fmla="*/ 1198023 h 1468032"/>
              <a:gd name="connsiteX26" fmla="*/ 136139 w 138509"/>
              <a:gd name="connsiteY26" fmla="*/ 1243403 h 1468032"/>
              <a:gd name="connsiteX27" fmla="*/ 133870 w 138509"/>
              <a:gd name="connsiteY27" fmla="*/ 1309203 h 1468032"/>
              <a:gd name="connsiteX28" fmla="*/ 127063 w 138509"/>
              <a:gd name="connsiteY28" fmla="*/ 1372735 h 1468032"/>
              <a:gd name="connsiteX29" fmla="*/ 113449 w 138509"/>
              <a:gd name="connsiteY29" fmla="*/ 1411308 h 1468032"/>
              <a:gd name="connsiteX30" fmla="*/ 108911 w 138509"/>
              <a:gd name="connsiteY30" fmla="*/ 1420384 h 1468032"/>
              <a:gd name="connsiteX31" fmla="*/ 104373 w 138509"/>
              <a:gd name="connsiteY31" fmla="*/ 1440804 h 1468032"/>
              <a:gd name="connsiteX32" fmla="*/ 104373 w 138509"/>
              <a:gd name="connsiteY32" fmla="*/ 1468032 h 146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8509" h="1468032">
                <a:moveTo>
                  <a:pt x="27228" y="0"/>
                </a:moveTo>
                <a:cubicBezTo>
                  <a:pt x="20421" y="21177"/>
                  <a:pt x="12918" y="42143"/>
                  <a:pt x="6807" y="63532"/>
                </a:cubicBezTo>
                <a:cubicBezTo>
                  <a:pt x="5338" y="68674"/>
                  <a:pt x="5524" y="74159"/>
                  <a:pt x="4538" y="79415"/>
                </a:cubicBezTo>
                <a:cubicBezTo>
                  <a:pt x="3253" y="86269"/>
                  <a:pt x="1513" y="93029"/>
                  <a:pt x="0" y="99836"/>
                </a:cubicBezTo>
                <a:cubicBezTo>
                  <a:pt x="756" y="112693"/>
                  <a:pt x="671" y="125628"/>
                  <a:pt x="2269" y="138408"/>
                </a:cubicBezTo>
                <a:cubicBezTo>
                  <a:pt x="2952" y="143872"/>
                  <a:pt x="5472" y="148949"/>
                  <a:pt x="6807" y="154291"/>
                </a:cubicBezTo>
                <a:cubicBezTo>
                  <a:pt x="21258" y="212094"/>
                  <a:pt x="-760" y="133858"/>
                  <a:pt x="20421" y="197402"/>
                </a:cubicBezTo>
                <a:cubicBezTo>
                  <a:pt x="23148" y="205583"/>
                  <a:pt x="24501" y="214180"/>
                  <a:pt x="27228" y="222361"/>
                </a:cubicBezTo>
                <a:cubicBezTo>
                  <a:pt x="30670" y="232687"/>
                  <a:pt x="37282" y="245058"/>
                  <a:pt x="43111" y="254126"/>
                </a:cubicBezTo>
                <a:cubicBezTo>
                  <a:pt x="46629" y="259599"/>
                  <a:pt x="51295" y="264322"/>
                  <a:pt x="54455" y="270009"/>
                </a:cubicBezTo>
                <a:cubicBezTo>
                  <a:pt x="70116" y="298199"/>
                  <a:pt x="62536" y="292033"/>
                  <a:pt x="74876" y="322196"/>
                </a:cubicBezTo>
                <a:cubicBezTo>
                  <a:pt x="78078" y="330022"/>
                  <a:pt x="82787" y="337159"/>
                  <a:pt x="86221" y="344886"/>
                </a:cubicBezTo>
                <a:cubicBezTo>
                  <a:pt x="93498" y="361260"/>
                  <a:pt x="94432" y="367443"/>
                  <a:pt x="97566" y="385727"/>
                </a:cubicBezTo>
                <a:cubicBezTo>
                  <a:pt x="100801" y="404601"/>
                  <a:pt x="106642" y="442452"/>
                  <a:pt x="106642" y="442452"/>
                </a:cubicBezTo>
                <a:cubicBezTo>
                  <a:pt x="105886" y="464386"/>
                  <a:pt x="105900" y="486360"/>
                  <a:pt x="104373" y="508253"/>
                </a:cubicBezTo>
                <a:cubicBezTo>
                  <a:pt x="103629" y="518923"/>
                  <a:pt x="101715" y="529489"/>
                  <a:pt x="99835" y="540018"/>
                </a:cubicBezTo>
                <a:cubicBezTo>
                  <a:pt x="95630" y="563564"/>
                  <a:pt x="92237" y="579694"/>
                  <a:pt x="81683" y="601281"/>
                </a:cubicBezTo>
                <a:cubicBezTo>
                  <a:pt x="69646" y="625902"/>
                  <a:pt x="52419" y="648112"/>
                  <a:pt x="43111" y="673888"/>
                </a:cubicBezTo>
                <a:lnTo>
                  <a:pt x="13614" y="755572"/>
                </a:lnTo>
                <a:cubicBezTo>
                  <a:pt x="12503" y="763352"/>
                  <a:pt x="2062" y="832890"/>
                  <a:pt x="2269" y="844062"/>
                </a:cubicBezTo>
                <a:cubicBezTo>
                  <a:pt x="3265" y="897833"/>
                  <a:pt x="6158" y="919007"/>
                  <a:pt x="18152" y="964318"/>
                </a:cubicBezTo>
                <a:cubicBezTo>
                  <a:pt x="21582" y="977274"/>
                  <a:pt x="24218" y="990572"/>
                  <a:pt x="29497" y="1002891"/>
                </a:cubicBezTo>
                <a:cubicBezTo>
                  <a:pt x="40156" y="1027762"/>
                  <a:pt x="53494" y="1051399"/>
                  <a:pt x="65800" y="1075498"/>
                </a:cubicBezTo>
                <a:cubicBezTo>
                  <a:pt x="71647" y="1086949"/>
                  <a:pt x="78730" y="1097784"/>
                  <a:pt x="83952" y="1109533"/>
                </a:cubicBezTo>
                <a:cubicBezTo>
                  <a:pt x="93028" y="1129954"/>
                  <a:pt x="102250" y="1150310"/>
                  <a:pt x="111180" y="1170795"/>
                </a:cubicBezTo>
                <a:cubicBezTo>
                  <a:pt x="115109" y="1179808"/>
                  <a:pt x="119416" y="1188695"/>
                  <a:pt x="122525" y="1198023"/>
                </a:cubicBezTo>
                <a:cubicBezTo>
                  <a:pt x="132059" y="1226625"/>
                  <a:pt x="127444" y="1211522"/>
                  <a:pt x="136139" y="1243403"/>
                </a:cubicBezTo>
                <a:cubicBezTo>
                  <a:pt x="139746" y="1297508"/>
                  <a:pt x="139427" y="1257342"/>
                  <a:pt x="133870" y="1309203"/>
                </a:cubicBezTo>
                <a:cubicBezTo>
                  <a:pt x="131679" y="1329652"/>
                  <a:pt x="132256" y="1352613"/>
                  <a:pt x="127063" y="1372735"/>
                </a:cubicBezTo>
                <a:cubicBezTo>
                  <a:pt x="123656" y="1385937"/>
                  <a:pt x="119547" y="1399112"/>
                  <a:pt x="113449" y="1411308"/>
                </a:cubicBezTo>
                <a:cubicBezTo>
                  <a:pt x="111936" y="1414333"/>
                  <a:pt x="110099" y="1417217"/>
                  <a:pt x="108911" y="1420384"/>
                </a:cubicBezTo>
                <a:cubicBezTo>
                  <a:pt x="107954" y="1422935"/>
                  <a:pt x="104473" y="1439098"/>
                  <a:pt x="104373" y="1440804"/>
                </a:cubicBezTo>
                <a:cubicBezTo>
                  <a:pt x="103840" y="1449864"/>
                  <a:pt x="104373" y="1458956"/>
                  <a:pt x="104373" y="1468032"/>
                </a:cubicBezTo>
              </a:path>
            </a:pathLst>
          </a:cu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89755744-559F-954E-D482-38B6EFC29856}"/>
              </a:ext>
              <a:ext uri="{C183D7F6-B498-43B3-948B-1728B52AA6E4}">
                <adec:decorative xmlns:adec="http://schemas.microsoft.com/office/drawing/2017/decorative" val="1"/>
              </a:ext>
            </a:extLst>
          </p:cNvPr>
          <p:cNvSpPr/>
          <p:nvPr/>
        </p:nvSpPr>
        <p:spPr>
          <a:xfrm>
            <a:off x="7987395" y="5211073"/>
            <a:ext cx="274572" cy="145214"/>
          </a:xfrm>
          <a:custGeom>
            <a:avLst/>
            <a:gdLst>
              <a:gd name="connsiteX0" fmla="*/ 115718 w 274572"/>
              <a:gd name="connsiteY0" fmla="*/ 9076 h 145214"/>
              <a:gd name="connsiteX1" fmla="*/ 49917 w 274572"/>
              <a:gd name="connsiteY1" fmla="*/ 29496 h 145214"/>
              <a:gd name="connsiteX2" fmla="*/ 29497 w 274572"/>
              <a:gd name="connsiteY2" fmla="*/ 43110 h 145214"/>
              <a:gd name="connsiteX3" fmla="*/ 22690 w 274572"/>
              <a:gd name="connsiteY3" fmla="*/ 52186 h 145214"/>
              <a:gd name="connsiteX4" fmla="*/ 13614 w 274572"/>
              <a:gd name="connsiteY4" fmla="*/ 61262 h 145214"/>
              <a:gd name="connsiteX5" fmla="*/ 2269 w 274572"/>
              <a:gd name="connsiteY5" fmla="*/ 77145 h 145214"/>
              <a:gd name="connsiteX6" fmla="*/ 0 w 274572"/>
              <a:gd name="connsiteY6" fmla="*/ 86221 h 145214"/>
              <a:gd name="connsiteX7" fmla="*/ 31766 w 274572"/>
              <a:gd name="connsiteY7" fmla="*/ 113449 h 145214"/>
              <a:gd name="connsiteX8" fmla="*/ 68069 w 274572"/>
              <a:gd name="connsiteY8" fmla="*/ 106642 h 145214"/>
              <a:gd name="connsiteX9" fmla="*/ 90759 w 274572"/>
              <a:gd name="connsiteY9" fmla="*/ 93028 h 145214"/>
              <a:gd name="connsiteX10" fmla="*/ 102104 w 274572"/>
              <a:gd name="connsiteY10" fmla="*/ 88490 h 145214"/>
              <a:gd name="connsiteX11" fmla="*/ 117987 w 274572"/>
              <a:gd name="connsiteY11" fmla="*/ 74876 h 145214"/>
              <a:gd name="connsiteX12" fmla="*/ 129332 w 274572"/>
              <a:gd name="connsiteY12" fmla="*/ 49917 h 145214"/>
              <a:gd name="connsiteX13" fmla="*/ 138408 w 274572"/>
              <a:gd name="connsiteY13" fmla="*/ 31765 h 145214"/>
              <a:gd name="connsiteX14" fmla="*/ 142946 w 274572"/>
              <a:gd name="connsiteY14" fmla="*/ 22689 h 145214"/>
              <a:gd name="connsiteX15" fmla="*/ 147484 w 274572"/>
              <a:gd name="connsiteY15" fmla="*/ 9076 h 145214"/>
              <a:gd name="connsiteX16" fmla="*/ 165636 w 274572"/>
              <a:gd name="connsiteY16" fmla="*/ 0 h 145214"/>
              <a:gd name="connsiteX17" fmla="*/ 188325 w 274572"/>
              <a:gd name="connsiteY17" fmla="*/ 6807 h 145214"/>
              <a:gd name="connsiteX18" fmla="*/ 208746 w 274572"/>
              <a:gd name="connsiteY18" fmla="*/ 22689 h 145214"/>
              <a:gd name="connsiteX19" fmla="*/ 226898 w 274572"/>
              <a:gd name="connsiteY19" fmla="*/ 36303 h 145214"/>
              <a:gd name="connsiteX20" fmla="*/ 235974 w 274572"/>
              <a:gd name="connsiteY20" fmla="*/ 40841 h 145214"/>
              <a:gd name="connsiteX21" fmla="*/ 245050 w 274572"/>
              <a:gd name="connsiteY21" fmla="*/ 49917 h 145214"/>
              <a:gd name="connsiteX22" fmla="*/ 256395 w 274572"/>
              <a:gd name="connsiteY22" fmla="*/ 58993 h 145214"/>
              <a:gd name="connsiteX23" fmla="*/ 272278 w 274572"/>
              <a:gd name="connsiteY23" fmla="*/ 79414 h 145214"/>
              <a:gd name="connsiteX24" fmla="*/ 274547 w 274572"/>
              <a:gd name="connsiteY24" fmla="*/ 90759 h 145214"/>
              <a:gd name="connsiteX25" fmla="*/ 272278 w 274572"/>
              <a:gd name="connsiteY25" fmla="*/ 122525 h 145214"/>
              <a:gd name="connsiteX26" fmla="*/ 263202 w 274572"/>
              <a:gd name="connsiteY26" fmla="*/ 133870 h 145214"/>
              <a:gd name="connsiteX27" fmla="*/ 235974 w 274572"/>
              <a:gd name="connsiteY27" fmla="*/ 145214 h 145214"/>
              <a:gd name="connsiteX28" fmla="*/ 199670 w 274572"/>
              <a:gd name="connsiteY28" fmla="*/ 136139 h 145214"/>
              <a:gd name="connsiteX29" fmla="*/ 188325 w 274572"/>
              <a:gd name="connsiteY29" fmla="*/ 124794 h 145214"/>
              <a:gd name="connsiteX30" fmla="*/ 176981 w 274572"/>
              <a:gd name="connsiteY30" fmla="*/ 111180 h 145214"/>
              <a:gd name="connsiteX31" fmla="*/ 161098 w 274572"/>
              <a:gd name="connsiteY31" fmla="*/ 74876 h 145214"/>
              <a:gd name="connsiteX32" fmla="*/ 156560 w 274572"/>
              <a:gd name="connsiteY32" fmla="*/ 63531 h 145214"/>
              <a:gd name="connsiteX33" fmla="*/ 152022 w 274572"/>
              <a:gd name="connsiteY33" fmla="*/ 52186 h 145214"/>
              <a:gd name="connsiteX34" fmla="*/ 115718 w 274572"/>
              <a:gd name="connsiteY34" fmla="*/ 9076 h 14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74572" h="145214">
                <a:moveTo>
                  <a:pt x="115718" y="9076"/>
                </a:moveTo>
                <a:cubicBezTo>
                  <a:pt x="98700" y="5294"/>
                  <a:pt x="71573" y="21853"/>
                  <a:pt x="49917" y="29496"/>
                </a:cubicBezTo>
                <a:cubicBezTo>
                  <a:pt x="46580" y="30674"/>
                  <a:pt x="32454" y="40153"/>
                  <a:pt x="29497" y="43110"/>
                </a:cubicBezTo>
                <a:cubicBezTo>
                  <a:pt x="26823" y="45784"/>
                  <a:pt x="25180" y="49340"/>
                  <a:pt x="22690" y="52186"/>
                </a:cubicBezTo>
                <a:cubicBezTo>
                  <a:pt x="19873" y="55406"/>
                  <a:pt x="16431" y="58042"/>
                  <a:pt x="13614" y="61262"/>
                </a:cubicBezTo>
                <a:cubicBezTo>
                  <a:pt x="9674" y="65765"/>
                  <a:pt x="5658" y="72062"/>
                  <a:pt x="2269" y="77145"/>
                </a:cubicBezTo>
                <a:cubicBezTo>
                  <a:pt x="1513" y="80170"/>
                  <a:pt x="0" y="83103"/>
                  <a:pt x="0" y="86221"/>
                </a:cubicBezTo>
                <a:cubicBezTo>
                  <a:pt x="0" y="102623"/>
                  <a:pt x="19259" y="108446"/>
                  <a:pt x="31766" y="113449"/>
                </a:cubicBezTo>
                <a:cubicBezTo>
                  <a:pt x="45427" y="112083"/>
                  <a:pt x="55921" y="112716"/>
                  <a:pt x="68069" y="106642"/>
                </a:cubicBezTo>
                <a:cubicBezTo>
                  <a:pt x="75958" y="102697"/>
                  <a:pt x="82570" y="96304"/>
                  <a:pt x="90759" y="93028"/>
                </a:cubicBezTo>
                <a:cubicBezTo>
                  <a:pt x="94541" y="91515"/>
                  <a:pt x="98544" y="90468"/>
                  <a:pt x="102104" y="88490"/>
                </a:cubicBezTo>
                <a:cubicBezTo>
                  <a:pt x="108653" y="84852"/>
                  <a:pt x="112828" y="80035"/>
                  <a:pt x="117987" y="74876"/>
                </a:cubicBezTo>
                <a:cubicBezTo>
                  <a:pt x="122395" y="61651"/>
                  <a:pt x="119186" y="70208"/>
                  <a:pt x="129332" y="49917"/>
                </a:cubicBezTo>
                <a:lnTo>
                  <a:pt x="138408" y="31765"/>
                </a:lnTo>
                <a:cubicBezTo>
                  <a:pt x="139921" y="28740"/>
                  <a:pt x="141876" y="25898"/>
                  <a:pt x="142946" y="22689"/>
                </a:cubicBezTo>
                <a:cubicBezTo>
                  <a:pt x="144459" y="18151"/>
                  <a:pt x="143657" y="11946"/>
                  <a:pt x="147484" y="9076"/>
                </a:cubicBezTo>
                <a:cubicBezTo>
                  <a:pt x="159055" y="398"/>
                  <a:pt x="152891" y="3186"/>
                  <a:pt x="165636" y="0"/>
                </a:cubicBezTo>
                <a:cubicBezTo>
                  <a:pt x="182207" y="5524"/>
                  <a:pt x="174609" y="3378"/>
                  <a:pt x="188325" y="6807"/>
                </a:cubicBezTo>
                <a:cubicBezTo>
                  <a:pt x="212313" y="21198"/>
                  <a:pt x="187845" y="5271"/>
                  <a:pt x="208746" y="22689"/>
                </a:cubicBezTo>
                <a:cubicBezTo>
                  <a:pt x="214556" y="27531"/>
                  <a:pt x="220847" y="31765"/>
                  <a:pt x="226898" y="36303"/>
                </a:cubicBezTo>
                <a:cubicBezTo>
                  <a:pt x="229604" y="38332"/>
                  <a:pt x="233268" y="38812"/>
                  <a:pt x="235974" y="40841"/>
                </a:cubicBezTo>
                <a:cubicBezTo>
                  <a:pt x="239397" y="43408"/>
                  <a:pt x="241852" y="47075"/>
                  <a:pt x="245050" y="49917"/>
                </a:cubicBezTo>
                <a:cubicBezTo>
                  <a:pt x="248670" y="53134"/>
                  <a:pt x="253110" y="55434"/>
                  <a:pt x="256395" y="58993"/>
                </a:cubicBezTo>
                <a:cubicBezTo>
                  <a:pt x="262244" y="65330"/>
                  <a:pt x="272278" y="79414"/>
                  <a:pt x="272278" y="79414"/>
                </a:cubicBezTo>
                <a:cubicBezTo>
                  <a:pt x="273034" y="83196"/>
                  <a:pt x="274547" y="86902"/>
                  <a:pt x="274547" y="90759"/>
                </a:cubicBezTo>
                <a:cubicBezTo>
                  <a:pt x="274547" y="101375"/>
                  <a:pt x="274980" y="112259"/>
                  <a:pt x="272278" y="122525"/>
                </a:cubicBezTo>
                <a:cubicBezTo>
                  <a:pt x="271046" y="127208"/>
                  <a:pt x="266822" y="130653"/>
                  <a:pt x="263202" y="133870"/>
                </a:cubicBezTo>
                <a:cubicBezTo>
                  <a:pt x="254832" y="141310"/>
                  <a:pt x="246487" y="142210"/>
                  <a:pt x="235974" y="145214"/>
                </a:cubicBezTo>
                <a:cubicBezTo>
                  <a:pt x="230088" y="144144"/>
                  <a:pt x="207750" y="141795"/>
                  <a:pt x="199670" y="136139"/>
                </a:cubicBezTo>
                <a:cubicBezTo>
                  <a:pt x="195289" y="133072"/>
                  <a:pt x="191922" y="128751"/>
                  <a:pt x="188325" y="124794"/>
                </a:cubicBezTo>
                <a:cubicBezTo>
                  <a:pt x="184352" y="120423"/>
                  <a:pt x="180257" y="116095"/>
                  <a:pt x="176981" y="111180"/>
                </a:cubicBezTo>
                <a:cubicBezTo>
                  <a:pt x="171756" y="103341"/>
                  <a:pt x="163670" y="81306"/>
                  <a:pt x="161098" y="74876"/>
                </a:cubicBezTo>
                <a:lnTo>
                  <a:pt x="156560" y="63531"/>
                </a:lnTo>
                <a:cubicBezTo>
                  <a:pt x="155047" y="59749"/>
                  <a:pt x="153843" y="55829"/>
                  <a:pt x="152022" y="52186"/>
                </a:cubicBezTo>
                <a:cubicBezTo>
                  <a:pt x="146414" y="40971"/>
                  <a:pt x="132736" y="12858"/>
                  <a:pt x="115718" y="9076"/>
                </a:cubicBezTo>
                <a:close/>
              </a:path>
            </a:pathLst>
          </a:custGeom>
          <a:solidFill>
            <a:srgbClr val="5E2798"/>
          </a:solidFill>
          <a:ln>
            <a:solidFill>
              <a:srgbClr val="673AD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092C35B-DABE-7F0E-7276-BBFD9A49374D}"/>
              </a:ext>
            </a:extLst>
          </p:cNvPr>
          <p:cNvSpPr txBox="1"/>
          <p:nvPr/>
        </p:nvSpPr>
        <p:spPr>
          <a:xfrm>
            <a:off x="908629" y="6181109"/>
            <a:ext cx="98774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lang="en-US" sz="2400" b="1">
                <a:ln w="3175">
                  <a:noFill/>
                </a:ln>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Less Impactful         More Impactful</a:t>
            </a:r>
          </a:p>
        </p:txBody>
      </p:sp>
      <p:sp>
        <p:nvSpPr>
          <p:cNvPr id="18" name="Freeform: Shape 17">
            <a:extLst>
              <a:ext uri="{FF2B5EF4-FFF2-40B4-BE49-F238E27FC236}">
                <a16:creationId xmlns:a16="http://schemas.microsoft.com/office/drawing/2014/main" id="{F906C99F-E51B-7B54-D9D9-E12C05DEDBFC}"/>
              </a:ext>
              <a:ext uri="{C183D7F6-B498-43B3-948B-1728B52AA6E4}">
                <adec:decorative xmlns:adec="http://schemas.microsoft.com/office/drawing/2017/decorative" val="1"/>
              </a:ext>
            </a:extLst>
          </p:cNvPr>
          <p:cNvSpPr/>
          <p:nvPr/>
        </p:nvSpPr>
        <p:spPr>
          <a:xfrm>
            <a:off x="10189930" y="5128840"/>
            <a:ext cx="202854" cy="1678225"/>
          </a:xfrm>
          <a:custGeom>
            <a:avLst/>
            <a:gdLst>
              <a:gd name="connsiteX0" fmla="*/ 123198 w 202854"/>
              <a:gd name="connsiteY0" fmla="*/ 0 h 1678225"/>
              <a:gd name="connsiteX1" fmla="*/ 73919 w 202854"/>
              <a:gd name="connsiteY1" fmla="*/ 68443 h 1678225"/>
              <a:gd name="connsiteX2" fmla="*/ 27378 w 202854"/>
              <a:gd name="connsiteY2" fmla="*/ 95820 h 1678225"/>
              <a:gd name="connsiteX3" fmla="*/ 8214 w 202854"/>
              <a:gd name="connsiteY3" fmla="*/ 142361 h 1678225"/>
              <a:gd name="connsiteX4" fmla="*/ 0 w 202854"/>
              <a:gd name="connsiteY4" fmla="*/ 208067 h 1678225"/>
              <a:gd name="connsiteX5" fmla="*/ 2738 w 202854"/>
              <a:gd name="connsiteY5" fmla="*/ 232706 h 1678225"/>
              <a:gd name="connsiteX6" fmla="*/ 27378 w 202854"/>
              <a:gd name="connsiteY6" fmla="*/ 284723 h 1678225"/>
              <a:gd name="connsiteX7" fmla="*/ 49280 w 202854"/>
              <a:gd name="connsiteY7" fmla="*/ 339478 h 1678225"/>
              <a:gd name="connsiteX8" fmla="*/ 73919 w 202854"/>
              <a:gd name="connsiteY8" fmla="*/ 383281 h 1678225"/>
              <a:gd name="connsiteX9" fmla="*/ 98559 w 202854"/>
              <a:gd name="connsiteY9" fmla="*/ 435298 h 1678225"/>
              <a:gd name="connsiteX10" fmla="*/ 125936 w 202854"/>
              <a:gd name="connsiteY10" fmla="*/ 479102 h 1678225"/>
              <a:gd name="connsiteX11" fmla="*/ 153313 w 202854"/>
              <a:gd name="connsiteY11" fmla="*/ 533856 h 1678225"/>
              <a:gd name="connsiteX12" fmla="*/ 180690 w 202854"/>
              <a:gd name="connsiteY12" fmla="*/ 613250 h 1678225"/>
              <a:gd name="connsiteX13" fmla="*/ 191641 w 202854"/>
              <a:gd name="connsiteY13" fmla="*/ 678955 h 1678225"/>
              <a:gd name="connsiteX14" fmla="*/ 197117 w 202854"/>
              <a:gd name="connsiteY14" fmla="*/ 714546 h 1678225"/>
              <a:gd name="connsiteX15" fmla="*/ 194379 w 202854"/>
              <a:gd name="connsiteY15" fmla="*/ 835006 h 1678225"/>
              <a:gd name="connsiteX16" fmla="*/ 183428 w 202854"/>
              <a:gd name="connsiteY16" fmla="*/ 900711 h 1678225"/>
              <a:gd name="connsiteX17" fmla="*/ 175215 w 202854"/>
              <a:gd name="connsiteY17" fmla="*/ 928088 h 1678225"/>
              <a:gd name="connsiteX18" fmla="*/ 142362 w 202854"/>
              <a:gd name="connsiteY18" fmla="*/ 977367 h 1678225"/>
              <a:gd name="connsiteX19" fmla="*/ 128674 w 202854"/>
              <a:gd name="connsiteY19" fmla="*/ 999269 h 1678225"/>
              <a:gd name="connsiteX20" fmla="*/ 104034 w 202854"/>
              <a:gd name="connsiteY20" fmla="*/ 1032122 h 1678225"/>
              <a:gd name="connsiteX21" fmla="*/ 95821 w 202854"/>
              <a:gd name="connsiteY21" fmla="*/ 1051286 h 1678225"/>
              <a:gd name="connsiteX22" fmla="*/ 79394 w 202854"/>
              <a:gd name="connsiteY22" fmla="*/ 1108778 h 1678225"/>
              <a:gd name="connsiteX23" fmla="*/ 73919 w 202854"/>
              <a:gd name="connsiteY23" fmla="*/ 1138893 h 1678225"/>
              <a:gd name="connsiteX24" fmla="*/ 71181 w 202854"/>
              <a:gd name="connsiteY24" fmla="*/ 1171746 h 1678225"/>
              <a:gd name="connsiteX25" fmla="*/ 87608 w 202854"/>
              <a:gd name="connsiteY25" fmla="*/ 1275779 h 1678225"/>
              <a:gd name="connsiteX26" fmla="*/ 109509 w 202854"/>
              <a:gd name="connsiteY26" fmla="*/ 1322321 h 1678225"/>
              <a:gd name="connsiteX27" fmla="*/ 136887 w 202854"/>
              <a:gd name="connsiteY27" fmla="*/ 1379813 h 1678225"/>
              <a:gd name="connsiteX28" fmla="*/ 177953 w 202854"/>
              <a:gd name="connsiteY28" fmla="*/ 1442781 h 1678225"/>
              <a:gd name="connsiteX29" fmla="*/ 186166 w 202854"/>
              <a:gd name="connsiteY29" fmla="*/ 1472896 h 1678225"/>
              <a:gd name="connsiteX30" fmla="*/ 194379 w 202854"/>
              <a:gd name="connsiteY30" fmla="*/ 1497535 h 1678225"/>
              <a:gd name="connsiteX31" fmla="*/ 199854 w 202854"/>
              <a:gd name="connsiteY31" fmla="*/ 1522175 h 1678225"/>
              <a:gd name="connsiteX32" fmla="*/ 197117 w 202854"/>
              <a:gd name="connsiteY32" fmla="*/ 1631684 h 1678225"/>
              <a:gd name="connsiteX33" fmla="*/ 194379 w 202854"/>
              <a:gd name="connsiteY33" fmla="*/ 1645372 h 1678225"/>
              <a:gd name="connsiteX34" fmla="*/ 183428 w 202854"/>
              <a:gd name="connsiteY34" fmla="*/ 1667274 h 1678225"/>
              <a:gd name="connsiteX35" fmla="*/ 177953 w 202854"/>
              <a:gd name="connsiteY35" fmla="*/ 1678225 h 167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2854" h="1678225">
                <a:moveTo>
                  <a:pt x="123198" y="0"/>
                </a:moveTo>
                <a:cubicBezTo>
                  <a:pt x="106772" y="22814"/>
                  <a:pt x="93798" y="48564"/>
                  <a:pt x="73919" y="68443"/>
                </a:cubicBezTo>
                <a:cubicBezTo>
                  <a:pt x="61192" y="81170"/>
                  <a:pt x="41044" y="84107"/>
                  <a:pt x="27378" y="95820"/>
                </a:cubicBezTo>
                <a:cubicBezTo>
                  <a:pt x="20461" y="101749"/>
                  <a:pt x="10623" y="135133"/>
                  <a:pt x="8214" y="142361"/>
                </a:cubicBezTo>
                <a:cubicBezTo>
                  <a:pt x="5760" y="158311"/>
                  <a:pt x="0" y="190857"/>
                  <a:pt x="0" y="208067"/>
                </a:cubicBezTo>
                <a:cubicBezTo>
                  <a:pt x="0" y="216331"/>
                  <a:pt x="-41" y="224924"/>
                  <a:pt x="2738" y="232706"/>
                </a:cubicBezTo>
                <a:cubicBezTo>
                  <a:pt x="9191" y="250774"/>
                  <a:pt x="20821" y="266692"/>
                  <a:pt x="27378" y="284723"/>
                </a:cubicBezTo>
                <a:cubicBezTo>
                  <a:pt x="33781" y="302330"/>
                  <a:pt x="40403" y="322710"/>
                  <a:pt x="49280" y="339478"/>
                </a:cubicBezTo>
                <a:cubicBezTo>
                  <a:pt x="81071" y="399529"/>
                  <a:pt x="46055" y="324070"/>
                  <a:pt x="73919" y="383281"/>
                </a:cubicBezTo>
                <a:cubicBezTo>
                  <a:pt x="83213" y="403032"/>
                  <a:pt x="87435" y="416016"/>
                  <a:pt x="98559" y="435298"/>
                </a:cubicBezTo>
                <a:cubicBezTo>
                  <a:pt x="107163" y="450212"/>
                  <a:pt x="116983" y="464394"/>
                  <a:pt x="125936" y="479102"/>
                </a:cubicBezTo>
                <a:cubicBezTo>
                  <a:pt x="137132" y="497496"/>
                  <a:pt x="144881" y="513100"/>
                  <a:pt x="153313" y="533856"/>
                </a:cubicBezTo>
                <a:cubicBezTo>
                  <a:pt x="156719" y="542240"/>
                  <a:pt x="176990" y="595281"/>
                  <a:pt x="180690" y="613250"/>
                </a:cubicBezTo>
                <a:cubicBezTo>
                  <a:pt x="185167" y="634998"/>
                  <a:pt x="188087" y="657038"/>
                  <a:pt x="191641" y="678955"/>
                </a:cubicBezTo>
                <a:cubicBezTo>
                  <a:pt x="193562" y="690803"/>
                  <a:pt x="197117" y="714546"/>
                  <a:pt x="197117" y="714546"/>
                </a:cubicBezTo>
                <a:cubicBezTo>
                  <a:pt x="201882" y="776508"/>
                  <a:pt x="200967" y="742773"/>
                  <a:pt x="194379" y="835006"/>
                </a:cubicBezTo>
                <a:cubicBezTo>
                  <a:pt x="192099" y="866926"/>
                  <a:pt x="192023" y="867764"/>
                  <a:pt x="183428" y="900711"/>
                </a:cubicBezTo>
                <a:cubicBezTo>
                  <a:pt x="181023" y="909930"/>
                  <a:pt x="179714" y="919690"/>
                  <a:pt x="175215" y="928088"/>
                </a:cubicBezTo>
                <a:cubicBezTo>
                  <a:pt x="165892" y="945490"/>
                  <a:pt x="153166" y="960843"/>
                  <a:pt x="142362" y="977367"/>
                </a:cubicBezTo>
                <a:cubicBezTo>
                  <a:pt x="137651" y="984573"/>
                  <a:pt x="134185" y="992655"/>
                  <a:pt x="128674" y="999269"/>
                </a:cubicBezTo>
                <a:cubicBezTo>
                  <a:pt x="119547" y="1010221"/>
                  <a:pt x="110837" y="1019487"/>
                  <a:pt x="104034" y="1032122"/>
                </a:cubicBezTo>
                <a:cubicBezTo>
                  <a:pt x="100739" y="1038241"/>
                  <a:pt x="98261" y="1044779"/>
                  <a:pt x="95821" y="1051286"/>
                </a:cubicBezTo>
                <a:cubicBezTo>
                  <a:pt x="88526" y="1070740"/>
                  <a:pt x="83857" y="1088251"/>
                  <a:pt x="79394" y="1108778"/>
                </a:cubicBezTo>
                <a:cubicBezTo>
                  <a:pt x="77227" y="1118748"/>
                  <a:pt x="75744" y="1128855"/>
                  <a:pt x="73919" y="1138893"/>
                </a:cubicBezTo>
                <a:cubicBezTo>
                  <a:pt x="73006" y="1149844"/>
                  <a:pt x="70838" y="1160762"/>
                  <a:pt x="71181" y="1171746"/>
                </a:cubicBezTo>
                <a:cubicBezTo>
                  <a:pt x="71951" y="1196395"/>
                  <a:pt x="78531" y="1251573"/>
                  <a:pt x="87608" y="1275779"/>
                </a:cubicBezTo>
                <a:cubicBezTo>
                  <a:pt x="106793" y="1326942"/>
                  <a:pt x="82788" y="1266206"/>
                  <a:pt x="109509" y="1322321"/>
                </a:cubicBezTo>
                <a:cubicBezTo>
                  <a:pt x="124412" y="1353618"/>
                  <a:pt x="119337" y="1352903"/>
                  <a:pt x="136887" y="1379813"/>
                </a:cubicBezTo>
                <a:cubicBezTo>
                  <a:pt x="186145" y="1455342"/>
                  <a:pt x="146813" y="1386729"/>
                  <a:pt x="177953" y="1442781"/>
                </a:cubicBezTo>
                <a:cubicBezTo>
                  <a:pt x="180691" y="1452819"/>
                  <a:pt x="183176" y="1462930"/>
                  <a:pt x="186166" y="1472896"/>
                </a:cubicBezTo>
                <a:cubicBezTo>
                  <a:pt x="188654" y="1481188"/>
                  <a:pt x="192062" y="1489194"/>
                  <a:pt x="194379" y="1497535"/>
                </a:cubicBezTo>
                <a:cubicBezTo>
                  <a:pt x="196631" y="1505642"/>
                  <a:pt x="198029" y="1513962"/>
                  <a:pt x="199854" y="1522175"/>
                </a:cubicBezTo>
                <a:cubicBezTo>
                  <a:pt x="202039" y="1578973"/>
                  <a:pt x="206520" y="1584676"/>
                  <a:pt x="197117" y="1631684"/>
                </a:cubicBezTo>
                <a:cubicBezTo>
                  <a:pt x="196204" y="1636247"/>
                  <a:pt x="196049" y="1641029"/>
                  <a:pt x="194379" y="1645372"/>
                </a:cubicBezTo>
                <a:cubicBezTo>
                  <a:pt x="191449" y="1652990"/>
                  <a:pt x="186009" y="1659531"/>
                  <a:pt x="183428" y="1667274"/>
                </a:cubicBezTo>
                <a:cubicBezTo>
                  <a:pt x="180282" y="1676711"/>
                  <a:pt x="182730" y="1673446"/>
                  <a:pt x="177953" y="1678225"/>
                </a:cubicBezTo>
              </a:path>
            </a:pathLst>
          </a:cu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57150">
                <a:solidFill>
                  <a:schemeClr val="bg1"/>
                </a:solidFill>
              </a:ln>
            </a:endParaRPr>
          </a:p>
        </p:txBody>
      </p:sp>
      <p:sp>
        <p:nvSpPr>
          <p:cNvPr id="9" name="TextBox 8">
            <a:extLst>
              <a:ext uri="{FF2B5EF4-FFF2-40B4-BE49-F238E27FC236}">
                <a16:creationId xmlns:a16="http://schemas.microsoft.com/office/drawing/2014/main" id="{F2F096C2-41F1-336A-E0EC-731BCA1AEDC9}"/>
              </a:ext>
            </a:extLst>
          </p:cNvPr>
          <p:cNvSpPr txBox="1"/>
          <p:nvPr/>
        </p:nvSpPr>
        <p:spPr>
          <a:xfrm>
            <a:off x="8930187" y="2748209"/>
            <a:ext cx="2831871" cy="203132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cs typeface="Arial"/>
              </a:rPr>
              <a:t>Occurs daily, Very certain that my food has been poisoned, Extremely distressing to the point where I am losing weight as I am afraid to eat</a:t>
            </a:r>
            <a:r>
              <a:rPr lang="en-US" b="1">
                <a:solidFill>
                  <a:prstClr val="white"/>
                </a:solidFill>
                <a:latin typeface="Arial"/>
                <a:cs typeface="Arial"/>
              </a:rPr>
              <a:t>.</a:t>
            </a:r>
            <a:endParaRPr kumimoji="0" lang="en-US"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0" name="Freeform: Shape 19">
            <a:extLst>
              <a:ext uri="{FF2B5EF4-FFF2-40B4-BE49-F238E27FC236}">
                <a16:creationId xmlns:a16="http://schemas.microsoft.com/office/drawing/2014/main" id="{D9A52151-5685-B63A-1241-062401BEFFD6}"/>
              </a:ext>
              <a:ext uri="{C183D7F6-B498-43B3-948B-1728B52AA6E4}">
                <adec:decorative xmlns:adec="http://schemas.microsoft.com/office/drawing/2017/decorative" val="1"/>
              </a:ext>
            </a:extLst>
          </p:cNvPr>
          <p:cNvSpPr/>
          <p:nvPr/>
        </p:nvSpPr>
        <p:spPr>
          <a:xfrm>
            <a:off x="10089755" y="5115767"/>
            <a:ext cx="310444" cy="189507"/>
          </a:xfrm>
          <a:custGeom>
            <a:avLst/>
            <a:gdLst>
              <a:gd name="connsiteX0" fmla="*/ 115718 w 274572"/>
              <a:gd name="connsiteY0" fmla="*/ 9076 h 145214"/>
              <a:gd name="connsiteX1" fmla="*/ 49917 w 274572"/>
              <a:gd name="connsiteY1" fmla="*/ 29496 h 145214"/>
              <a:gd name="connsiteX2" fmla="*/ 29497 w 274572"/>
              <a:gd name="connsiteY2" fmla="*/ 43110 h 145214"/>
              <a:gd name="connsiteX3" fmla="*/ 22690 w 274572"/>
              <a:gd name="connsiteY3" fmla="*/ 52186 h 145214"/>
              <a:gd name="connsiteX4" fmla="*/ 13614 w 274572"/>
              <a:gd name="connsiteY4" fmla="*/ 61262 h 145214"/>
              <a:gd name="connsiteX5" fmla="*/ 2269 w 274572"/>
              <a:gd name="connsiteY5" fmla="*/ 77145 h 145214"/>
              <a:gd name="connsiteX6" fmla="*/ 0 w 274572"/>
              <a:gd name="connsiteY6" fmla="*/ 86221 h 145214"/>
              <a:gd name="connsiteX7" fmla="*/ 31766 w 274572"/>
              <a:gd name="connsiteY7" fmla="*/ 113449 h 145214"/>
              <a:gd name="connsiteX8" fmla="*/ 68069 w 274572"/>
              <a:gd name="connsiteY8" fmla="*/ 106642 h 145214"/>
              <a:gd name="connsiteX9" fmla="*/ 90759 w 274572"/>
              <a:gd name="connsiteY9" fmla="*/ 93028 h 145214"/>
              <a:gd name="connsiteX10" fmla="*/ 102104 w 274572"/>
              <a:gd name="connsiteY10" fmla="*/ 88490 h 145214"/>
              <a:gd name="connsiteX11" fmla="*/ 117987 w 274572"/>
              <a:gd name="connsiteY11" fmla="*/ 74876 h 145214"/>
              <a:gd name="connsiteX12" fmla="*/ 129332 w 274572"/>
              <a:gd name="connsiteY12" fmla="*/ 49917 h 145214"/>
              <a:gd name="connsiteX13" fmla="*/ 138408 w 274572"/>
              <a:gd name="connsiteY13" fmla="*/ 31765 h 145214"/>
              <a:gd name="connsiteX14" fmla="*/ 142946 w 274572"/>
              <a:gd name="connsiteY14" fmla="*/ 22689 h 145214"/>
              <a:gd name="connsiteX15" fmla="*/ 147484 w 274572"/>
              <a:gd name="connsiteY15" fmla="*/ 9076 h 145214"/>
              <a:gd name="connsiteX16" fmla="*/ 165636 w 274572"/>
              <a:gd name="connsiteY16" fmla="*/ 0 h 145214"/>
              <a:gd name="connsiteX17" fmla="*/ 188325 w 274572"/>
              <a:gd name="connsiteY17" fmla="*/ 6807 h 145214"/>
              <a:gd name="connsiteX18" fmla="*/ 208746 w 274572"/>
              <a:gd name="connsiteY18" fmla="*/ 22689 h 145214"/>
              <a:gd name="connsiteX19" fmla="*/ 226898 w 274572"/>
              <a:gd name="connsiteY19" fmla="*/ 36303 h 145214"/>
              <a:gd name="connsiteX20" fmla="*/ 235974 w 274572"/>
              <a:gd name="connsiteY20" fmla="*/ 40841 h 145214"/>
              <a:gd name="connsiteX21" fmla="*/ 245050 w 274572"/>
              <a:gd name="connsiteY21" fmla="*/ 49917 h 145214"/>
              <a:gd name="connsiteX22" fmla="*/ 256395 w 274572"/>
              <a:gd name="connsiteY22" fmla="*/ 58993 h 145214"/>
              <a:gd name="connsiteX23" fmla="*/ 272278 w 274572"/>
              <a:gd name="connsiteY23" fmla="*/ 79414 h 145214"/>
              <a:gd name="connsiteX24" fmla="*/ 274547 w 274572"/>
              <a:gd name="connsiteY24" fmla="*/ 90759 h 145214"/>
              <a:gd name="connsiteX25" fmla="*/ 272278 w 274572"/>
              <a:gd name="connsiteY25" fmla="*/ 122525 h 145214"/>
              <a:gd name="connsiteX26" fmla="*/ 263202 w 274572"/>
              <a:gd name="connsiteY26" fmla="*/ 133870 h 145214"/>
              <a:gd name="connsiteX27" fmla="*/ 235974 w 274572"/>
              <a:gd name="connsiteY27" fmla="*/ 145214 h 145214"/>
              <a:gd name="connsiteX28" fmla="*/ 199670 w 274572"/>
              <a:gd name="connsiteY28" fmla="*/ 136139 h 145214"/>
              <a:gd name="connsiteX29" fmla="*/ 188325 w 274572"/>
              <a:gd name="connsiteY29" fmla="*/ 124794 h 145214"/>
              <a:gd name="connsiteX30" fmla="*/ 176981 w 274572"/>
              <a:gd name="connsiteY30" fmla="*/ 111180 h 145214"/>
              <a:gd name="connsiteX31" fmla="*/ 161098 w 274572"/>
              <a:gd name="connsiteY31" fmla="*/ 74876 h 145214"/>
              <a:gd name="connsiteX32" fmla="*/ 156560 w 274572"/>
              <a:gd name="connsiteY32" fmla="*/ 63531 h 145214"/>
              <a:gd name="connsiteX33" fmla="*/ 152022 w 274572"/>
              <a:gd name="connsiteY33" fmla="*/ 52186 h 145214"/>
              <a:gd name="connsiteX34" fmla="*/ 115718 w 274572"/>
              <a:gd name="connsiteY34" fmla="*/ 9076 h 14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74572" h="145214">
                <a:moveTo>
                  <a:pt x="115718" y="9076"/>
                </a:moveTo>
                <a:cubicBezTo>
                  <a:pt x="98700" y="5294"/>
                  <a:pt x="71573" y="21853"/>
                  <a:pt x="49917" y="29496"/>
                </a:cubicBezTo>
                <a:cubicBezTo>
                  <a:pt x="46580" y="30674"/>
                  <a:pt x="32454" y="40153"/>
                  <a:pt x="29497" y="43110"/>
                </a:cubicBezTo>
                <a:cubicBezTo>
                  <a:pt x="26823" y="45784"/>
                  <a:pt x="25180" y="49340"/>
                  <a:pt x="22690" y="52186"/>
                </a:cubicBezTo>
                <a:cubicBezTo>
                  <a:pt x="19873" y="55406"/>
                  <a:pt x="16431" y="58042"/>
                  <a:pt x="13614" y="61262"/>
                </a:cubicBezTo>
                <a:cubicBezTo>
                  <a:pt x="9674" y="65765"/>
                  <a:pt x="5658" y="72062"/>
                  <a:pt x="2269" y="77145"/>
                </a:cubicBezTo>
                <a:cubicBezTo>
                  <a:pt x="1513" y="80170"/>
                  <a:pt x="0" y="83103"/>
                  <a:pt x="0" y="86221"/>
                </a:cubicBezTo>
                <a:cubicBezTo>
                  <a:pt x="0" y="102623"/>
                  <a:pt x="19259" y="108446"/>
                  <a:pt x="31766" y="113449"/>
                </a:cubicBezTo>
                <a:cubicBezTo>
                  <a:pt x="45427" y="112083"/>
                  <a:pt x="55921" y="112716"/>
                  <a:pt x="68069" y="106642"/>
                </a:cubicBezTo>
                <a:cubicBezTo>
                  <a:pt x="75958" y="102697"/>
                  <a:pt x="82570" y="96304"/>
                  <a:pt x="90759" y="93028"/>
                </a:cubicBezTo>
                <a:cubicBezTo>
                  <a:pt x="94541" y="91515"/>
                  <a:pt x="98544" y="90468"/>
                  <a:pt x="102104" y="88490"/>
                </a:cubicBezTo>
                <a:cubicBezTo>
                  <a:pt x="108653" y="84852"/>
                  <a:pt x="112828" y="80035"/>
                  <a:pt x="117987" y="74876"/>
                </a:cubicBezTo>
                <a:cubicBezTo>
                  <a:pt x="122395" y="61651"/>
                  <a:pt x="119186" y="70208"/>
                  <a:pt x="129332" y="49917"/>
                </a:cubicBezTo>
                <a:lnTo>
                  <a:pt x="138408" y="31765"/>
                </a:lnTo>
                <a:cubicBezTo>
                  <a:pt x="139921" y="28740"/>
                  <a:pt x="141876" y="25898"/>
                  <a:pt x="142946" y="22689"/>
                </a:cubicBezTo>
                <a:cubicBezTo>
                  <a:pt x="144459" y="18151"/>
                  <a:pt x="143657" y="11946"/>
                  <a:pt x="147484" y="9076"/>
                </a:cubicBezTo>
                <a:cubicBezTo>
                  <a:pt x="159055" y="398"/>
                  <a:pt x="152891" y="3186"/>
                  <a:pt x="165636" y="0"/>
                </a:cubicBezTo>
                <a:cubicBezTo>
                  <a:pt x="182207" y="5524"/>
                  <a:pt x="174609" y="3378"/>
                  <a:pt x="188325" y="6807"/>
                </a:cubicBezTo>
                <a:cubicBezTo>
                  <a:pt x="212313" y="21198"/>
                  <a:pt x="187845" y="5271"/>
                  <a:pt x="208746" y="22689"/>
                </a:cubicBezTo>
                <a:cubicBezTo>
                  <a:pt x="214556" y="27531"/>
                  <a:pt x="220847" y="31765"/>
                  <a:pt x="226898" y="36303"/>
                </a:cubicBezTo>
                <a:cubicBezTo>
                  <a:pt x="229604" y="38332"/>
                  <a:pt x="233268" y="38812"/>
                  <a:pt x="235974" y="40841"/>
                </a:cubicBezTo>
                <a:cubicBezTo>
                  <a:pt x="239397" y="43408"/>
                  <a:pt x="241852" y="47075"/>
                  <a:pt x="245050" y="49917"/>
                </a:cubicBezTo>
                <a:cubicBezTo>
                  <a:pt x="248670" y="53134"/>
                  <a:pt x="253110" y="55434"/>
                  <a:pt x="256395" y="58993"/>
                </a:cubicBezTo>
                <a:cubicBezTo>
                  <a:pt x="262244" y="65330"/>
                  <a:pt x="272278" y="79414"/>
                  <a:pt x="272278" y="79414"/>
                </a:cubicBezTo>
                <a:cubicBezTo>
                  <a:pt x="273034" y="83196"/>
                  <a:pt x="274547" y="86902"/>
                  <a:pt x="274547" y="90759"/>
                </a:cubicBezTo>
                <a:cubicBezTo>
                  <a:pt x="274547" y="101375"/>
                  <a:pt x="274980" y="112259"/>
                  <a:pt x="272278" y="122525"/>
                </a:cubicBezTo>
                <a:cubicBezTo>
                  <a:pt x="271046" y="127208"/>
                  <a:pt x="266822" y="130653"/>
                  <a:pt x="263202" y="133870"/>
                </a:cubicBezTo>
                <a:cubicBezTo>
                  <a:pt x="254832" y="141310"/>
                  <a:pt x="246487" y="142210"/>
                  <a:pt x="235974" y="145214"/>
                </a:cubicBezTo>
                <a:cubicBezTo>
                  <a:pt x="230088" y="144144"/>
                  <a:pt x="207750" y="141795"/>
                  <a:pt x="199670" y="136139"/>
                </a:cubicBezTo>
                <a:cubicBezTo>
                  <a:pt x="195289" y="133072"/>
                  <a:pt x="191922" y="128751"/>
                  <a:pt x="188325" y="124794"/>
                </a:cubicBezTo>
                <a:cubicBezTo>
                  <a:pt x="184352" y="120423"/>
                  <a:pt x="180257" y="116095"/>
                  <a:pt x="176981" y="111180"/>
                </a:cubicBezTo>
                <a:cubicBezTo>
                  <a:pt x="171756" y="103341"/>
                  <a:pt x="163670" y="81306"/>
                  <a:pt x="161098" y="74876"/>
                </a:cubicBezTo>
                <a:lnTo>
                  <a:pt x="156560" y="63531"/>
                </a:lnTo>
                <a:cubicBezTo>
                  <a:pt x="155047" y="59749"/>
                  <a:pt x="153843" y="55829"/>
                  <a:pt x="152022" y="52186"/>
                </a:cubicBezTo>
                <a:cubicBezTo>
                  <a:pt x="146414" y="40971"/>
                  <a:pt x="132736" y="12858"/>
                  <a:pt x="115718" y="9076"/>
                </a:cubicBezTo>
                <a:close/>
              </a:path>
            </a:pathLst>
          </a:custGeom>
          <a:solidFill>
            <a:srgbClr val="205BCE"/>
          </a:solidFill>
          <a:ln>
            <a:solidFill>
              <a:srgbClr val="0C15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D665D6D-F8EC-5A1A-0CFD-46B8DF9EC1CF}"/>
              </a:ext>
              <a:ext uri="{C183D7F6-B498-43B3-948B-1728B52AA6E4}">
                <adec:decorative xmlns:adec="http://schemas.microsoft.com/office/drawing/2017/decorative" val="1"/>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31638" y="3616"/>
            <a:ext cx="882570" cy="426817"/>
          </a:xfrm>
          <a:prstGeom prst="rect">
            <a:avLst/>
          </a:prstGeom>
        </p:spPr>
      </p:pic>
    </p:spTree>
    <p:extLst>
      <p:ext uri="{BB962C8B-B14F-4D97-AF65-F5344CB8AC3E}">
        <p14:creationId xmlns:p14="http://schemas.microsoft.com/office/powerpoint/2010/main" val="39422437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EB5605-63AD-73F7-C040-8911E6DDED00}"/>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56818D6-71C8-F1BA-9631-02DD3BB44D8A}"/>
              </a:ext>
            </a:extLst>
          </p:cNvPr>
          <p:cNvSpPr txBox="1"/>
          <p:nvPr/>
        </p:nvSpPr>
        <p:spPr>
          <a:xfrm>
            <a:off x="2077056" y="2569936"/>
            <a:ext cx="2771955" cy="132343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44546A"/>
                </a:solidFill>
                <a:effectLst/>
                <a:uLnTx/>
                <a:uFillTx/>
                <a:latin typeface="Arial" panose="020B0604020202020204"/>
                <a:ea typeface="+mn-ea"/>
                <a:cs typeface="+mn-cs"/>
              </a:rPr>
              <a:t>Visual Perceptual Changes</a:t>
            </a:r>
          </a:p>
          <a:p>
            <a:pPr algn="ctr">
              <a:defRPr/>
            </a:pPr>
            <a:r>
              <a:rPr kumimoji="0" lang="en-US" sz="1600" b="1" i="0" u="none" strike="noStrike" kern="1200" cap="none" spc="0" normalizeH="0" baseline="0" noProof="0">
                <a:ln>
                  <a:noFill/>
                </a:ln>
                <a:solidFill>
                  <a:srgbClr val="44546A"/>
                </a:solidFill>
                <a:effectLst/>
                <a:uLnTx/>
                <a:uFillTx/>
                <a:latin typeface="Arial" panose="020B0604020202020204"/>
                <a:ea typeface="+mn-ea"/>
                <a:cs typeface="+mn-cs"/>
              </a:rPr>
              <a:t>I see a shadowy figure </a:t>
            </a:r>
            <a:r>
              <a:rPr lang="en-US" sz="1600" b="1">
                <a:solidFill>
                  <a:srgbClr val="44546A"/>
                </a:solidFill>
                <a:latin typeface="Arial" panose="020B0604020202020204"/>
              </a:rPr>
              <a:t>sometimes during the day.</a:t>
            </a:r>
            <a:endParaRPr lang="en-US" sz="1600" b="1" i="0" u="none" strike="noStrike" kern="1200" cap="none" spc="0" normalizeH="0" baseline="0" noProof="0">
              <a:ln>
                <a:noFill/>
              </a:ln>
              <a:solidFill>
                <a:srgbClr val="44546A"/>
              </a:solidFill>
              <a:effectLst/>
              <a:uLnTx/>
              <a:uFillTx/>
              <a:latin typeface="Arial" panose="020B0604020202020204"/>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44546A">
                  <a:lumMod val="75000"/>
                </a:srgbClr>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94A8C3F7-4EB9-D4A4-E299-41C5C9A639CA}"/>
              </a:ext>
            </a:extLst>
          </p:cNvPr>
          <p:cNvSpPr txBox="1"/>
          <p:nvPr/>
        </p:nvSpPr>
        <p:spPr>
          <a:xfrm>
            <a:off x="8532022" y="813180"/>
            <a:ext cx="2053979" cy="1323439"/>
          </a:xfrm>
          <a:prstGeom prst="rect">
            <a:avLst/>
          </a:prstGeom>
          <a:noFill/>
        </p:spPr>
        <p:txBody>
          <a:bodyPr wrap="square" lIns="91440" tIns="45720" rIns="91440" bIns="45720" rtlCol="0" anchor="t">
            <a:spAutoFit/>
          </a:bodyPr>
          <a:lstStyle/>
          <a:p>
            <a:pPr algn="ctr">
              <a:defRPr/>
            </a:pPr>
            <a:r>
              <a:rPr kumimoji="0" lang="en-US" sz="1600" b="1" i="0" u="sng" strike="noStrike" kern="1200" cap="none" spc="0" normalizeH="0" baseline="0" noProof="0">
                <a:ln>
                  <a:noFill/>
                </a:ln>
                <a:solidFill>
                  <a:prstClr val="white"/>
                </a:solidFill>
                <a:effectLst/>
                <a:uLnTx/>
                <a:uFillTx/>
                <a:latin typeface="Arial" panose="020B0604020202020204"/>
                <a:ea typeface="+mn-ea"/>
                <a:cs typeface="+mn-cs"/>
              </a:rPr>
              <a:t>Visual </a:t>
            </a:r>
            <a:r>
              <a:rPr lang="en-US" sz="1600" b="1" u="sng">
                <a:solidFill>
                  <a:prstClr val="white"/>
                </a:solidFill>
                <a:latin typeface="Arial" panose="020B0604020202020204"/>
              </a:rPr>
              <a:t>Perceptual Changes</a:t>
            </a:r>
            <a:endParaRPr kumimoji="0" lang="en-US" sz="1600" b="1" i="0" u="sng" strike="noStrike" kern="1200" cap="none" spc="0" normalizeH="0" baseline="0" noProof="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prstClr val="white"/>
                </a:solidFill>
                <a:effectLst/>
                <a:uLnTx/>
                <a:uFillTx/>
                <a:latin typeface="Arial" panose="020B0604020202020204"/>
                <a:ea typeface="+mn-ea"/>
                <a:cs typeface="+mn-cs"/>
              </a:rPr>
              <a:t>I see movement in the walls at night, and I can’t sleep</a:t>
            </a:r>
            <a:r>
              <a:rPr lang="en-US" sz="1600" b="1" i="1">
                <a:solidFill>
                  <a:prstClr val="white"/>
                </a:solidFill>
                <a:latin typeface="Arial" panose="020B0604020202020204"/>
              </a:rPr>
              <a:t>.</a:t>
            </a:r>
            <a:endParaRPr lang="en-US" sz="1600" b="1" i="1" u="none" strike="noStrike" kern="1200" cap="none" spc="0" normalizeH="0" baseline="0" noProof="0">
              <a:ln>
                <a:noFill/>
              </a:ln>
              <a:solidFill>
                <a:prstClr val="white"/>
              </a:solidFill>
              <a:effectLst/>
              <a:uLnTx/>
              <a:uFillTx/>
              <a:latin typeface="Arial" panose="020B0604020202020204"/>
              <a:cs typeface="Arial"/>
            </a:endParaRPr>
          </a:p>
        </p:txBody>
      </p:sp>
      <p:sp>
        <p:nvSpPr>
          <p:cNvPr id="5" name="TextBox 4">
            <a:extLst>
              <a:ext uri="{FF2B5EF4-FFF2-40B4-BE49-F238E27FC236}">
                <a16:creationId xmlns:a16="http://schemas.microsoft.com/office/drawing/2014/main" id="{98D466F6-FFB8-2D01-D73B-18C911D56923}"/>
              </a:ext>
            </a:extLst>
          </p:cNvPr>
          <p:cNvSpPr txBox="1"/>
          <p:nvPr/>
        </p:nvSpPr>
        <p:spPr>
          <a:xfrm>
            <a:off x="1157287" y="6191252"/>
            <a:ext cx="98774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panose="020B0604020202020204"/>
                <a:ea typeface="+mn-ea"/>
                <a:cs typeface="+mn-cs"/>
              </a:rPr>
              <a:t>                                      </a:t>
            </a:r>
            <a:r>
              <a:rPr lang="en-US" sz="2400" b="1">
                <a:ln w="3175">
                  <a:noFill/>
                </a:ln>
                <a:solidFill>
                  <a:prstClr val="white"/>
                </a:solidFill>
                <a:effectLst>
                  <a:outerShdw blurRad="50800" dist="38100" dir="2700000" algn="tl" rotWithShape="0">
                    <a:prstClr val="black">
                      <a:alpha val="40000"/>
                    </a:prstClr>
                  </a:outerShdw>
                </a:effectLst>
                <a:latin typeface="Franklin Gothic Book" panose="020B0503020102020204"/>
              </a:rPr>
              <a:t>Less Impactful         More Impactful</a:t>
            </a:r>
          </a:p>
        </p:txBody>
      </p:sp>
      <p:sp>
        <p:nvSpPr>
          <p:cNvPr id="6" name="Arrow: Right 5">
            <a:extLst>
              <a:ext uri="{FF2B5EF4-FFF2-40B4-BE49-F238E27FC236}">
                <a16:creationId xmlns:a16="http://schemas.microsoft.com/office/drawing/2014/main" id="{F33EA570-3304-E143-2E25-86448D28B015}"/>
              </a:ext>
              <a:ext uri="{C183D7F6-B498-43B3-948B-1728B52AA6E4}">
                <adec:decorative xmlns:adec="http://schemas.microsoft.com/office/drawing/2017/decorative" val="1"/>
              </a:ext>
            </a:extLst>
          </p:cNvPr>
          <p:cNvSpPr/>
          <p:nvPr/>
        </p:nvSpPr>
        <p:spPr>
          <a:xfrm>
            <a:off x="8694119" y="6288732"/>
            <a:ext cx="1781175" cy="247650"/>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Title 7">
            <a:extLst>
              <a:ext uri="{FF2B5EF4-FFF2-40B4-BE49-F238E27FC236}">
                <a16:creationId xmlns:a16="http://schemas.microsoft.com/office/drawing/2014/main" id="{09888025-31F9-FF56-7C98-81E8CF2B4DA2}"/>
              </a:ext>
            </a:extLst>
          </p:cNvPr>
          <p:cNvSpPr txBox="1">
            <a:spLocks noGrp="1"/>
          </p:cNvSpPr>
          <p:nvPr>
            <p:ph type="title" idx="4294967295"/>
          </p:nvPr>
        </p:nvSpPr>
        <p:spPr>
          <a:xfrm>
            <a:off x="307280" y="397682"/>
            <a:ext cx="5122244"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Or co-occurring experiences can be at different levels </a:t>
            </a:r>
          </a:p>
        </p:txBody>
      </p:sp>
      <p:sp>
        <p:nvSpPr>
          <p:cNvPr id="10" name="TextBox 9">
            <a:extLst>
              <a:ext uri="{FF2B5EF4-FFF2-40B4-BE49-F238E27FC236}">
                <a16:creationId xmlns:a16="http://schemas.microsoft.com/office/drawing/2014/main" id="{C5F6E5BA-34F8-1A02-439E-F48109694FAB}"/>
              </a:ext>
            </a:extLst>
          </p:cNvPr>
          <p:cNvSpPr txBox="1"/>
          <p:nvPr/>
        </p:nvSpPr>
        <p:spPr>
          <a:xfrm>
            <a:off x="6478043" y="27872"/>
            <a:ext cx="2053979" cy="1815882"/>
          </a:xfrm>
          <a:prstGeom prst="rect">
            <a:avLst/>
          </a:prstGeom>
          <a:noFill/>
        </p:spPr>
        <p:txBody>
          <a:bodyPr wrap="square" lIns="91440" tIns="45720" rIns="91440" bIns="45720" anchor="t">
            <a:spAutoFit/>
          </a:bodyPr>
          <a:lstStyle/>
          <a:p>
            <a:pPr algn="ctr">
              <a:defRPr/>
            </a:pPr>
            <a:r>
              <a:rPr kumimoji="0" lang="en-US" sz="1600" b="1" i="0" u="sng" strike="noStrike" kern="1200" cap="none" spc="0" normalizeH="0" baseline="0" noProof="0">
                <a:ln>
                  <a:noFill/>
                </a:ln>
                <a:solidFill>
                  <a:prstClr val="white"/>
                </a:solidFill>
                <a:effectLst/>
                <a:uLnTx/>
                <a:uFillTx/>
                <a:latin typeface="Arial" panose="020B0604020202020204"/>
                <a:ea typeface="+mn-ea"/>
                <a:cs typeface="+mn-cs"/>
              </a:rPr>
              <a:t>Auditory </a:t>
            </a:r>
            <a:r>
              <a:rPr lang="en-US" sz="1600" b="1" u="sng">
                <a:solidFill>
                  <a:prstClr val="white"/>
                </a:solidFill>
                <a:latin typeface="Arial" panose="020B0604020202020204"/>
              </a:rPr>
              <a:t>Perceptual Changes</a:t>
            </a:r>
            <a:r>
              <a:rPr kumimoji="0" lang="en-US" sz="1600" b="1" i="0" u="none" strike="noStrike" kern="1200" cap="none" spc="0" normalizeH="0" baseline="0" noProof="0">
                <a:ln>
                  <a:noFill/>
                </a:ln>
                <a:solidFill>
                  <a:prstClr val="white"/>
                </a:solidFill>
                <a:effectLst/>
                <a:uLnTx/>
                <a:uFillTx/>
                <a:latin typeface="Arial" panose="020B060402020202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prstClr val="white"/>
                </a:solidFill>
                <a:effectLst/>
                <a:uLnTx/>
                <a:uFillTx/>
                <a:latin typeface="Arial" panose="020B0604020202020204"/>
                <a:ea typeface="+mn-ea"/>
                <a:cs typeface="+mn-cs"/>
              </a:rPr>
              <a:t>I can hear creaking in the vents – sure that someone is listening to me</a:t>
            </a:r>
            <a:r>
              <a:rPr lang="en-US" sz="1600" b="1" i="1">
                <a:solidFill>
                  <a:prstClr val="white"/>
                </a:solidFill>
                <a:latin typeface="Arial" panose="020B0604020202020204"/>
              </a:rPr>
              <a:t>.</a:t>
            </a:r>
            <a:endParaRPr lang="en-US" sz="1600" b="1" i="1" u="none" strike="noStrike" kern="1200" cap="none" spc="0" normalizeH="0" baseline="0" noProof="0">
              <a:ln>
                <a:noFill/>
              </a:ln>
              <a:solidFill>
                <a:prstClr val="white"/>
              </a:solidFill>
              <a:effectLst/>
              <a:uLnTx/>
              <a:uFillTx/>
              <a:latin typeface="Arial" panose="020B0604020202020204"/>
              <a:cs typeface="Arial"/>
            </a:endParaRPr>
          </a:p>
        </p:txBody>
      </p:sp>
      <p:sp>
        <p:nvSpPr>
          <p:cNvPr id="11" name="TextBox 10">
            <a:extLst>
              <a:ext uri="{FF2B5EF4-FFF2-40B4-BE49-F238E27FC236}">
                <a16:creationId xmlns:a16="http://schemas.microsoft.com/office/drawing/2014/main" id="{12309B8B-C514-BF45-C28A-201153E77973}"/>
              </a:ext>
            </a:extLst>
          </p:cNvPr>
          <p:cNvSpPr txBox="1"/>
          <p:nvPr/>
        </p:nvSpPr>
        <p:spPr>
          <a:xfrm>
            <a:off x="1511982" y="4139141"/>
            <a:ext cx="11428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4546A">
                    <a:lumMod val="75000"/>
                  </a:srgbClr>
                </a:solidFill>
                <a:effectLst/>
                <a:uLnTx/>
                <a:uFillTx/>
                <a:latin typeface="Arial" panose="020B0604020202020204"/>
                <a:ea typeface="+mn-ea"/>
                <a:cs typeface="+mn-cs"/>
              </a:rPr>
              <a:t>Happens 1-2x month</a:t>
            </a:r>
          </a:p>
        </p:txBody>
      </p:sp>
      <p:sp>
        <p:nvSpPr>
          <p:cNvPr id="13" name="TextBox 12">
            <a:extLst>
              <a:ext uri="{FF2B5EF4-FFF2-40B4-BE49-F238E27FC236}">
                <a16:creationId xmlns:a16="http://schemas.microsoft.com/office/drawing/2014/main" id="{A00234C8-2592-61C4-8DBC-202827CA83FB}"/>
              </a:ext>
            </a:extLst>
          </p:cNvPr>
          <p:cNvSpPr txBox="1"/>
          <p:nvPr/>
        </p:nvSpPr>
        <p:spPr>
          <a:xfrm>
            <a:off x="847325" y="5382644"/>
            <a:ext cx="257067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4546A">
                    <a:lumMod val="75000"/>
                  </a:srgbClr>
                </a:solidFill>
                <a:effectLst/>
                <a:uLnTx/>
                <a:uFillTx/>
                <a:latin typeface="Arial" panose="020B0604020202020204"/>
                <a:ea typeface="+mn-ea"/>
                <a:cs typeface="+mn-cs"/>
              </a:rPr>
              <a:t>Lasts around 1 minute; Strange and a little scary</a:t>
            </a:r>
          </a:p>
        </p:txBody>
      </p:sp>
      <p:sp>
        <p:nvSpPr>
          <p:cNvPr id="14" name="TextBox 13">
            <a:extLst>
              <a:ext uri="{FF2B5EF4-FFF2-40B4-BE49-F238E27FC236}">
                <a16:creationId xmlns:a16="http://schemas.microsoft.com/office/drawing/2014/main" id="{4C50D6B1-5D62-4200-3CF8-B0186D8D9875}"/>
              </a:ext>
            </a:extLst>
          </p:cNvPr>
          <p:cNvSpPr txBox="1"/>
          <p:nvPr/>
        </p:nvSpPr>
        <p:spPr>
          <a:xfrm>
            <a:off x="4575285" y="4081893"/>
            <a:ext cx="1142875" cy="1323439"/>
          </a:xfrm>
          <a:prstGeom prst="rect">
            <a:avLst/>
          </a:prstGeom>
          <a:noFill/>
        </p:spPr>
        <p:txBody>
          <a:bodyPr wrap="square" lIns="91440" tIns="45720" rIns="91440" bIns="45720" rtlCol="0" anchor="t">
            <a:spAutoFit/>
          </a:bodyPr>
          <a:lstStyle/>
          <a:p>
            <a:pPr algn="ctr">
              <a:defRPr/>
            </a:pPr>
            <a:r>
              <a:rPr lang="en-US" sz="1600" b="1">
                <a:solidFill>
                  <a:srgbClr val="44546A"/>
                </a:solidFill>
                <a:latin typeface="Arial" panose="020B0604020202020204"/>
              </a:rPr>
              <a:t>Can</a:t>
            </a:r>
            <a:r>
              <a:rPr kumimoji="0" lang="en-US" sz="1600" b="1" i="0" u="none" strike="noStrike" kern="1200" cap="none" spc="0" normalizeH="0" baseline="0" noProof="0">
                <a:ln>
                  <a:noFill/>
                </a:ln>
                <a:solidFill>
                  <a:srgbClr val="44546A"/>
                </a:solidFill>
                <a:effectLst/>
                <a:uLnTx/>
                <a:uFillTx/>
                <a:latin typeface="Arial" panose="020B0604020202020204"/>
                <a:ea typeface="+mn-ea"/>
                <a:cs typeface="+mn-cs"/>
              </a:rPr>
              <a:t> ignore </a:t>
            </a:r>
            <a:r>
              <a:rPr lang="en-US" sz="1600" b="1">
                <a:solidFill>
                  <a:srgbClr val="44546A"/>
                </a:solidFill>
                <a:latin typeface="Arial" panose="020B0604020202020204"/>
              </a:rPr>
              <a:t>it and get on with my day</a:t>
            </a:r>
            <a:endParaRPr lang="en-US" sz="1600" b="1" i="0" u="none" strike="noStrike" kern="1200" cap="none" spc="0" normalizeH="0" baseline="0" noProof="0">
              <a:ln>
                <a:noFill/>
              </a:ln>
              <a:solidFill>
                <a:srgbClr val="44546A"/>
              </a:solidFill>
              <a:effectLst/>
              <a:uLnTx/>
              <a:uFillTx/>
              <a:latin typeface="Arial" panose="020B0604020202020204"/>
              <a:cs typeface="Arial"/>
            </a:endParaRPr>
          </a:p>
        </p:txBody>
      </p:sp>
      <p:sp>
        <p:nvSpPr>
          <p:cNvPr id="9" name="TextBox 8">
            <a:extLst>
              <a:ext uri="{FF2B5EF4-FFF2-40B4-BE49-F238E27FC236}">
                <a16:creationId xmlns:a16="http://schemas.microsoft.com/office/drawing/2014/main" id="{4ADC6776-8842-2451-D13A-9C673BB55A03}"/>
              </a:ext>
            </a:extLst>
          </p:cNvPr>
          <p:cNvSpPr txBox="1"/>
          <p:nvPr/>
        </p:nvSpPr>
        <p:spPr>
          <a:xfrm>
            <a:off x="6220904" y="4228632"/>
            <a:ext cx="1142875" cy="156966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a:ea typeface="+mn-ea"/>
                <a:cs typeface="+mn-cs"/>
              </a:rPr>
              <a:t>Stay in bed and listen,  makes it hard to sleep</a:t>
            </a:r>
          </a:p>
        </p:txBody>
      </p:sp>
      <p:sp>
        <p:nvSpPr>
          <p:cNvPr id="12" name="TextBox 11">
            <a:extLst>
              <a:ext uri="{FF2B5EF4-FFF2-40B4-BE49-F238E27FC236}">
                <a16:creationId xmlns:a16="http://schemas.microsoft.com/office/drawing/2014/main" id="{9E3CE969-5237-54ED-D295-90D9BDF77861}"/>
              </a:ext>
            </a:extLst>
          </p:cNvPr>
          <p:cNvSpPr txBox="1"/>
          <p:nvPr/>
        </p:nvSpPr>
        <p:spPr>
          <a:xfrm>
            <a:off x="5335168" y="1249464"/>
            <a:ext cx="114287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a:ea typeface="+mn-ea"/>
                <a:cs typeface="+mn-cs"/>
              </a:rPr>
              <a:t>Bothers me a lot, multiple times a week </a:t>
            </a:r>
          </a:p>
        </p:txBody>
      </p:sp>
      <p:sp>
        <p:nvSpPr>
          <p:cNvPr id="15" name="TextBox 14">
            <a:extLst>
              <a:ext uri="{FF2B5EF4-FFF2-40B4-BE49-F238E27FC236}">
                <a16:creationId xmlns:a16="http://schemas.microsoft.com/office/drawing/2014/main" id="{A5996674-2CB0-B3A2-BE4F-0FDAE600B6DD}"/>
              </a:ext>
            </a:extLst>
          </p:cNvPr>
          <p:cNvSpPr txBox="1"/>
          <p:nvPr/>
        </p:nvSpPr>
        <p:spPr>
          <a:xfrm>
            <a:off x="10363056" y="2437992"/>
            <a:ext cx="114287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a:ea typeface="+mn-ea"/>
                <a:cs typeface="+mn-cs"/>
              </a:rPr>
              <a:t>Only happens 1x week, so it bothers me less</a:t>
            </a:r>
          </a:p>
        </p:txBody>
      </p:sp>
      <p:sp>
        <p:nvSpPr>
          <p:cNvPr id="16" name="TextBox 15">
            <a:extLst>
              <a:ext uri="{FF2B5EF4-FFF2-40B4-BE49-F238E27FC236}">
                <a16:creationId xmlns:a16="http://schemas.microsoft.com/office/drawing/2014/main" id="{46FF9149-B064-57DE-A843-2E55935615B6}"/>
              </a:ext>
            </a:extLst>
          </p:cNvPr>
          <p:cNvSpPr txBox="1"/>
          <p:nvPr/>
        </p:nvSpPr>
        <p:spPr>
          <a:xfrm>
            <a:off x="9838177" y="4566612"/>
            <a:ext cx="1960843" cy="156966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a:ea typeface="+mn-ea"/>
                <a:cs typeface="+mn-cs"/>
              </a:rPr>
              <a:t>I must get up to check the walls, then I can’t go back to sleep. It is hard to go to work the next day</a:t>
            </a:r>
            <a:r>
              <a:rPr lang="en-US" sz="1600" b="1">
                <a:solidFill>
                  <a:prstClr val="white"/>
                </a:solidFill>
                <a:latin typeface="Arial" panose="020B0604020202020204"/>
              </a:rPr>
              <a:t>.</a:t>
            </a:r>
            <a:endParaRPr kumimoji="0" lang="en-US" sz="16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Freeform: Shape 16">
            <a:extLst>
              <a:ext uri="{FF2B5EF4-FFF2-40B4-BE49-F238E27FC236}">
                <a16:creationId xmlns:a16="http://schemas.microsoft.com/office/drawing/2014/main" id="{5295E2D4-6DCC-EF5B-50B6-DFA34CED9973}"/>
              </a:ext>
              <a:ext uri="{C183D7F6-B498-43B3-948B-1728B52AA6E4}">
                <adec:decorative xmlns:adec="http://schemas.microsoft.com/office/drawing/2017/decorative" val="1"/>
              </a:ext>
            </a:extLst>
          </p:cNvPr>
          <p:cNvSpPr/>
          <p:nvPr/>
        </p:nvSpPr>
        <p:spPr>
          <a:xfrm>
            <a:off x="7451108" y="4303152"/>
            <a:ext cx="138509" cy="1468032"/>
          </a:xfrm>
          <a:custGeom>
            <a:avLst/>
            <a:gdLst>
              <a:gd name="connsiteX0" fmla="*/ 27228 w 138509"/>
              <a:gd name="connsiteY0" fmla="*/ 0 h 1468032"/>
              <a:gd name="connsiteX1" fmla="*/ 6807 w 138509"/>
              <a:gd name="connsiteY1" fmla="*/ 63532 h 1468032"/>
              <a:gd name="connsiteX2" fmla="*/ 4538 w 138509"/>
              <a:gd name="connsiteY2" fmla="*/ 79415 h 1468032"/>
              <a:gd name="connsiteX3" fmla="*/ 0 w 138509"/>
              <a:gd name="connsiteY3" fmla="*/ 99836 h 1468032"/>
              <a:gd name="connsiteX4" fmla="*/ 2269 w 138509"/>
              <a:gd name="connsiteY4" fmla="*/ 138408 h 1468032"/>
              <a:gd name="connsiteX5" fmla="*/ 6807 w 138509"/>
              <a:gd name="connsiteY5" fmla="*/ 154291 h 1468032"/>
              <a:gd name="connsiteX6" fmla="*/ 20421 w 138509"/>
              <a:gd name="connsiteY6" fmla="*/ 197402 h 1468032"/>
              <a:gd name="connsiteX7" fmla="*/ 27228 w 138509"/>
              <a:gd name="connsiteY7" fmla="*/ 222361 h 1468032"/>
              <a:gd name="connsiteX8" fmla="*/ 43111 w 138509"/>
              <a:gd name="connsiteY8" fmla="*/ 254126 h 1468032"/>
              <a:gd name="connsiteX9" fmla="*/ 54455 w 138509"/>
              <a:gd name="connsiteY9" fmla="*/ 270009 h 1468032"/>
              <a:gd name="connsiteX10" fmla="*/ 74876 w 138509"/>
              <a:gd name="connsiteY10" fmla="*/ 322196 h 1468032"/>
              <a:gd name="connsiteX11" fmla="*/ 86221 w 138509"/>
              <a:gd name="connsiteY11" fmla="*/ 344886 h 1468032"/>
              <a:gd name="connsiteX12" fmla="*/ 97566 w 138509"/>
              <a:gd name="connsiteY12" fmla="*/ 385727 h 1468032"/>
              <a:gd name="connsiteX13" fmla="*/ 106642 w 138509"/>
              <a:gd name="connsiteY13" fmla="*/ 442452 h 1468032"/>
              <a:gd name="connsiteX14" fmla="*/ 104373 w 138509"/>
              <a:gd name="connsiteY14" fmla="*/ 508253 h 1468032"/>
              <a:gd name="connsiteX15" fmla="*/ 99835 w 138509"/>
              <a:gd name="connsiteY15" fmla="*/ 540018 h 1468032"/>
              <a:gd name="connsiteX16" fmla="*/ 81683 w 138509"/>
              <a:gd name="connsiteY16" fmla="*/ 601281 h 1468032"/>
              <a:gd name="connsiteX17" fmla="*/ 43111 w 138509"/>
              <a:gd name="connsiteY17" fmla="*/ 673888 h 1468032"/>
              <a:gd name="connsiteX18" fmla="*/ 13614 w 138509"/>
              <a:gd name="connsiteY18" fmla="*/ 755572 h 1468032"/>
              <a:gd name="connsiteX19" fmla="*/ 2269 w 138509"/>
              <a:gd name="connsiteY19" fmla="*/ 844062 h 1468032"/>
              <a:gd name="connsiteX20" fmla="*/ 18152 w 138509"/>
              <a:gd name="connsiteY20" fmla="*/ 964318 h 1468032"/>
              <a:gd name="connsiteX21" fmla="*/ 29497 w 138509"/>
              <a:gd name="connsiteY21" fmla="*/ 1002891 h 1468032"/>
              <a:gd name="connsiteX22" fmla="*/ 65800 w 138509"/>
              <a:gd name="connsiteY22" fmla="*/ 1075498 h 1468032"/>
              <a:gd name="connsiteX23" fmla="*/ 83952 w 138509"/>
              <a:gd name="connsiteY23" fmla="*/ 1109533 h 1468032"/>
              <a:gd name="connsiteX24" fmla="*/ 111180 w 138509"/>
              <a:gd name="connsiteY24" fmla="*/ 1170795 h 1468032"/>
              <a:gd name="connsiteX25" fmla="*/ 122525 w 138509"/>
              <a:gd name="connsiteY25" fmla="*/ 1198023 h 1468032"/>
              <a:gd name="connsiteX26" fmla="*/ 136139 w 138509"/>
              <a:gd name="connsiteY26" fmla="*/ 1243403 h 1468032"/>
              <a:gd name="connsiteX27" fmla="*/ 133870 w 138509"/>
              <a:gd name="connsiteY27" fmla="*/ 1309203 h 1468032"/>
              <a:gd name="connsiteX28" fmla="*/ 127063 w 138509"/>
              <a:gd name="connsiteY28" fmla="*/ 1372735 h 1468032"/>
              <a:gd name="connsiteX29" fmla="*/ 113449 w 138509"/>
              <a:gd name="connsiteY29" fmla="*/ 1411308 h 1468032"/>
              <a:gd name="connsiteX30" fmla="*/ 108911 w 138509"/>
              <a:gd name="connsiteY30" fmla="*/ 1420384 h 1468032"/>
              <a:gd name="connsiteX31" fmla="*/ 104373 w 138509"/>
              <a:gd name="connsiteY31" fmla="*/ 1440804 h 1468032"/>
              <a:gd name="connsiteX32" fmla="*/ 104373 w 138509"/>
              <a:gd name="connsiteY32" fmla="*/ 1468032 h 146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8509" h="1468032">
                <a:moveTo>
                  <a:pt x="27228" y="0"/>
                </a:moveTo>
                <a:cubicBezTo>
                  <a:pt x="20421" y="21177"/>
                  <a:pt x="12918" y="42143"/>
                  <a:pt x="6807" y="63532"/>
                </a:cubicBezTo>
                <a:cubicBezTo>
                  <a:pt x="5338" y="68674"/>
                  <a:pt x="5524" y="74159"/>
                  <a:pt x="4538" y="79415"/>
                </a:cubicBezTo>
                <a:cubicBezTo>
                  <a:pt x="3253" y="86269"/>
                  <a:pt x="1513" y="93029"/>
                  <a:pt x="0" y="99836"/>
                </a:cubicBezTo>
                <a:cubicBezTo>
                  <a:pt x="756" y="112693"/>
                  <a:pt x="671" y="125628"/>
                  <a:pt x="2269" y="138408"/>
                </a:cubicBezTo>
                <a:cubicBezTo>
                  <a:pt x="2952" y="143872"/>
                  <a:pt x="5472" y="148949"/>
                  <a:pt x="6807" y="154291"/>
                </a:cubicBezTo>
                <a:cubicBezTo>
                  <a:pt x="21258" y="212094"/>
                  <a:pt x="-760" y="133858"/>
                  <a:pt x="20421" y="197402"/>
                </a:cubicBezTo>
                <a:cubicBezTo>
                  <a:pt x="23148" y="205583"/>
                  <a:pt x="24501" y="214180"/>
                  <a:pt x="27228" y="222361"/>
                </a:cubicBezTo>
                <a:cubicBezTo>
                  <a:pt x="30670" y="232687"/>
                  <a:pt x="37282" y="245058"/>
                  <a:pt x="43111" y="254126"/>
                </a:cubicBezTo>
                <a:cubicBezTo>
                  <a:pt x="46629" y="259599"/>
                  <a:pt x="51295" y="264322"/>
                  <a:pt x="54455" y="270009"/>
                </a:cubicBezTo>
                <a:cubicBezTo>
                  <a:pt x="70116" y="298199"/>
                  <a:pt x="62536" y="292033"/>
                  <a:pt x="74876" y="322196"/>
                </a:cubicBezTo>
                <a:cubicBezTo>
                  <a:pt x="78078" y="330022"/>
                  <a:pt x="82787" y="337159"/>
                  <a:pt x="86221" y="344886"/>
                </a:cubicBezTo>
                <a:cubicBezTo>
                  <a:pt x="93498" y="361260"/>
                  <a:pt x="94432" y="367443"/>
                  <a:pt x="97566" y="385727"/>
                </a:cubicBezTo>
                <a:cubicBezTo>
                  <a:pt x="100801" y="404601"/>
                  <a:pt x="106642" y="442452"/>
                  <a:pt x="106642" y="442452"/>
                </a:cubicBezTo>
                <a:cubicBezTo>
                  <a:pt x="105886" y="464386"/>
                  <a:pt x="105900" y="486360"/>
                  <a:pt x="104373" y="508253"/>
                </a:cubicBezTo>
                <a:cubicBezTo>
                  <a:pt x="103629" y="518923"/>
                  <a:pt x="101715" y="529489"/>
                  <a:pt x="99835" y="540018"/>
                </a:cubicBezTo>
                <a:cubicBezTo>
                  <a:pt x="95630" y="563564"/>
                  <a:pt x="92237" y="579694"/>
                  <a:pt x="81683" y="601281"/>
                </a:cubicBezTo>
                <a:cubicBezTo>
                  <a:pt x="69646" y="625902"/>
                  <a:pt x="52419" y="648112"/>
                  <a:pt x="43111" y="673888"/>
                </a:cubicBezTo>
                <a:lnTo>
                  <a:pt x="13614" y="755572"/>
                </a:lnTo>
                <a:cubicBezTo>
                  <a:pt x="12503" y="763352"/>
                  <a:pt x="2062" y="832890"/>
                  <a:pt x="2269" y="844062"/>
                </a:cubicBezTo>
                <a:cubicBezTo>
                  <a:pt x="3265" y="897833"/>
                  <a:pt x="6158" y="919007"/>
                  <a:pt x="18152" y="964318"/>
                </a:cubicBezTo>
                <a:cubicBezTo>
                  <a:pt x="21582" y="977274"/>
                  <a:pt x="24218" y="990572"/>
                  <a:pt x="29497" y="1002891"/>
                </a:cubicBezTo>
                <a:cubicBezTo>
                  <a:pt x="40156" y="1027762"/>
                  <a:pt x="53494" y="1051399"/>
                  <a:pt x="65800" y="1075498"/>
                </a:cubicBezTo>
                <a:cubicBezTo>
                  <a:pt x="71647" y="1086949"/>
                  <a:pt x="78730" y="1097784"/>
                  <a:pt x="83952" y="1109533"/>
                </a:cubicBezTo>
                <a:cubicBezTo>
                  <a:pt x="93028" y="1129954"/>
                  <a:pt x="102250" y="1150310"/>
                  <a:pt x="111180" y="1170795"/>
                </a:cubicBezTo>
                <a:cubicBezTo>
                  <a:pt x="115109" y="1179808"/>
                  <a:pt x="119416" y="1188695"/>
                  <a:pt x="122525" y="1198023"/>
                </a:cubicBezTo>
                <a:cubicBezTo>
                  <a:pt x="132059" y="1226625"/>
                  <a:pt x="127444" y="1211522"/>
                  <a:pt x="136139" y="1243403"/>
                </a:cubicBezTo>
                <a:cubicBezTo>
                  <a:pt x="139746" y="1297508"/>
                  <a:pt x="139427" y="1257342"/>
                  <a:pt x="133870" y="1309203"/>
                </a:cubicBezTo>
                <a:cubicBezTo>
                  <a:pt x="131679" y="1329652"/>
                  <a:pt x="132256" y="1352613"/>
                  <a:pt x="127063" y="1372735"/>
                </a:cubicBezTo>
                <a:cubicBezTo>
                  <a:pt x="123656" y="1385937"/>
                  <a:pt x="119547" y="1399112"/>
                  <a:pt x="113449" y="1411308"/>
                </a:cubicBezTo>
                <a:cubicBezTo>
                  <a:pt x="111936" y="1414333"/>
                  <a:pt x="110099" y="1417217"/>
                  <a:pt x="108911" y="1420384"/>
                </a:cubicBezTo>
                <a:cubicBezTo>
                  <a:pt x="107954" y="1422935"/>
                  <a:pt x="104473" y="1439098"/>
                  <a:pt x="104373" y="1440804"/>
                </a:cubicBezTo>
                <a:cubicBezTo>
                  <a:pt x="103840" y="1449864"/>
                  <a:pt x="104373" y="1458956"/>
                  <a:pt x="104373" y="1468032"/>
                </a:cubicBezTo>
              </a:path>
            </a:pathLst>
          </a:cu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DB79248D-AD35-8D5B-6A7F-6F2EA3DCAFCA}"/>
              </a:ext>
              <a:ext uri="{C183D7F6-B498-43B3-948B-1728B52AA6E4}">
                <adec:decorative xmlns:adec="http://schemas.microsoft.com/office/drawing/2017/decorative" val="1"/>
              </a:ext>
            </a:extLst>
          </p:cNvPr>
          <p:cNvSpPr/>
          <p:nvPr/>
        </p:nvSpPr>
        <p:spPr>
          <a:xfrm>
            <a:off x="7327202" y="4276862"/>
            <a:ext cx="274572" cy="145214"/>
          </a:xfrm>
          <a:custGeom>
            <a:avLst/>
            <a:gdLst>
              <a:gd name="connsiteX0" fmla="*/ 115718 w 274572"/>
              <a:gd name="connsiteY0" fmla="*/ 9076 h 145214"/>
              <a:gd name="connsiteX1" fmla="*/ 49917 w 274572"/>
              <a:gd name="connsiteY1" fmla="*/ 29496 h 145214"/>
              <a:gd name="connsiteX2" fmla="*/ 29497 w 274572"/>
              <a:gd name="connsiteY2" fmla="*/ 43110 h 145214"/>
              <a:gd name="connsiteX3" fmla="*/ 22690 w 274572"/>
              <a:gd name="connsiteY3" fmla="*/ 52186 h 145214"/>
              <a:gd name="connsiteX4" fmla="*/ 13614 w 274572"/>
              <a:gd name="connsiteY4" fmla="*/ 61262 h 145214"/>
              <a:gd name="connsiteX5" fmla="*/ 2269 w 274572"/>
              <a:gd name="connsiteY5" fmla="*/ 77145 h 145214"/>
              <a:gd name="connsiteX6" fmla="*/ 0 w 274572"/>
              <a:gd name="connsiteY6" fmla="*/ 86221 h 145214"/>
              <a:gd name="connsiteX7" fmla="*/ 31766 w 274572"/>
              <a:gd name="connsiteY7" fmla="*/ 113449 h 145214"/>
              <a:gd name="connsiteX8" fmla="*/ 68069 w 274572"/>
              <a:gd name="connsiteY8" fmla="*/ 106642 h 145214"/>
              <a:gd name="connsiteX9" fmla="*/ 90759 w 274572"/>
              <a:gd name="connsiteY9" fmla="*/ 93028 h 145214"/>
              <a:gd name="connsiteX10" fmla="*/ 102104 w 274572"/>
              <a:gd name="connsiteY10" fmla="*/ 88490 h 145214"/>
              <a:gd name="connsiteX11" fmla="*/ 117987 w 274572"/>
              <a:gd name="connsiteY11" fmla="*/ 74876 h 145214"/>
              <a:gd name="connsiteX12" fmla="*/ 129332 w 274572"/>
              <a:gd name="connsiteY12" fmla="*/ 49917 h 145214"/>
              <a:gd name="connsiteX13" fmla="*/ 138408 w 274572"/>
              <a:gd name="connsiteY13" fmla="*/ 31765 h 145214"/>
              <a:gd name="connsiteX14" fmla="*/ 142946 w 274572"/>
              <a:gd name="connsiteY14" fmla="*/ 22689 h 145214"/>
              <a:gd name="connsiteX15" fmla="*/ 147484 w 274572"/>
              <a:gd name="connsiteY15" fmla="*/ 9076 h 145214"/>
              <a:gd name="connsiteX16" fmla="*/ 165636 w 274572"/>
              <a:gd name="connsiteY16" fmla="*/ 0 h 145214"/>
              <a:gd name="connsiteX17" fmla="*/ 188325 w 274572"/>
              <a:gd name="connsiteY17" fmla="*/ 6807 h 145214"/>
              <a:gd name="connsiteX18" fmla="*/ 208746 w 274572"/>
              <a:gd name="connsiteY18" fmla="*/ 22689 h 145214"/>
              <a:gd name="connsiteX19" fmla="*/ 226898 w 274572"/>
              <a:gd name="connsiteY19" fmla="*/ 36303 h 145214"/>
              <a:gd name="connsiteX20" fmla="*/ 235974 w 274572"/>
              <a:gd name="connsiteY20" fmla="*/ 40841 h 145214"/>
              <a:gd name="connsiteX21" fmla="*/ 245050 w 274572"/>
              <a:gd name="connsiteY21" fmla="*/ 49917 h 145214"/>
              <a:gd name="connsiteX22" fmla="*/ 256395 w 274572"/>
              <a:gd name="connsiteY22" fmla="*/ 58993 h 145214"/>
              <a:gd name="connsiteX23" fmla="*/ 272278 w 274572"/>
              <a:gd name="connsiteY23" fmla="*/ 79414 h 145214"/>
              <a:gd name="connsiteX24" fmla="*/ 274547 w 274572"/>
              <a:gd name="connsiteY24" fmla="*/ 90759 h 145214"/>
              <a:gd name="connsiteX25" fmla="*/ 272278 w 274572"/>
              <a:gd name="connsiteY25" fmla="*/ 122525 h 145214"/>
              <a:gd name="connsiteX26" fmla="*/ 263202 w 274572"/>
              <a:gd name="connsiteY26" fmla="*/ 133870 h 145214"/>
              <a:gd name="connsiteX27" fmla="*/ 235974 w 274572"/>
              <a:gd name="connsiteY27" fmla="*/ 145214 h 145214"/>
              <a:gd name="connsiteX28" fmla="*/ 199670 w 274572"/>
              <a:gd name="connsiteY28" fmla="*/ 136139 h 145214"/>
              <a:gd name="connsiteX29" fmla="*/ 188325 w 274572"/>
              <a:gd name="connsiteY29" fmla="*/ 124794 h 145214"/>
              <a:gd name="connsiteX30" fmla="*/ 176981 w 274572"/>
              <a:gd name="connsiteY30" fmla="*/ 111180 h 145214"/>
              <a:gd name="connsiteX31" fmla="*/ 161098 w 274572"/>
              <a:gd name="connsiteY31" fmla="*/ 74876 h 145214"/>
              <a:gd name="connsiteX32" fmla="*/ 156560 w 274572"/>
              <a:gd name="connsiteY32" fmla="*/ 63531 h 145214"/>
              <a:gd name="connsiteX33" fmla="*/ 152022 w 274572"/>
              <a:gd name="connsiteY33" fmla="*/ 52186 h 145214"/>
              <a:gd name="connsiteX34" fmla="*/ 115718 w 274572"/>
              <a:gd name="connsiteY34" fmla="*/ 9076 h 14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74572" h="145214">
                <a:moveTo>
                  <a:pt x="115718" y="9076"/>
                </a:moveTo>
                <a:cubicBezTo>
                  <a:pt x="98700" y="5294"/>
                  <a:pt x="71573" y="21853"/>
                  <a:pt x="49917" y="29496"/>
                </a:cubicBezTo>
                <a:cubicBezTo>
                  <a:pt x="46580" y="30674"/>
                  <a:pt x="32454" y="40153"/>
                  <a:pt x="29497" y="43110"/>
                </a:cubicBezTo>
                <a:cubicBezTo>
                  <a:pt x="26823" y="45784"/>
                  <a:pt x="25180" y="49340"/>
                  <a:pt x="22690" y="52186"/>
                </a:cubicBezTo>
                <a:cubicBezTo>
                  <a:pt x="19873" y="55406"/>
                  <a:pt x="16431" y="58042"/>
                  <a:pt x="13614" y="61262"/>
                </a:cubicBezTo>
                <a:cubicBezTo>
                  <a:pt x="9674" y="65765"/>
                  <a:pt x="5658" y="72062"/>
                  <a:pt x="2269" y="77145"/>
                </a:cubicBezTo>
                <a:cubicBezTo>
                  <a:pt x="1513" y="80170"/>
                  <a:pt x="0" y="83103"/>
                  <a:pt x="0" y="86221"/>
                </a:cubicBezTo>
                <a:cubicBezTo>
                  <a:pt x="0" y="102623"/>
                  <a:pt x="19259" y="108446"/>
                  <a:pt x="31766" y="113449"/>
                </a:cubicBezTo>
                <a:cubicBezTo>
                  <a:pt x="45427" y="112083"/>
                  <a:pt x="55921" y="112716"/>
                  <a:pt x="68069" y="106642"/>
                </a:cubicBezTo>
                <a:cubicBezTo>
                  <a:pt x="75958" y="102697"/>
                  <a:pt x="82570" y="96304"/>
                  <a:pt x="90759" y="93028"/>
                </a:cubicBezTo>
                <a:cubicBezTo>
                  <a:pt x="94541" y="91515"/>
                  <a:pt x="98544" y="90468"/>
                  <a:pt x="102104" y="88490"/>
                </a:cubicBezTo>
                <a:cubicBezTo>
                  <a:pt x="108653" y="84852"/>
                  <a:pt x="112828" y="80035"/>
                  <a:pt x="117987" y="74876"/>
                </a:cubicBezTo>
                <a:cubicBezTo>
                  <a:pt x="122395" y="61651"/>
                  <a:pt x="119186" y="70208"/>
                  <a:pt x="129332" y="49917"/>
                </a:cubicBezTo>
                <a:lnTo>
                  <a:pt x="138408" y="31765"/>
                </a:lnTo>
                <a:cubicBezTo>
                  <a:pt x="139921" y="28740"/>
                  <a:pt x="141876" y="25898"/>
                  <a:pt x="142946" y="22689"/>
                </a:cubicBezTo>
                <a:cubicBezTo>
                  <a:pt x="144459" y="18151"/>
                  <a:pt x="143657" y="11946"/>
                  <a:pt x="147484" y="9076"/>
                </a:cubicBezTo>
                <a:cubicBezTo>
                  <a:pt x="159055" y="398"/>
                  <a:pt x="152891" y="3186"/>
                  <a:pt x="165636" y="0"/>
                </a:cubicBezTo>
                <a:cubicBezTo>
                  <a:pt x="182207" y="5524"/>
                  <a:pt x="174609" y="3378"/>
                  <a:pt x="188325" y="6807"/>
                </a:cubicBezTo>
                <a:cubicBezTo>
                  <a:pt x="212313" y="21198"/>
                  <a:pt x="187845" y="5271"/>
                  <a:pt x="208746" y="22689"/>
                </a:cubicBezTo>
                <a:cubicBezTo>
                  <a:pt x="214556" y="27531"/>
                  <a:pt x="220847" y="31765"/>
                  <a:pt x="226898" y="36303"/>
                </a:cubicBezTo>
                <a:cubicBezTo>
                  <a:pt x="229604" y="38332"/>
                  <a:pt x="233268" y="38812"/>
                  <a:pt x="235974" y="40841"/>
                </a:cubicBezTo>
                <a:cubicBezTo>
                  <a:pt x="239397" y="43408"/>
                  <a:pt x="241852" y="47075"/>
                  <a:pt x="245050" y="49917"/>
                </a:cubicBezTo>
                <a:cubicBezTo>
                  <a:pt x="248670" y="53134"/>
                  <a:pt x="253110" y="55434"/>
                  <a:pt x="256395" y="58993"/>
                </a:cubicBezTo>
                <a:cubicBezTo>
                  <a:pt x="262244" y="65330"/>
                  <a:pt x="272278" y="79414"/>
                  <a:pt x="272278" y="79414"/>
                </a:cubicBezTo>
                <a:cubicBezTo>
                  <a:pt x="273034" y="83196"/>
                  <a:pt x="274547" y="86902"/>
                  <a:pt x="274547" y="90759"/>
                </a:cubicBezTo>
                <a:cubicBezTo>
                  <a:pt x="274547" y="101375"/>
                  <a:pt x="274980" y="112259"/>
                  <a:pt x="272278" y="122525"/>
                </a:cubicBezTo>
                <a:cubicBezTo>
                  <a:pt x="271046" y="127208"/>
                  <a:pt x="266822" y="130653"/>
                  <a:pt x="263202" y="133870"/>
                </a:cubicBezTo>
                <a:cubicBezTo>
                  <a:pt x="254832" y="141310"/>
                  <a:pt x="246487" y="142210"/>
                  <a:pt x="235974" y="145214"/>
                </a:cubicBezTo>
                <a:cubicBezTo>
                  <a:pt x="230088" y="144144"/>
                  <a:pt x="207750" y="141795"/>
                  <a:pt x="199670" y="136139"/>
                </a:cubicBezTo>
                <a:cubicBezTo>
                  <a:pt x="195289" y="133072"/>
                  <a:pt x="191922" y="128751"/>
                  <a:pt x="188325" y="124794"/>
                </a:cubicBezTo>
                <a:cubicBezTo>
                  <a:pt x="184352" y="120423"/>
                  <a:pt x="180257" y="116095"/>
                  <a:pt x="176981" y="111180"/>
                </a:cubicBezTo>
                <a:cubicBezTo>
                  <a:pt x="171756" y="103341"/>
                  <a:pt x="163670" y="81306"/>
                  <a:pt x="161098" y="74876"/>
                </a:cubicBezTo>
                <a:lnTo>
                  <a:pt x="156560" y="63531"/>
                </a:lnTo>
                <a:cubicBezTo>
                  <a:pt x="155047" y="59749"/>
                  <a:pt x="153843" y="55829"/>
                  <a:pt x="152022" y="52186"/>
                </a:cubicBezTo>
                <a:cubicBezTo>
                  <a:pt x="146414" y="40971"/>
                  <a:pt x="132736" y="12858"/>
                  <a:pt x="115718" y="9076"/>
                </a:cubicBezTo>
                <a:close/>
              </a:path>
            </a:pathLst>
          </a:custGeom>
          <a:solidFill>
            <a:srgbClr val="792999"/>
          </a:solidFill>
          <a:ln>
            <a:solidFill>
              <a:srgbClr val="6D50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BEDA6C0E-32AF-D22F-2725-FB45CC35590F}"/>
              </a:ext>
              <a:ext uri="{C183D7F6-B498-43B3-948B-1728B52AA6E4}">
                <adec:decorative xmlns:adec="http://schemas.microsoft.com/office/drawing/2017/decorative" val="1"/>
              </a:ext>
            </a:extLst>
          </p:cNvPr>
          <p:cNvSpPr/>
          <p:nvPr/>
        </p:nvSpPr>
        <p:spPr>
          <a:xfrm>
            <a:off x="9141773" y="4455552"/>
            <a:ext cx="138509" cy="1468032"/>
          </a:xfrm>
          <a:custGeom>
            <a:avLst/>
            <a:gdLst>
              <a:gd name="connsiteX0" fmla="*/ 27228 w 138509"/>
              <a:gd name="connsiteY0" fmla="*/ 0 h 1468032"/>
              <a:gd name="connsiteX1" fmla="*/ 6807 w 138509"/>
              <a:gd name="connsiteY1" fmla="*/ 63532 h 1468032"/>
              <a:gd name="connsiteX2" fmla="*/ 4538 w 138509"/>
              <a:gd name="connsiteY2" fmla="*/ 79415 h 1468032"/>
              <a:gd name="connsiteX3" fmla="*/ 0 w 138509"/>
              <a:gd name="connsiteY3" fmla="*/ 99836 h 1468032"/>
              <a:gd name="connsiteX4" fmla="*/ 2269 w 138509"/>
              <a:gd name="connsiteY4" fmla="*/ 138408 h 1468032"/>
              <a:gd name="connsiteX5" fmla="*/ 6807 w 138509"/>
              <a:gd name="connsiteY5" fmla="*/ 154291 h 1468032"/>
              <a:gd name="connsiteX6" fmla="*/ 20421 w 138509"/>
              <a:gd name="connsiteY6" fmla="*/ 197402 h 1468032"/>
              <a:gd name="connsiteX7" fmla="*/ 27228 w 138509"/>
              <a:gd name="connsiteY7" fmla="*/ 222361 h 1468032"/>
              <a:gd name="connsiteX8" fmla="*/ 43111 w 138509"/>
              <a:gd name="connsiteY8" fmla="*/ 254126 h 1468032"/>
              <a:gd name="connsiteX9" fmla="*/ 54455 w 138509"/>
              <a:gd name="connsiteY9" fmla="*/ 270009 h 1468032"/>
              <a:gd name="connsiteX10" fmla="*/ 74876 w 138509"/>
              <a:gd name="connsiteY10" fmla="*/ 322196 h 1468032"/>
              <a:gd name="connsiteX11" fmla="*/ 86221 w 138509"/>
              <a:gd name="connsiteY11" fmla="*/ 344886 h 1468032"/>
              <a:gd name="connsiteX12" fmla="*/ 97566 w 138509"/>
              <a:gd name="connsiteY12" fmla="*/ 385727 h 1468032"/>
              <a:gd name="connsiteX13" fmla="*/ 106642 w 138509"/>
              <a:gd name="connsiteY13" fmla="*/ 442452 h 1468032"/>
              <a:gd name="connsiteX14" fmla="*/ 104373 w 138509"/>
              <a:gd name="connsiteY14" fmla="*/ 508253 h 1468032"/>
              <a:gd name="connsiteX15" fmla="*/ 99835 w 138509"/>
              <a:gd name="connsiteY15" fmla="*/ 540018 h 1468032"/>
              <a:gd name="connsiteX16" fmla="*/ 81683 w 138509"/>
              <a:gd name="connsiteY16" fmla="*/ 601281 h 1468032"/>
              <a:gd name="connsiteX17" fmla="*/ 43111 w 138509"/>
              <a:gd name="connsiteY17" fmla="*/ 673888 h 1468032"/>
              <a:gd name="connsiteX18" fmla="*/ 13614 w 138509"/>
              <a:gd name="connsiteY18" fmla="*/ 755572 h 1468032"/>
              <a:gd name="connsiteX19" fmla="*/ 2269 w 138509"/>
              <a:gd name="connsiteY19" fmla="*/ 844062 h 1468032"/>
              <a:gd name="connsiteX20" fmla="*/ 18152 w 138509"/>
              <a:gd name="connsiteY20" fmla="*/ 964318 h 1468032"/>
              <a:gd name="connsiteX21" fmla="*/ 29497 w 138509"/>
              <a:gd name="connsiteY21" fmla="*/ 1002891 h 1468032"/>
              <a:gd name="connsiteX22" fmla="*/ 65800 w 138509"/>
              <a:gd name="connsiteY22" fmla="*/ 1075498 h 1468032"/>
              <a:gd name="connsiteX23" fmla="*/ 83952 w 138509"/>
              <a:gd name="connsiteY23" fmla="*/ 1109533 h 1468032"/>
              <a:gd name="connsiteX24" fmla="*/ 111180 w 138509"/>
              <a:gd name="connsiteY24" fmla="*/ 1170795 h 1468032"/>
              <a:gd name="connsiteX25" fmla="*/ 122525 w 138509"/>
              <a:gd name="connsiteY25" fmla="*/ 1198023 h 1468032"/>
              <a:gd name="connsiteX26" fmla="*/ 136139 w 138509"/>
              <a:gd name="connsiteY26" fmla="*/ 1243403 h 1468032"/>
              <a:gd name="connsiteX27" fmla="*/ 133870 w 138509"/>
              <a:gd name="connsiteY27" fmla="*/ 1309203 h 1468032"/>
              <a:gd name="connsiteX28" fmla="*/ 127063 w 138509"/>
              <a:gd name="connsiteY28" fmla="*/ 1372735 h 1468032"/>
              <a:gd name="connsiteX29" fmla="*/ 113449 w 138509"/>
              <a:gd name="connsiteY29" fmla="*/ 1411308 h 1468032"/>
              <a:gd name="connsiteX30" fmla="*/ 108911 w 138509"/>
              <a:gd name="connsiteY30" fmla="*/ 1420384 h 1468032"/>
              <a:gd name="connsiteX31" fmla="*/ 104373 w 138509"/>
              <a:gd name="connsiteY31" fmla="*/ 1440804 h 1468032"/>
              <a:gd name="connsiteX32" fmla="*/ 104373 w 138509"/>
              <a:gd name="connsiteY32" fmla="*/ 1468032 h 146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8509" h="1468032">
                <a:moveTo>
                  <a:pt x="27228" y="0"/>
                </a:moveTo>
                <a:cubicBezTo>
                  <a:pt x="20421" y="21177"/>
                  <a:pt x="12918" y="42143"/>
                  <a:pt x="6807" y="63532"/>
                </a:cubicBezTo>
                <a:cubicBezTo>
                  <a:pt x="5338" y="68674"/>
                  <a:pt x="5524" y="74159"/>
                  <a:pt x="4538" y="79415"/>
                </a:cubicBezTo>
                <a:cubicBezTo>
                  <a:pt x="3253" y="86269"/>
                  <a:pt x="1513" y="93029"/>
                  <a:pt x="0" y="99836"/>
                </a:cubicBezTo>
                <a:cubicBezTo>
                  <a:pt x="756" y="112693"/>
                  <a:pt x="671" y="125628"/>
                  <a:pt x="2269" y="138408"/>
                </a:cubicBezTo>
                <a:cubicBezTo>
                  <a:pt x="2952" y="143872"/>
                  <a:pt x="5472" y="148949"/>
                  <a:pt x="6807" y="154291"/>
                </a:cubicBezTo>
                <a:cubicBezTo>
                  <a:pt x="21258" y="212094"/>
                  <a:pt x="-760" y="133858"/>
                  <a:pt x="20421" y="197402"/>
                </a:cubicBezTo>
                <a:cubicBezTo>
                  <a:pt x="23148" y="205583"/>
                  <a:pt x="24501" y="214180"/>
                  <a:pt x="27228" y="222361"/>
                </a:cubicBezTo>
                <a:cubicBezTo>
                  <a:pt x="30670" y="232687"/>
                  <a:pt x="37282" y="245058"/>
                  <a:pt x="43111" y="254126"/>
                </a:cubicBezTo>
                <a:cubicBezTo>
                  <a:pt x="46629" y="259599"/>
                  <a:pt x="51295" y="264322"/>
                  <a:pt x="54455" y="270009"/>
                </a:cubicBezTo>
                <a:cubicBezTo>
                  <a:pt x="70116" y="298199"/>
                  <a:pt x="62536" y="292033"/>
                  <a:pt x="74876" y="322196"/>
                </a:cubicBezTo>
                <a:cubicBezTo>
                  <a:pt x="78078" y="330022"/>
                  <a:pt x="82787" y="337159"/>
                  <a:pt x="86221" y="344886"/>
                </a:cubicBezTo>
                <a:cubicBezTo>
                  <a:pt x="93498" y="361260"/>
                  <a:pt x="94432" y="367443"/>
                  <a:pt x="97566" y="385727"/>
                </a:cubicBezTo>
                <a:cubicBezTo>
                  <a:pt x="100801" y="404601"/>
                  <a:pt x="106642" y="442452"/>
                  <a:pt x="106642" y="442452"/>
                </a:cubicBezTo>
                <a:cubicBezTo>
                  <a:pt x="105886" y="464386"/>
                  <a:pt x="105900" y="486360"/>
                  <a:pt x="104373" y="508253"/>
                </a:cubicBezTo>
                <a:cubicBezTo>
                  <a:pt x="103629" y="518923"/>
                  <a:pt x="101715" y="529489"/>
                  <a:pt x="99835" y="540018"/>
                </a:cubicBezTo>
                <a:cubicBezTo>
                  <a:pt x="95630" y="563564"/>
                  <a:pt x="92237" y="579694"/>
                  <a:pt x="81683" y="601281"/>
                </a:cubicBezTo>
                <a:cubicBezTo>
                  <a:pt x="69646" y="625902"/>
                  <a:pt x="52419" y="648112"/>
                  <a:pt x="43111" y="673888"/>
                </a:cubicBezTo>
                <a:lnTo>
                  <a:pt x="13614" y="755572"/>
                </a:lnTo>
                <a:cubicBezTo>
                  <a:pt x="12503" y="763352"/>
                  <a:pt x="2062" y="832890"/>
                  <a:pt x="2269" y="844062"/>
                </a:cubicBezTo>
                <a:cubicBezTo>
                  <a:pt x="3265" y="897833"/>
                  <a:pt x="6158" y="919007"/>
                  <a:pt x="18152" y="964318"/>
                </a:cubicBezTo>
                <a:cubicBezTo>
                  <a:pt x="21582" y="977274"/>
                  <a:pt x="24218" y="990572"/>
                  <a:pt x="29497" y="1002891"/>
                </a:cubicBezTo>
                <a:cubicBezTo>
                  <a:pt x="40156" y="1027762"/>
                  <a:pt x="53494" y="1051399"/>
                  <a:pt x="65800" y="1075498"/>
                </a:cubicBezTo>
                <a:cubicBezTo>
                  <a:pt x="71647" y="1086949"/>
                  <a:pt x="78730" y="1097784"/>
                  <a:pt x="83952" y="1109533"/>
                </a:cubicBezTo>
                <a:cubicBezTo>
                  <a:pt x="93028" y="1129954"/>
                  <a:pt x="102250" y="1150310"/>
                  <a:pt x="111180" y="1170795"/>
                </a:cubicBezTo>
                <a:cubicBezTo>
                  <a:pt x="115109" y="1179808"/>
                  <a:pt x="119416" y="1188695"/>
                  <a:pt x="122525" y="1198023"/>
                </a:cubicBezTo>
                <a:cubicBezTo>
                  <a:pt x="132059" y="1226625"/>
                  <a:pt x="127444" y="1211522"/>
                  <a:pt x="136139" y="1243403"/>
                </a:cubicBezTo>
                <a:cubicBezTo>
                  <a:pt x="139746" y="1297508"/>
                  <a:pt x="139427" y="1257342"/>
                  <a:pt x="133870" y="1309203"/>
                </a:cubicBezTo>
                <a:cubicBezTo>
                  <a:pt x="131679" y="1329652"/>
                  <a:pt x="132256" y="1352613"/>
                  <a:pt x="127063" y="1372735"/>
                </a:cubicBezTo>
                <a:cubicBezTo>
                  <a:pt x="123656" y="1385937"/>
                  <a:pt x="119547" y="1399112"/>
                  <a:pt x="113449" y="1411308"/>
                </a:cubicBezTo>
                <a:cubicBezTo>
                  <a:pt x="111936" y="1414333"/>
                  <a:pt x="110099" y="1417217"/>
                  <a:pt x="108911" y="1420384"/>
                </a:cubicBezTo>
                <a:cubicBezTo>
                  <a:pt x="107954" y="1422935"/>
                  <a:pt x="104473" y="1439098"/>
                  <a:pt x="104373" y="1440804"/>
                </a:cubicBezTo>
                <a:cubicBezTo>
                  <a:pt x="103840" y="1449864"/>
                  <a:pt x="104373" y="1458956"/>
                  <a:pt x="104373" y="1468032"/>
                </a:cubicBezTo>
              </a:path>
            </a:pathLst>
          </a:cu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7F845E6F-079B-A269-31D9-80DA9CF5B44F}"/>
              </a:ext>
              <a:ext uri="{C183D7F6-B498-43B3-948B-1728B52AA6E4}">
                <adec:decorative xmlns:adec="http://schemas.microsoft.com/office/drawing/2017/decorative" val="1"/>
              </a:ext>
            </a:extLst>
          </p:cNvPr>
          <p:cNvSpPr/>
          <p:nvPr/>
        </p:nvSpPr>
        <p:spPr>
          <a:xfrm>
            <a:off x="9017867" y="4429262"/>
            <a:ext cx="274572" cy="145214"/>
          </a:xfrm>
          <a:custGeom>
            <a:avLst/>
            <a:gdLst>
              <a:gd name="connsiteX0" fmla="*/ 115718 w 274572"/>
              <a:gd name="connsiteY0" fmla="*/ 9076 h 145214"/>
              <a:gd name="connsiteX1" fmla="*/ 49917 w 274572"/>
              <a:gd name="connsiteY1" fmla="*/ 29496 h 145214"/>
              <a:gd name="connsiteX2" fmla="*/ 29497 w 274572"/>
              <a:gd name="connsiteY2" fmla="*/ 43110 h 145214"/>
              <a:gd name="connsiteX3" fmla="*/ 22690 w 274572"/>
              <a:gd name="connsiteY3" fmla="*/ 52186 h 145214"/>
              <a:gd name="connsiteX4" fmla="*/ 13614 w 274572"/>
              <a:gd name="connsiteY4" fmla="*/ 61262 h 145214"/>
              <a:gd name="connsiteX5" fmla="*/ 2269 w 274572"/>
              <a:gd name="connsiteY5" fmla="*/ 77145 h 145214"/>
              <a:gd name="connsiteX6" fmla="*/ 0 w 274572"/>
              <a:gd name="connsiteY6" fmla="*/ 86221 h 145214"/>
              <a:gd name="connsiteX7" fmla="*/ 31766 w 274572"/>
              <a:gd name="connsiteY7" fmla="*/ 113449 h 145214"/>
              <a:gd name="connsiteX8" fmla="*/ 68069 w 274572"/>
              <a:gd name="connsiteY8" fmla="*/ 106642 h 145214"/>
              <a:gd name="connsiteX9" fmla="*/ 90759 w 274572"/>
              <a:gd name="connsiteY9" fmla="*/ 93028 h 145214"/>
              <a:gd name="connsiteX10" fmla="*/ 102104 w 274572"/>
              <a:gd name="connsiteY10" fmla="*/ 88490 h 145214"/>
              <a:gd name="connsiteX11" fmla="*/ 117987 w 274572"/>
              <a:gd name="connsiteY11" fmla="*/ 74876 h 145214"/>
              <a:gd name="connsiteX12" fmla="*/ 129332 w 274572"/>
              <a:gd name="connsiteY12" fmla="*/ 49917 h 145214"/>
              <a:gd name="connsiteX13" fmla="*/ 138408 w 274572"/>
              <a:gd name="connsiteY13" fmla="*/ 31765 h 145214"/>
              <a:gd name="connsiteX14" fmla="*/ 142946 w 274572"/>
              <a:gd name="connsiteY14" fmla="*/ 22689 h 145214"/>
              <a:gd name="connsiteX15" fmla="*/ 147484 w 274572"/>
              <a:gd name="connsiteY15" fmla="*/ 9076 h 145214"/>
              <a:gd name="connsiteX16" fmla="*/ 165636 w 274572"/>
              <a:gd name="connsiteY16" fmla="*/ 0 h 145214"/>
              <a:gd name="connsiteX17" fmla="*/ 188325 w 274572"/>
              <a:gd name="connsiteY17" fmla="*/ 6807 h 145214"/>
              <a:gd name="connsiteX18" fmla="*/ 208746 w 274572"/>
              <a:gd name="connsiteY18" fmla="*/ 22689 h 145214"/>
              <a:gd name="connsiteX19" fmla="*/ 226898 w 274572"/>
              <a:gd name="connsiteY19" fmla="*/ 36303 h 145214"/>
              <a:gd name="connsiteX20" fmla="*/ 235974 w 274572"/>
              <a:gd name="connsiteY20" fmla="*/ 40841 h 145214"/>
              <a:gd name="connsiteX21" fmla="*/ 245050 w 274572"/>
              <a:gd name="connsiteY21" fmla="*/ 49917 h 145214"/>
              <a:gd name="connsiteX22" fmla="*/ 256395 w 274572"/>
              <a:gd name="connsiteY22" fmla="*/ 58993 h 145214"/>
              <a:gd name="connsiteX23" fmla="*/ 272278 w 274572"/>
              <a:gd name="connsiteY23" fmla="*/ 79414 h 145214"/>
              <a:gd name="connsiteX24" fmla="*/ 274547 w 274572"/>
              <a:gd name="connsiteY24" fmla="*/ 90759 h 145214"/>
              <a:gd name="connsiteX25" fmla="*/ 272278 w 274572"/>
              <a:gd name="connsiteY25" fmla="*/ 122525 h 145214"/>
              <a:gd name="connsiteX26" fmla="*/ 263202 w 274572"/>
              <a:gd name="connsiteY26" fmla="*/ 133870 h 145214"/>
              <a:gd name="connsiteX27" fmla="*/ 235974 w 274572"/>
              <a:gd name="connsiteY27" fmla="*/ 145214 h 145214"/>
              <a:gd name="connsiteX28" fmla="*/ 199670 w 274572"/>
              <a:gd name="connsiteY28" fmla="*/ 136139 h 145214"/>
              <a:gd name="connsiteX29" fmla="*/ 188325 w 274572"/>
              <a:gd name="connsiteY29" fmla="*/ 124794 h 145214"/>
              <a:gd name="connsiteX30" fmla="*/ 176981 w 274572"/>
              <a:gd name="connsiteY30" fmla="*/ 111180 h 145214"/>
              <a:gd name="connsiteX31" fmla="*/ 161098 w 274572"/>
              <a:gd name="connsiteY31" fmla="*/ 74876 h 145214"/>
              <a:gd name="connsiteX32" fmla="*/ 156560 w 274572"/>
              <a:gd name="connsiteY32" fmla="*/ 63531 h 145214"/>
              <a:gd name="connsiteX33" fmla="*/ 152022 w 274572"/>
              <a:gd name="connsiteY33" fmla="*/ 52186 h 145214"/>
              <a:gd name="connsiteX34" fmla="*/ 115718 w 274572"/>
              <a:gd name="connsiteY34" fmla="*/ 9076 h 14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74572" h="145214">
                <a:moveTo>
                  <a:pt x="115718" y="9076"/>
                </a:moveTo>
                <a:cubicBezTo>
                  <a:pt x="98700" y="5294"/>
                  <a:pt x="71573" y="21853"/>
                  <a:pt x="49917" y="29496"/>
                </a:cubicBezTo>
                <a:cubicBezTo>
                  <a:pt x="46580" y="30674"/>
                  <a:pt x="32454" y="40153"/>
                  <a:pt x="29497" y="43110"/>
                </a:cubicBezTo>
                <a:cubicBezTo>
                  <a:pt x="26823" y="45784"/>
                  <a:pt x="25180" y="49340"/>
                  <a:pt x="22690" y="52186"/>
                </a:cubicBezTo>
                <a:cubicBezTo>
                  <a:pt x="19873" y="55406"/>
                  <a:pt x="16431" y="58042"/>
                  <a:pt x="13614" y="61262"/>
                </a:cubicBezTo>
                <a:cubicBezTo>
                  <a:pt x="9674" y="65765"/>
                  <a:pt x="5658" y="72062"/>
                  <a:pt x="2269" y="77145"/>
                </a:cubicBezTo>
                <a:cubicBezTo>
                  <a:pt x="1513" y="80170"/>
                  <a:pt x="0" y="83103"/>
                  <a:pt x="0" y="86221"/>
                </a:cubicBezTo>
                <a:cubicBezTo>
                  <a:pt x="0" y="102623"/>
                  <a:pt x="19259" y="108446"/>
                  <a:pt x="31766" y="113449"/>
                </a:cubicBezTo>
                <a:cubicBezTo>
                  <a:pt x="45427" y="112083"/>
                  <a:pt x="55921" y="112716"/>
                  <a:pt x="68069" y="106642"/>
                </a:cubicBezTo>
                <a:cubicBezTo>
                  <a:pt x="75958" y="102697"/>
                  <a:pt x="82570" y="96304"/>
                  <a:pt x="90759" y="93028"/>
                </a:cubicBezTo>
                <a:cubicBezTo>
                  <a:pt x="94541" y="91515"/>
                  <a:pt x="98544" y="90468"/>
                  <a:pt x="102104" y="88490"/>
                </a:cubicBezTo>
                <a:cubicBezTo>
                  <a:pt x="108653" y="84852"/>
                  <a:pt x="112828" y="80035"/>
                  <a:pt x="117987" y="74876"/>
                </a:cubicBezTo>
                <a:cubicBezTo>
                  <a:pt x="122395" y="61651"/>
                  <a:pt x="119186" y="70208"/>
                  <a:pt x="129332" y="49917"/>
                </a:cubicBezTo>
                <a:lnTo>
                  <a:pt x="138408" y="31765"/>
                </a:lnTo>
                <a:cubicBezTo>
                  <a:pt x="139921" y="28740"/>
                  <a:pt x="141876" y="25898"/>
                  <a:pt x="142946" y="22689"/>
                </a:cubicBezTo>
                <a:cubicBezTo>
                  <a:pt x="144459" y="18151"/>
                  <a:pt x="143657" y="11946"/>
                  <a:pt x="147484" y="9076"/>
                </a:cubicBezTo>
                <a:cubicBezTo>
                  <a:pt x="159055" y="398"/>
                  <a:pt x="152891" y="3186"/>
                  <a:pt x="165636" y="0"/>
                </a:cubicBezTo>
                <a:cubicBezTo>
                  <a:pt x="182207" y="5524"/>
                  <a:pt x="174609" y="3378"/>
                  <a:pt x="188325" y="6807"/>
                </a:cubicBezTo>
                <a:cubicBezTo>
                  <a:pt x="212313" y="21198"/>
                  <a:pt x="187845" y="5271"/>
                  <a:pt x="208746" y="22689"/>
                </a:cubicBezTo>
                <a:cubicBezTo>
                  <a:pt x="214556" y="27531"/>
                  <a:pt x="220847" y="31765"/>
                  <a:pt x="226898" y="36303"/>
                </a:cubicBezTo>
                <a:cubicBezTo>
                  <a:pt x="229604" y="38332"/>
                  <a:pt x="233268" y="38812"/>
                  <a:pt x="235974" y="40841"/>
                </a:cubicBezTo>
                <a:cubicBezTo>
                  <a:pt x="239397" y="43408"/>
                  <a:pt x="241852" y="47075"/>
                  <a:pt x="245050" y="49917"/>
                </a:cubicBezTo>
                <a:cubicBezTo>
                  <a:pt x="248670" y="53134"/>
                  <a:pt x="253110" y="55434"/>
                  <a:pt x="256395" y="58993"/>
                </a:cubicBezTo>
                <a:cubicBezTo>
                  <a:pt x="262244" y="65330"/>
                  <a:pt x="272278" y="79414"/>
                  <a:pt x="272278" y="79414"/>
                </a:cubicBezTo>
                <a:cubicBezTo>
                  <a:pt x="273034" y="83196"/>
                  <a:pt x="274547" y="86902"/>
                  <a:pt x="274547" y="90759"/>
                </a:cubicBezTo>
                <a:cubicBezTo>
                  <a:pt x="274547" y="101375"/>
                  <a:pt x="274980" y="112259"/>
                  <a:pt x="272278" y="122525"/>
                </a:cubicBezTo>
                <a:cubicBezTo>
                  <a:pt x="271046" y="127208"/>
                  <a:pt x="266822" y="130653"/>
                  <a:pt x="263202" y="133870"/>
                </a:cubicBezTo>
                <a:cubicBezTo>
                  <a:pt x="254832" y="141310"/>
                  <a:pt x="246487" y="142210"/>
                  <a:pt x="235974" y="145214"/>
                </a:cubicBezTo>
                <a:cubicBezTo>
                  <a:pt x="230088" y="144144"/>
                  <a:pt x="207750" y="141795"/>
                  <a:pt x="199670" y="136139"/>
                </a:cubicBezTo>
                <a:cubicBezTo>
                  <a:pt x="195289" y="133072"/>
                  <a:pt x="191922" y="128751"/>
                  <a:pt x="188325" y="124794"/>
                </a:cubicBezTo>
                <a:cubicBezTo>
                  <a:pt x="184352" y="120423"/>
                  <a:pt x="180257" y="116095"/>
                  <a:pt x="176981" y="111180"/>
                </a:cubicBezTo>
                <a:cubicBezTo>
                  <a:pt x="171756" y="103341"/>
                  <a:pt x="163670" y="81306"/>
                  <a:pt x="161098" y="74876"/>
                </a:cubicBezTo>
                <a:lnTo>
                  <a:pt x="156560" y="63531"/>
                </a:lnTo>
                <a:cubicBezTo>
                  <a:pt x="155047" y="59749"/>
                  <a:pt x="153843" y="55829"/>
                  <a:pt x="152022" y="52186"/>
                </a:cubicBezTo>
                <a:cubicBezTo>
                  <a:pt x="146414" y="40971"/>
                  <a:pt x="132736" y="12858"/>
                  <a:pt x="115718" y="9076"/>
                </a:cubicBezTo>
                <a:close/>
              </a:path>
            </a:pathLst>
          </a:custGeom>
          <a:solidFill>
            <a:srgbClr val="5E2798"/>
          </a:solidFill>
          <a:ln>
            <a:solidFill>
              <a:srgbClr val="673AD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0DA86484-1D19-5A19-7706-D1E0B1288174}"/>
              </a:ext>
              <a:ext uri="{C183D7F6-B498-43B3-948B-1728B52AA6E4}">
                <adec:decorative xmlns:adec="http://schemas.microsoft.com/office/drawing/2017/decorative" val="1"/>
              </a:ext>
            </a:extLst>
          </p:cNvPr>
          <p:cNvSpPr/>
          <p:nvPr/>
        </p:nvSpPr>
        <p:spPr>
          <a:xfrm>
            <a:off x="3553884" y="5562466"/>
            <a:ext cx="61912" cy="1519237"/>
          </a:xfrm>
          <a:custGeom>
            <a:avLst/>
            <a:gdLst>
              <a:gd name="connsiteX0" fmla="*/ 42862 w 61912"/>
              <a:gd name="connsiteY0" fmla="*/ 0 h 1519237"/>
              <a:gd name="connsiteX1" fmla="*/ 16668 w 61912"/>
              <a:gd name="connsiteY1" fmla="*/ 64294 h 1519237"/>
              <a:gd name="connsiteX2" fmla="*/ 14287 w 61912"/>
              <a:gd name="connsiteY2" fmla="*/ 71437 h 1519237"/>
              <a:gd name="connsiteX3" fmla="*/ 19050 w 61912"/>
              <a:gd name="connsiteY3" fmla="*/ 80962 h 1519237"/>
              <a:gd name="connsiteX4" fmla="*/ 33337 w 61912"/>
              <a:gd name="connsiteY4" fmla="*/ 119062 h 1519237"/>
              <a:gd name="connsiteX5" fmla="*/ 35718 w 61912"/>
              <a:gd name="connsiteY5" fmla="*/ 130969 h 1519237"/>
              <a:gd name="connsiteX6" fmla="*/ 38100 w 61912"/>
              <a:gd name="connsiteY6" fmla="*/ 145256 h 1519237"/>
              <a:gd name="connsiteX7" fmla="*/ 40481 w 61912"/>
              <a:gd name="connsiteY7" fmla="*/ 154781 h 1519237"/>
              <a:gd name="connsiteX8" fmla="*/ 40481 w 61912"/>
              <a:gd name="connsiteY8" fmla="*/ 238125 h 1519237"/>
              <a:gd name="connsiteX9" fmla="*/ 38100 w 61912"/>
              <a:gd name="connsiteY9" fmla="*/ 250031 h 1519237"/>
              <a:gd name="connsiteX10" fmla="*/ 28575 w 61912"/>
              <a:gd name="connsiteY10" fmla="*/ 273844 h 1519237"/>
              <a:gd name="connsiteX11" fmla="*/ 21431 w 61912"/>
              <a:gd name="connsiteY11" fmla="*/ 302419 h 1519237"/>
              <a:gd name="connsiteX12" fmla="*/ 19050 w 61912"/>
              <a:gd name="connsiteY12" fmla="*/ 316706 h 1519237"/>
              <a:gd name="connsiteX13" fmla="*/ 9525 w 61912"/>
              <a:gd name="connsiteY13" fmla="*/ 371475 h 1519237"/>
              <a:gd name="connsiteX14" fmla="*/ 11906 w 61912"/>
              <a:gd name="connsiteY14" fmla="*/ 440531 h 1519237"/>
              <a:gd name="connsiteX15" fmla="*/ 14287 w 61912"/>
              <a:gd name="connsiteY15" fmla="*/ 459581 h 1519237"/>
              <a:gd name="connsiteX16" fmla="*/ 19050 w 61912"/>
              <a:gd name="connsiteY16" fmla="*/ 471487 h 1519237"/>
              <a:gd name="connsiteX17" fmla="*/ 23812 w 61912"/>
              <a:gd name="connsiteY17" fmla="*/ 492919 h 1519237"/>
              <a:gd name="connsiteX18" fmla="*/ 38100 w 61912"/>
              <a:gd name="connsiteY18" fmla="*/ 528637 h 1519237"/>
              <a:gd name="connsiteX19" fmla="*/ 45243 w 61912"/>
              <a:gd name="connsiteY19" fmla="*/ 561975 h 1519237"/>
              <a:gd name="connsiteX20" fmla="*/ 50006 w 61912"/>
              <a:gd name="connsiteY20" fmla="*/ 576262 h 1519237"/>
              <a:gd name="connsiteX21" fmla="*/ 54768 w 61912"/>
              <a:gd name="connsiteY21" fmla="*/ 592931 h 1519237"/>
              <a:gd name="connsiteX22" fmla="*/ 54768 w 61912"/>
              <a:gd name="connsiteY22" fmla="*/ 661987 h 1519237"/>
              <a:gd name="connsiteX23" fmla="*/ 50006 w 61912"/>
              <a:gd name="connsiteY23" fmla="*/ 690562 h 1519237"/>
              <a:gd name="connsiteX24" fmla="*/ 28575 w 61912"/>
              <a:gd name="connsiteY24" fmla="*/ 750094 h 1519237"/>
              <a:gd name="connsiteX25" fmla="*/ 14287 w 61912"/>
              <a:gd name="connsiteY25" fmla="*/ 778669 h 1519237"/>
              <a:gd name="connsiteX26" fmla="*/ 4762 w 61912"/>
              <a:gd name="connsiteY26" fmla="*/ 826294 h 1519237"/>
              <a:gd name="connsiteX27" fmla="*/ 7143 w 61912"/>
              <a:gd name="connsiteY27" fmla="*/ 871537 h 1519237"/>
              <a:gd name="connsiteX28" fmla="*/ 11906 w 61912"/>
              <a:gd name="connsiteY28" fmla="*/ 895350 h 1519237"/>
              <a:gd name="connsiteX29" fmla="*/ 16668 w 61912"/>
              <a:gd name="connsiteY29" fmla="*/ 926306 h 1519237"/>
              <a:gd name="connsiteX30" fmla="*/ 38100 w 61912"/>
              <a:gd name="connsiteY30" fmla="*/ 990600 h 1519237"/>
              <a:gd name="connsiteX31" fmla="*/ 47625 w 61912"/>
              <a:gd name="connsiteY31" fmla="*/ 1007269 h 1519237"/>
              <a:gd name="connsiteX32" fmla="*/ 57150 w 61912"/>
              <a:gd name="connsiteY32" fmla="*/ 1052512 h 1519237"/>
              <a:gd name="connsiteX33" fmla="*/ 59531 w 61912"/>
              <a:gd name="connsiteY33" fmla="*/ 1097756 h 1519237"/>
              <a:gd name="connsiteX34" fmla="*/ 61912 w 61912"/>
              <a:gd name="connsiteY34" fmla="*/ 1121569 h 1519237"/>
              <a:gd name="connsiteX35" fmla="*/ 57150 w 61912"/>
              <a:gd name="connsiteY35" fmla="*/ 1169194 h 1519237"/>
              <a:gd name="connsiteX36" fmla="*/ 47625 w 61912"/>
              <a:gd name="connsiteY36" fmla="*/ 1214437 h 1519237"/>
              <a:gd name="connsiteX37" fmla="*/ 33337 w 61912"/>
              <a:gd name="connsiteY37" fmla="*/ 1240631 h 1519237"/>
              <a:gd name="connsiteX38" fmla="*/ 26193 w 61912"/>
              <a:gd name="connsiteY38" fmla="*/ 1257300 h 1519237"/>
              <a:gd name="connsiteX39" fmla="*/ 16668 w 61912"/>
              <a:gd name="connsiteY39" fmla="*/ 1276350 h 1519237"/>
              <a:gd name="connsiteX40" fmla="*/ 7143 w 61912"/>
              <a:gd name="connsiteY40" fmla="*/ 1314450 h 1519237"/>
              <a:gd name="connsiteX41" fmla="*/ 0 w 61912"/>
              <a:gd name="connsiteY41" fmla="*/ 1378744 h 1519237"/>
              <a:gd name="connsiteX42" fmla="*/ 4762 w 61912"/>
              <a:gd name="connsiteY42" fmla="*/ 1462087 h 1519237"/>
              <a:gd name="connsiteX43" fmla="*/ 14287 w 61912"/>
              <a:gd name="connsiteY43" fmla="*/ 1485900 h 1519237"/>
              <a:gd name="connsiteX44" fmla="*/ 19050 w 61912"/>
              <a:gd name="connsiteY44" fmla="*/ 1500187 h 1519237"/>
              <a:gd name="connsiteX45" fmla="*/ 11906 w 61912"/>
              <a:gd name="connsiteY45" fmla="*/ 1519237 h 151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1912" h="1519237">
                <a:moveTo>
                  <a:pt x="42862" y="0"/>
                </a:moveTo>
                <a:cubicBezTo>
                  <a:pt x="34131" y="21431"/>
                  <a:pt x="25263" y="42807"/>
                  <a:pt x="16668" y="64294"/>
                </a:cubicBezTo>
                <a:cubicBezTo>
                  <a:pt x="15736" y="66624"/>
                  <a:pt x="13932" y="68952"/>
                  <a:pt x="14287" y="71437"/>
                </a:cubicBezTo>
                <a:cubicBezTo>
                  <a:pt x="14789" y="74951"/>
                  <a:pt x="17804" y="77638"/>
                  <a:pt x="19050" y="80962"/>
                </a:cubicBezTo>
                <a:cubicBezTo>
                  <a:pt x="35025" y="123561"/>
                  <a:pt x="22202" y="96789"/>
                  <a:pt x="33337" y="119062"/>
                </a:cubicBezTo>
                <a:cubicBezTo>
                  <a:pt x="34131" y="123031"/>
                  <a:pt x="34994" y="126987"/>
                  <a:pt x="35718" y="130969"/>
                </a:cubicBezTo>
                <a:cubicBezTo>
                  <a:pt x="36582" y="135719"/>
                  <a:pt x="37153" y="140522"/>
                  <a:pt x="38100" y="145256"/>
                </a:cubicBezTo>
                <a:cubicBezTo>
                  <a:pt x="38742" y="148465"/>
                  <a:pt x="39687" y="151606"/>
                  <a:pt x="40481" y="154781"/>
                </a:cubicBezTo>
                <a:cubicBezTo>
                  <a:pt x="42342" y="205044"/>
                  <a:pt x="45747" y="203889"/>
                  <a:pt x="40481" y="238125"/>
                </a:cubicBezTo>
                <a:cubicBezTo>
                  <a:pt x="39866" y="242125"/>
                  <a:pt x="39380" y="246191"/>
                  <a:pt x="38100" y="250031"/>
                </a:cubicBezTo>
                <a:cubicBezTo>
                  <a:pt x="35397" y="258141"/>
                  <a:pt x="30252" y="265461"/>
                  <a:pt x="28575" y="273844"/>
                </a:cubicBezTo>
                <a:cubicBezTo>
                  <a:pt x="19901" y="317201"/>
                  <a:pt x="34670" y="245044"/>
                  <a:pt x="21431" y="302419"/>
                </a:cubicBezTo>
                <a:cubicBezTo>
                  <a:pt x="20345" y="307123"/>
                  <a:pt x="19997" y="311972"/>
                  <a:pt x="19050" y="316706"/>
                </a:cubicBezTo>
                <a:cubicBezTo>
                  <a:pt x="10052" y="361693"/>
                  <a:pt x="18082" y="311568"/>
                  <a:pt x="9525" y="371475"/>
                </a:cubicBezTo>
                <a:cubicBezTo>
                  <a:pt x="10319" y="394494"/>
                  <a:pt x="10663" y="417532"/>
                  <a:pt x="11906" y="440531"/>
                </a:cubicBezTo>
                <a:cubicBezTo>
                  <a:pt x="12251" y="446921"/>
                  <a:pt x="12848" y="453345"/>
                  <a:pt x="14287" y="459581"/>
                </a:cubicBezTo>
                <a:cubicBezTo>
                  <a:pt x="15248" y="463746"/>
                  <a:pt x="17876" y="467377"/>
                  <a:pt x="19050" y="471487"/>
                </a:cubicBezTo>
                <a:cubicBezTo>
                  <a:pt x="21060" y="478524"/>
                  <a:pt x="21747" y="485898"/>
                  <a:pt x="23812" y="492919"/>
                </a:cubicBezTo>
                <a:cubicBezTo>
                  <a:pt x="34443" y="529067"/>
                  <a:pt x="27068" y="495541"/>
                  <a:pt x="38100" y="528637"/>
                </a:cubicBezTo>
                <a:cubicBezTo>
                  <a:pt x="47475" y="556762"/>
                  <a:pt x="39247" y="537992"/>
                  <a:pt x="45243" y="561975"/>
                </a:cubicBezTo>
                <a:cubicBezTo>
                  <a:pt x="46461" y="566845"/>
                  <a:pt x="48530" y="571464"/>
                  <a:pt x="50006" y="576262"/>
                </a:cubicBezTo>
                <a:cubicBezTo>
                  <a:pt x="51705" y="581785"/>
                  <a:pt x="53181" y="587375"/>
                  <a:pt x="54768" y="592931"/>
                </a:cubicBezTo>
                <a:cubicBezTo>
                  <a:pt x="58679" y="624205"/>
                  <a:pt x="58868" y="616891"/>
                  <a:pt x="54768" y="661987"/>
                </a:cubicBezTo>
                <a:cubicBezTo>
                  <a:pt x="53894" y="671604"/>
                  <a:pt x="53060" y="681401"/>
                  <a:pt x="50006" y="690562"/>
                </a:cubicBezTo>
                <a:cubicBezTo>
                  <a:pt x="45624" y="703709"/>
                  <a:pt x="32806" y="743042"/>
                  <a:pt x="28575" y="750094"/>
                </a:cubicBezTo>
                <a:cubicBezTo>
                  <a:pt x="21148" y="762472"/>
                  <a:pt x="19562" y="763900"/>
                  <a:pt x="14287" y="778669"/>
                </a:cubicBezTo>
                <a:cubicBezTo>
                  <a:pt x="8101" y="795990"/>
                  <a:pt x="7794" y="806585"/>
                  <a:pt x="4762" y="826294"/>
                </a:cubicBezTo>
                <a:cubicBezTo>
                  <a:pt x="5556" y="841375"/>
                  <a:pt x="5589" y="856515"/>
                  <a:pt x="7143" y="871537"/>
                </a:cubicBezTo>
                <a:cubicBezTo>
                  <a:pt x="7976" y="879589"/>
                  <a:pt x="10519" y="887375"/>
                  <a:pt x="11906" y="895350"/>
                </a:cubicBezTo>
                <a:cubicBezTo>
                  <a:pt x="13695" y="905636"/>
                  <a:pt x="14539" y="916085"/>
                  <a:pt x="16668" y="926306"/>
                </a:cubicBezTo>
                <a:cubicBezTo>
                  <a:pt x="19898" y="941808"/>
                  <a:pt x="31850" y="979661"/>
                  <a:pt x="38100" y="990600"/>
                </a:cubicBezTo>
                <a:lnTo>
                  <a:pt x="47625" y="1007269"/>
                </a:lnTo>
                <a:cubicBezTo>
                  <a:pt x="51256" y="1021794"/>
                  <a:pt x="55667" y="1037687"/>
                  <a:pt x="57150" y="1052512"/>
                </a:cubicBezTo>
                <a:cubicBezTo>
                  <a:pt x="58653" y="1067539"/>
                  <a:pt x="58492" y="1082690"/>
                  <a:pt x="59531" y="1097756"/>
                </a:cubicBezTo>
                <a:cubicBezTo>
                  <a:pt x="60080" y="1105714"/>
                  <a:pt x="61118" y="1113631"/>
                  <a:pt x="61912" y="1121569"/>
                </a:cubicBezTo>
                <a:cubicBezTo>
                  <a:pt x="60325" y="1137444"/>
                  <a:pt x="58850" y="1153331"/>
                  <a:pt x="57150" y="1169194"/>
                </a:cubicBezTo>
                <a:cubicBezTo>
                  <a:pt x="55432" y="1185225"/>
                  <a:pt x="53924" y="1199039"/>
                  <a:pt x="47625" y="1214437"/>
                </a:cubicBezTo>
                <a:cubicBezTo>
                  <a:pt x="43859" y="1223642"/>
                  <a:pt x="37785" y="1231735"/>
                  <a:pt x="33337" y="1240631"/>
                </a:cubicBezTo>
                <a:cubicBezTo>
                  <a:pt x="30633" y="1246038"/>
                  <a:pt x="28749" y="1251822"/>
                  <a:pt x="26193" y="1257300"/>
                </a:cubicBezTo>
                <a:cubicBezTo>
                  <a:pt x="23191" y="1263733"/>
                  <a:pt x="19843" y="1270000"/>
                  <a:pt x="16668" y="1276350"/>
                </a:cubicBezTo>
                <a:cubicBezTo>
                  <a:pt x="13493" y="1289050"/>
                  <a:pt x="8445" y="1301424"/>
                  <a:pt x="7143" y="1314450"/>
                </a:cubicBezTo>
                <a:cubicBezTo>
                  <a:pt x="1823" y="1367660"/>
                  <a:pt x="4637" y="1346281"/>
                  <a:pt x="0" y="1378744"/>
                </a:cubicBezTo>
                <a:cubicBezTo>
                  <a:pt x="114" y="1381932"/>
                  <a:pt x="-141" y="1440841"/>
                  <a:pt x="4762" y="1462087"/>
                </a:cubicBezTo>
                <a:cubicBezTo>
                  <a:pt x="9068" y="1480747"/>
                  <a:pt x="8397" y="1471175"/>
                  <a:pt x="14287" y="1485900"/>
                </a:cubicBezTo>
                <a:cubicBezTo>
                  <a:pt x="16151" y="1490561"/>
                  <a:pt x="19050" y="1500187"/>
                  <a:pt x="19050" y="1500187"/>
                </a:cubicBezTo>
                <a:cubicBezTo>
                  <a:pt x="13355" y="1514424"/>
                  <a:pt x="15639" y="1508039"/>
                  <a:pt x="11906" y="1519237"/>
                </a:cubicBezTo>
              </a:path>
            </a:pathLst>
          </a:cu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28575">
                <a:solidFill>
                  <a:schemeClr val="tx1"/>
                </a:solidFill>
              </a:ln>
            </a:endParaRPr>
          </a:p>
        </p:txBody>
      </p:sp>
      <p:sp>
        <p:nvSpPr>
          <p:cNvPr id="22" name="Freeform: Shape 21">
            <a:extLst>
              <a:ext uri="{FF2B5EF4-FFF2-40B4-BE49-F238E27FC236}">
                <a16:creationId xmlns:a16="http://schemas.microsoft.com/office/drawing/2014/main" id="{C1465065-2959-09C8-D6CD-8254361FE045}"/>
              </a:ext>
              <a:ext uri="{C183D7F6-B498-43B3-948B-1728B52AA6E4}">
                <adec:decorative xmlns:adec="http://schemas.microsoft.com/office/drawing/2017/decorative" val="1"/>
              </a:ext>
            </a:extLst>
          </p:cNvPr>
          <p:cNvSpPr/>
          <p:nvPr/>
        </p:nvSpPr>
        <p:spPr>
          <a:xfrm>
            <a:off x="3483635" y="5547501"/>
            <a:ext cx="200378" cy="107927"/>
          </a:xfrm>
          <a:custGeom>
            <a:avLst/>
            <a:gdLst>
              <a:gd name="connsiteX0" fmla="*/ 76200 w 200378"/>
              <a:gd name="connsiteY0" fmla="*/ 677 h 107927"/>
              <a:gd name="connsiteX1" fmla="*/ 42862 w 200378"/>
              <a:gd name="connsiteY1" fmla="*/ 16155 h 107927"/>
              <a:gd name="connsiteX2" fmla="*/ 35718 w 200378"/>
              <a:gd name="connsiteY2" fmla="*/ 22109 h 107927"/>
              <a:gd name="connsiteX3" fmla="*/ 21431 w 200378"/>
              <a:gd name="connsiteY3" fmla="*/ 36396 h 107927"/>
              <a:gd name="connsiteX4" fmla="*/ 14287 w 200378"/>
              <a:gd name="connsiteY4" fmla="*/ 43540 h 107927"/>
              <a:gd name="connsiteX5" fmla="*/ 8334 w 200378"/>
              <a:gd name="connsiteY5" fmla="*/ 48302 h 107927"/>
              <a:gd name="connsiteX6" fmla="*/ 1190 w 200378"/>
              <a:gd name="connsiteY6" fmla="*/ 64971 h 107927"/>
              <a:gd name="connsiteX7" fmla="*/ 0 w 200378"/>
              <a:gd name="connsiteY7" fmla="*/ 75687 h 107927"/>
              <a:gd name="connsiteX8" fmla="*/ 2381 w 200378"/>
              <a:gd name="connsiteY8" fmla="*/ 82830 h 107927"/>
              <a:gd name="connsiteX9" fmla="*/ 14287 w 200378"/>
              <a:gd name="connsiteY9" fmla="*/ 92355 h 107927"/>
              <a:gd name="connsiteX10" fmla="*/ 22621 w 200378"/>
              <a:gd name="connsiteY10" fmla="*/ 93546 h 107927"/>
              <a:gd name="connsiteX11" fmla="*/ 39290 w 200378"/>
              <a:gd name="connsiteY11" fmla="*/ 89974 h 107927"/>
              <a:gd name="connsiteX12" fmla="*/ 67865 w 200378"/>
              <a:gd name="connsiteY12" fmla="*/ 69734 h 107927"/>
              <a:gd name="connsiteX13" fmla="*/ 76200 w 200378"/>
              <a:gd name="connsiteY13" fmla="*/ 61399 h 107927"/>
              <a:gd name="connsiteX14" fmla="*/ 89296 w 200378"/>
              <a:gd name="connsiteY14" fmla="*/ 48302 h 107927"/>
              <a:gd name="connsiteX15" fmla="*/ 95250 w 200378"/>
              <a:gd name="connsiteY15" fmla="*/ 30443 h 107927"/>
              <a:gd name="connsiteX16" fmla="*/ 96440 w 200378"/>
              <a:gd name="connsiteY16" fmla="*/ 16155 h 107927"/>
              <a:gd name="connsiteX17" fmla="*/ 94059 w 200378"/>
              <a:gd name="connsiteY17" fmla="*/ 20918 h 107927"/>
              <a:gd name="connsiteX18" fmla="*/ 92868 w 200378"/>
              <a:gd name="connsiteY18" fmla="*/ 26871 h 107927"/>
              <a:gd name="connsiteX19" fmla="*/ 94059 w 200378"/>
              <a:gd name="connsiteY19" fmla="*/ 47112 h 107927"/>
              <a:gd name="connsiteX20" fmla="*/ 101203 w 200378"/>
              <a:gd name="connsiteY20" fmla="*/ 59018 h 107927"/>
              <a:gd name="connsiteX21" fmla="*/ 104775 w 200378"/>
              <a:gd name="connsiteY21" fmla="*/ 66162 h 107927"/>
              <a:gd name="connsiteX22" fmla="*/ 123825 w 200378"/>
              <a:gd name="connsiteY22" fmla="*/ 84021 h 107927"/>
              <a:gd name="connsiteX23" fmla="*/ 132159 w 200378"/>
              <a:gd name="connsiteY23" fmla="*/ 88784 h 107927"/>
              <a:gd name="connsiteX24" fmla="*/ 146446 w 200378"/>
              <a:gd name="connsiteY24" fmla="*/ 99499 h 107927"/>
              <a:gd name="connsiteX25" fmla="*/ 155971 w 200378"/>
              <a:gd name="connsiteY25" fmla="*/ 101880 h 107927"/>
              <a:gd name="connsiteX26" fmla="*/ 165496 w 200378"/>
              <a:gd name="connsiteY26" fmla="*/ 106643 h 107927"/>
              <a:gd name="connsiteX27" fmla="*/ 192881 w 200378"/>
              <a:gd name="connsiteY27" fmla="*/ 104262 h 107927"/>
              <a:gd name="connsiteX28" fmla="*/ 197643 w 200378"/>
              <a:gd name="connsiteY28" fmla="*/ 99499 h 107927"/>
              <a:gd name="connsiteX29" fmla="*/ 198834 w 200378"/>
              <a:gd name="connsiteY29" fmla="*/ 78068 h 107927"/>
              <a:gd name="connsiteX30" fmla="*/ 195262 w 200378"/>
              <a:gd name="connsiteY30" fmla="*/ 69734 h 107927"/>
              <a:gd name="connsiteX31" fmla="*/ 182165 w 200378"/>
              <a:gd name="connsiteY31" fmla="*/ 54255 h 107927"/>
              <a:gd name="connsiteX32" fmla="*/ 172640 w 200378"/>
              <a:gd name="connsiteY32" fmla="*/ 49493 h 107927"/>
              <a:gd name="connsiteX33" fmla="*/ 151209 w 200378"/>
              <a:gd name="connsiteY33" fmla="*/ 38777 h 107927"/>
              <a:gd name="connsiteX34" fmla="*/ 144065 w 200378"/>
              <a:gd name="connsiteY34" fmla="*/ 31634 h 107927"/>
              <a:gd name="connsiteX35" fmla="*/ 138112 w 200378"/>
              <a:gd name="connsiteY35" fmla="*/ 26871 h 107927"/>
              <a:gd name="connsiteX36" fmla="*/ 128587 w 200378"/>
              <a:gd name="connsiteY36" fmla="*/ 14965 h 107927"/>
              <a:gd name="connsiteX37" fmla="*/ 113109 w 200378"/>
              <a:gd name="connsiteY37" fmla="*/ 4249 h 107927"/>
              <a:gd name="connsiteX38" fmla="*/ 76200 w 200378"/>
              <a:gd name="connsiteY38" fmla="*/ 677 h 10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0378" h="107927">
                <a:moveTo>
                  <a:pt x="76200" y="677"/>
                </a:moveTo>
                <a:cubicBezTo>
                  <a:pt x="64492" y="2661"/>
                  <a:pt x="53690" y="10422"/>
                  <a:pt x="42862" y="16155"/>
                </a:cubicBezTo>
                <a:cubicBezTo>
                  <a:pt x="40122" y="17605"/>
                  <a:pt x="37972" y="19980"/>
                  <a:pt x="35718" y="22109"/>
                </a:cubicBezTo>
                <a:cubicBezTo>
                  <a:pt x="30822" y="26733"/>
                  <a:pt x="26193" y="31634"/>
                  <a:pt x="21431" y="36396"/>
                </a:cubicBezTo>
                <a:cubicBezTo>
                  <a:pt x="19050" y="38777"/>
                  <a:pt x="16917" y="41436"/>
                  <a:pt x="14287" y="43540"/>
                </a:cubicBezTo>
                <a:lnTo>
                  <a:pt x="8334" y="48302"/>
                </a:lnTo>
                <a:cubicBezTo>
                  <a:pt x="5736" y="53498"/>
                  <a:pt x="2525" y="59297"/>
                  <a:pt x="1190" y="64971"/>
                </a:cubicBezTo>
                <a:cubicBezTo>
                  <a:pt x="367" y="68469"/>
                  <a:pt x="397" y="72115"/>
                  <a:pt x="0" y="75687"/>
                </a:cubicBezTo>
                <a:cubicBezTo>
                  <a:pt x="794" y="78068"/>
                  <a:pt x="1179" y="80627"/>
                  <a:pt x="2381" y="82830"/>
                </a:cubicBezTo>
                <a:cubicBezTo>
                  <a:pt x="5218" y="88031"/>
                  <a:pt x="8629" y="90614"/>
                  <a:pt x="14287" y="92355"/>
                </a:cubicBezTo>
                <a:cubicBezTo>
                  <a:pt x="16969" y="93180"/>
                  <a:pt x="19843" y="93149"/>
                  <a:pt x="22621" y="93546"/>
                </a:cubicBezTo>
                <a:cubicBezTo>
                  <a:pt x="30927" y="92507"/>
                  <a:pt x="32020" y="93003"/>
                  <a:pt x="39290" y="89974"/>
                </a:cubicBezTo>
                <a:cubicBezTo>
                  <a:pt x="50153" y="85448"/>
                  <a:pt x="59606" y="77993"/>
                  <a:pt x="67865" y="69734"/>
                </a:cubicBezTo>
                <a:cubicBezTo>
                  <a:pt x="70643" y="66956"/>
                  <a:pt x="73526" y="64278"/>
                  <a:pt x="76200" y="61399"/>
                </a:cubicBezTo>
                <a:cubicBezTo>
                  <a:pt x="87850" y="48853"/>
                  <a:pt x="78504" y="56936"/>
                  <a:pt x="89296" y="48302"/>
                </a:cubicBezTo>
                <a:cubicBezTo>
                  <a:pt x="94811" y="34517"/>
                  <a:pt x="93220" y="40587"/>
                  <a:pt x="95250" y="30443"/>
                </a:cubicBezTo>
                <a:cubicBezTo>
                  <a:pt x="95647" y="25680"/>
                  <a:pt x="97033" y="20897"/>
                  <a:pt x="96440" y="16155"/>
                </a:cubicBezTo>
                <a:cubicBezTo>
                  <a:pt x="96220" y="14394"/>
                  <a:pt x="94620" y="19234"/>
                  <a:pt x="94059" y="20918"/>
                </a:cubicBezTo>
                <a:cubicBezTo>
                  <a:pt x="93419" y="22838"/>
                  <a:pt x="93265" y="24887"/>
                  <a:pt x="92868" y="26871"/>
                </a:cubicBezTo>
                <a:cubicBezTo>
                  <a:pt x="93265" y="33618"/>
                  <a:pt x="93146" y="40415"/>
                  <a:pt x="94059" y="47112"/>
                </a:cubicBezTo>
                <a:cubicBezTo>
                  <a:pt x="94881" y="53141"/>
                  <a:pt x="98081" y="54112"/>
                  <a:pt x="101203" y="59018"/>
                </a:cubicBezTo>
                <a:cubicBezTo>
                  <a:pt x="102632" y="61264"/>
                  <a:pt x="103096" y="64096"/>
                  <a:pt x="104775" y="66162"/>
                </a:cubicBezTo>
                <a:cubicBezTo>
                  <a:pt x="107401" y="69394"/>
                  <a:pt x="118705" y="80476"/>
                  <a:pt x="123825" y="84021"/>
                </a:cubicBezTo>
                <a:cubicBezTo>
                  <a:pt x="126456" y="85842"/>
                  <a:pt x="129528" y="86963"/>
                  <a:pt x="132159" y="88784"/>
                </a:cubicBezTo>
                <a:cubicBezTo>
                  <a:pt x="136987" y="92127"/>
                  <a:pt x="140892" y="97119"/>
                  <a:pt x="146446" y="99499"/>
                </a:cubicBezTo>
                <a:cubicBezTo>
                  <a:pt x="149454" y="100788"/>
                  <a:pt x="152796" y="101086"/>
                  <a:pt x="155971" y="101880"/>
                </a:cubicBezTo>
                <a:cubicBezTo>
                  <a:pt x="159146" y="103468"/>
                  <a:pt x="162090" y="105641"/>
                  <a:pt x="165496" y="106643"/>
                </a:cubicBezTo>
                <a:cubicBezTo>
                  <a:pt x="175970" y="109724"/>
                  <a:pt x="182011" y="106591"/>
                  <a:pt x="192881" y="104262"/>
                </a:cubicBezTo>
                <a:cubicBezTo>
                  <a:pt x="194468" y="102674"/>
                  <a:pt x="196398" y="101367"/>
                  <a:pt x="197643" y="99499"/>
                </a:cubicBezTo>
                <a:cubicBezTo>
                  <a:pt x="201921" y="93083"/>
                  <a:pt x="200254" y="85167"/>
                  <a:pt x="198834" y="78068"/>
                </a:cubicBezTo>
                <a:cubicBezTo>
                  <a:pt x="198241" y="75104"/>
                  <a:pt x="196695" y="72395"/>
                  <a:pt x="195262" y="69734"/>
                </a:cubicBezTo>
                <a:cubicBezTo>
                  <a:pt x="192316" y="64262"/>
                  <a:pt x="187039" y="57829"/>
                  <a:pt x="182165" y="54255"/>
                </a:cubicBezTo>
                <a:cubicBezTo>
                  <a:pt x="179302" y="52156"/>
                  <a:pt x="175777" y="51154"/>
                  <a:pt x="172640" y="49493"/>
                </a:cubicBezTo>
                <a:cubicBezTo>
                  <a:pt x="154151" y="39705"/>
                  <a:pt x="169827" y="47052"/>
                  <a:pt x="151209" y="38777"/>
                </a:cubicBezTo>
                <a:cubicBezTo>
                  <a:pt x="148828" y="36396"/>
                  <a:pt x="146557" y="33899"/>
                  <a:pt x="144065" y="31634"/>
                </a:cubicBezTo>
                <a:cubicBezTo>
                  <a:pt x="142185" y="29925"/>
                  <a:pt x="139841" y="28733"/>
                  <a:pt x="138112" y="26871"/>
                </a:cubicBezTo>
                <a:cubicBezTo>
                  <a:pt x="134654" y="23147"/>
                  <a:pt x="132599" y="18085"/>
                  <a:pt x="128587" y="14965"/>
                </a:cubicBezTo>
                <a:cubicBezTo>
                  <a:pt x="108701" y="-503"/>
                  <a:pt x="124966" y="11024"/>
                  <a:pt x="113109" y="4249"/>
                </a:cubicBezTo>
                <a:cubicBezTo>
                  <a:pt x="108172" y="1428"/>
                  <a:pt x="87908" y="-1307"/>
                  <a:pt x="76200" y="677"/>
                </a:cubicBezTo>
                <a:close/>
              </a:path>
            </a:pathLst>
          </a:custGeom>
          <a:solidFill>
            <a:srgbClr val="4B2D83"/>
          </a:solidFill>
          <a:ln>
            <a:solidFill>
              <a:srgbClr val="825B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66914D53-DEB3-8167-ED38-1C25674D01C3}"/>
              </a:ext>
              <a:ext uri="{C183D7F6-B498-43B3-948B-1728B52AA6E4}">
                <adec:decorative xmlns:adec="http://schemas.microsoft.com/office/drawing/2017/decorative" val="1"/>
              </a:ext>
            </a:extLst>
          </p:cNvPr>
          <p:cNvSpPr/>
          <p:nvPr/>
        </p:nvSpPr>
        <p:spPr>
          <a:xfrm rot="10800000">
            <a:off x="1864695" y="6288732"/>
            <a:ext cx="1781175" cy="247650"/>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26" name="Picture 25">
            <a:extLst>
              <a:ext uri="{FF2B5EF4-FFF2-40B4-BE49-F238E27FC236}">
                <a16:creationId xmlns:a16="http://schemas.microsoft.com/office/drawing/2014/main" id="{1AF8E276-FE65-5F31-2D7A-0AEF6DF7100F}"/>
              </a:ext>
              <a:ext uri="{C183D7F6-B498-43B3-948B-1728B52AA6E4}">
                <adec:decorative xmlns:adec="http://schemas.microsoft.com/office/drawing/2017/decorative" val="1"/>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31638" y="3616"/>
            <a:ext cx="882570" cy="426817"/>
          </a:xfrm>
          <a:prstGeom prst="rect">
            <a:avLst/>
          </a:prstGeom>
        </p:spPr>
      </p:pic>
    </p:spTree>
    <p:extLst>
      <p:ext uri="{BB962C8B-B14F-4D97-AF65-F5344CB8AC3E}">
        <p14:creationId xmlns:p14="http://schemas.microsoft.com/office/powerpoint/2010/main" val="16607019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1B3899-33CA-6FF4-914C-DF720FB98903}"/>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161" y="0"/>
            <a:ext cx="12191980" cy="6856718"/>
          </a:xfrm>
          <a:prstGeom prst="rect">
            <a:avLst/>
          </a:prstGeom>
        </p:spPr>
      </p:pic>
      <p:sp>
        <p:nvSpPr>
          <p:cNvPr id="2" name="TextBox 1">
            <a:extLst>
              <a:ext uri="{FF2B5EF4-FFF2-40B4-BE49-F238E27FC236}">
                <a16:creationId xmlns:a16="http://schemas.microsoft.com/office/drawing/2014/main" id="{091F6949-CEE2-C4F1-AECF-85443B38DF2A}"/>
              </a:ext>
            </a:extLst>
          </p:cNvPr>
          <p:cNvSpPr txBox="1"/>
          <p:nvPr/>
        </p:nvSpPr>
        <p:spPr>
          <a:xfrm>
            <a:off x="663701" y="6186048"/>
            <a:ext cx="98774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lang="en-US" sz="2400" b="1">
                <a:ln w="3175">
                  <a:noFill/>
                </a:ln>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Less Impactful         More Impactful</a:t>
            </a:r>
          </a:p>
        </p:txBody>
      </p:sp>
      <p:sp>
        <p:nvSpPr>
          <p:cNvPr id="7" name="Arrow: Right 6">
            <a:extLst>
              <a:ext uri="{FF2B5EF4-FFF2-40B4-BE49-F238E27FC236}">
                <a16:creationId xmlns:a16="http://schemas.microsoft.com/office/drawing/2014/main" id="{74CB8E2D-7037-D94E-8930-CADAD502FF51}"/>
              </a:ext>
              <a:ext uri="{C183D7F6-B498-43B3-948B-1728B52AA6E4}">
                <adec:decorative xmlns:adec="http://schemas.microsoft.com/office/drawing/2017/decorative" val="1"/>
              </a:ext>
            </a:extLst>
          </p:cNvPr>
          <p:cNvSpPr/>
          <p:nvPr/>
        </p:nvSpPr>
        <p:spPr>
          <a:xfrm>
            <a:off x="9418698" y="6288732"/>
            <a:ext cx="1781175" cy="247650"/>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8" name="Arrow: Right 7">
            <a:extLst>
              <a:ext uri="{FF2B5EF4-FFF2-40B4-BE49-F238E27FC236}">
                <a16:creationId xmlns:a16="http://schemas.microsoft.com/office/drawing/2014/main" id="{1D9EDC7E-AC1D-236D-8637-6677A0500ACF}"/>
              </a:ext>
              <a:ext uri="{C183D7F6-B498-43B3-948B-1728B52AA6E4}">
                <adec:decorative xmlns:adec="http://schemas.microsoft.com/office/drawing/2017/decorative" val="1"/>
              </a:ext>
            </a:extLst>
          </p:cNvPr>
          <p:cNvSpPr/>
          <p:nvPr/>
        </p:nvSpPr>
        <p:spPr>
          <a:xfrm rot="10800000">
            <a:off x="1864695" y="6288732"/>
            <a:ext cx="1781175" cy="247650"/>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10" name="Title 9">
            <a:extLst>
              <a:ext uri="{FF2B5EF4-FFF2-40B4-BE49-F238E27FC236}">
                <a16:creationId xmlns:a16="http://schemas.microsoft.com/office/drawing/2014/main" id="{21D5E234-5DAF-86AA-B938-780DB7B22A4E}"/>
              </a:ext>
            </a:extLst>
          </p:cNvPr>
          <p:cNvSpPr txBox="1">
            <a:spLocks noGrp="1"/>
          </p:cNvSpPr>
          <p:nvPr>
            <p:ph type="title" idx="4294967295"/>
          </p:nvPr>
        </p:nvSpPr>
        <p:spPr>
          <a:xfrm>
            <a:off x="2720255" y="725704"/>
            <a:ext cx="6709149"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Psychosis does not exist in a vacuum. </a:t>
            </a:r>
          </a:p>
        </p:txBody>
      </p:sp>
      <p:sp>
        <p:nvSpPr>
          <p:cNvPr id="4" name="TextBox 3">
            <a:extLst>
              <a:ext uri="{FF2B5EF4-FFF2-40B4-BE49-F238E27FC236}">
                <a16:creationId xmlns:a16="http://schemas.microsoft.com/office/drawing/2014/main" id="{14C53A17-4B51-A2FD-BA49-2D7D4743E9AF}"/>
              </a:ext>
            </a:extLst>
          </p:cNvPr>
          <p:cNvSpPr txBox="1"/>
          <p:nvPr/>
        </p:nvSpPr>
        <p:spPr>
          <a:xfrm>
            <a:off x="4474275" y="3222882"/>
            <a:ext cx="381987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Psychosis Experiences</a:t>
            </a:r>
          </a:p>
        </p:txBody>
      </p:sp>
      <p:sp>
        <p:nvSpPr>
          <p:cNvPr id="5" name="Freeform: Shape 4">
            <a:extLst>
              <a:ext uri="{FF2B5EF4-FFF2-40B4-BE49-F238E27FC236}">
                <a16:creationId xmlns:a16="http://schemas.microsoft.com/office/drawing/2014/main" id="{0B3B48CB-D25A-D958-DB12-A5D4E9562E4F}"/>
              </a:ext>
              <a:ext uri="{C183D7F6-B498-43B3-948B-1728B52AA6E4}">
                <adec:decorative xmlns:adec="http://schemas.microsoft.com/office/drawing/2017/decorative" val="1"/>
              </a:ext>
            </a:extLst>
          </p:cNvPr>
          <p:cNvSpPr/>
          <p:nvPr/>
        </p:nvSpPr>
        <p:spPr>
          <a:xfrm>
            <a:off x="6304701" y="5897033"/>
            <a:ext cx="45719" cy="2595983"/>
          </a:xfrm>
          <a:custGeom>
            <a:avLst/>
            <a:gdLst>
              <a:gd name="connsiteX0" fmla="*/ 27228 w 138509"/>
              <a:gd name="connsiteY0" fmla="*/ 0 h 1468032"/>
              <a:gd name="connsiteX1" fmla="*/ 6807 w 138509"/>
              <a:gd name="connsiteY1" fmla="*/ 63532 h 1468032"/>
              <a:gd name="connsiteX2" fmla="*/ 4538 w 138509"/>
              <a:gd name="connsiteY2" fmla="*/ 79415 h 1468032"/>
              <a:gd name="connsiteX3" fmla="*/ 0 w 138509"/>
              <a:gd name="connsiteY3" fmla="*/ 99836 h 1468032"/>
              <a:gd name="connsiteX4" fmla="*/ 2269 w 138509"/>
              <a:gd name="connsiteY4" fmla="*/ 138408 h 1468032"/>
              <a:gd name="connsiteX5" fmla="*/ 6807 w 138509"/>
              <a:gd name="connsiteY5" fmla="*/ 154291 h 1468032"/>
              <a:gd name="connsiteX6" fmla="*/ 20421 w 138509"/>
              <a:gd name="connsiteY6" fmla="*/ 197402 h 1468032"/>
              <a:gd name="connsiteX7" fmla="*/ 27228 w 138509"/>
              <a:gd name="connsiteY7" fmla="*/ 222361 h 1468032"/>
              <a:gd name="connsiteX8" fmla="*/ 43111 w 138509"/>
              <a:gd name="connsiteY8" fmla="*/ 254126 h 1468032"/>
              <a:gd name="connsiteX9" fmla="*/ 54455 w 138509"/>
              <a:gd name="connsiteY9" fmla="*/ 270009 h 1468032"/>
              <a:gd name="connsiteX10" fmla="*/ 74876 w 138509"/>
              <a:gd name="connsiteY10" fmla="*/ 322196 h 1468032"/>
              <a:gd name="connsiteX11" fmla="*/ 86221 w 138509"/>
              <a:gd name="connsiteY11" fmla="*/ 344886 h 1468032"/>
              <a:gd name="connsiteX12" fmla="*/ 97566 w 138509"/>
              <a:gd name="connsiteY12" fmla="*/ 385727 h 1468032"/>
              <a:gd name="connsiteX13" fmla="*/ 106642 w 138509"/>
              <a:gd name="connsiteY13" fmla="*/ 442452 h 1468032"/>
              <a:gd name="connsiteX14" fmla="*/ 104373 w 138509"/>
              <a:gd name="connsiteY14" fmla="*/ 508253 h 1468032"/>
              <a:gd name="connsiteX15" fmla="*/ 99835 w 138509"/>
              <a:gd name="connsiteY15" fmla="*/ 540018 h 1468032"/>
              <a:gd name="connsiteX16" fmla="*/ 81683 w 138509"/>
              <a:gd name="connsiteY16" fmla="*/ 601281 h 1468032"/>
              <a:gd name="connsiteX17" fmla="*/ 43111 w 138509"/>
              <a:gd name="connsiteY17" fmla="*/ 673888 h 1468032"/>
              <a:gd name="connsiteX18" fmla="*/ 13614 w 138509"/>
              <a:gd name="connsiteY18" fmla="*/ 755572 h 1468032"/>
              <a:gd name="connsiteX19" fmla="*/ 2269 w 138509"/>
              <a:gd name="connsiteY19" fmla="*/ 844062 h 1468032"/>
              <a:gd name="connsiteX20" fmla="*/ 18152 w 138509"/>
              <a:gd name="connsiteY20" fmla="*/ 964318 h 1468032"/>
              <a:gd name="connsiteX21" fmla="*/ 29497 w 138509"/>
              <a:gd name="connsiteY21" fmla="*/ 1002891 h 1468032"/>
              <a:gd name="connsiteX22" fmla="*/ 65800 w 138509"/>
              <a:gd name="connsiteY22" fmla="*/ 1075498 h 1468032"/>
              <a:gd name="connsiteX23" fmla="*/ 83952 w 138509"/>
              <a:gd name="connsiteY23" fmla="*/ 1109533 h 1468032"/>
              <a:gd name="connsiteX24" fmla="*/ 111180 w 138509"/>
              <a:gd name="connsiteY24" fmla="*/ 1170795 h 1468032"/>
              <a:gd name="connsiteX25" fmla="*/ 122525 w 138509"/>
              <a:gd name="connsiteY25" fmla="*/ 1198023 h 1468032"/>
              <a:gd name="connsiteX26" fmla="*/ 136139 w 138509"/>
              <a:gd name="connsiteY26" fmla="*/ 1243403 h 1468032"/>
              <a:gd name="connsiteX27" fmla="*/ 133870 w 138509"/>
              <a:gd name="connsiteY27" fmla="*/ 1309203 h 1468032"/>
              <a:gd name="connsiteX28" fmla="*/ 127063 w 138509"/>
              <a:gd name="connsiteY28" fmla="*/ 1372735 h 1468032"/>
              <a:gd name="connsiteX29" fmla="*/ 113449 w 138509"/>
              <a:gd name="connsiteY29" fmla="*/ 1411308 h 1468032"/>
              <a:gd name="connsiteX30" fmla="*/ 108911 w 138509"/>
              <a:gd name="connsiteY30" fmla="*/ 1420384 h 1468032"/>
              <a:gd name="connsiteX31" fmla="*/ 104373 w 138509"/>
              <a:gd name="connsiteY31" fmla="*/ 1440804 h 1468032"/>
              <a:gd name="connsiteX32" fmla="*/ 104373 w 138509"/>
              <a:gd name="connsiteY32" fmla="*/ 1468032 h 146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8509" h="1468032">
                <a:moveTo>
                  <a:pt x="27228" y="0"/>
                </a:moveTo>
                <a:cubicBezTo>
                  <a:pt x="20421" y="21177"/>
                  <a:pt x="12918" y="42143"/>
                  <a:pt x="6807" y="63532"/>
                </a:cubicBezTo>
                <a:cubicBezTo>
                  <a:pt x="5338" y="68674"/>
                  <a:pt x="5524" y="74159"/>
                  <a:pt x="4538" y="79415"/>
                </a:cubicBezTo>
                <a:cubicBezTo>
                  <a:pt x="3253" y="86269"/>
                  <a:pt x="1513" y="93029"/>
                  <a:pt x="0" y="99836"/>
                </a:cubicBezTo>
                <a:cubicBezTo>
                  <a:pt x="756" y="112693"/>
                  <a:pt x="671" y="125628"/>
                  <a:pt x="2269" y="138408"/>
                </a:cubicBezTo>
                <a:cubicBezTo>
                  <a:pt x="2952" y="143872"/>
                  <a:pt x="5472" y="148949"/>
                  <a:pt x="6807" y="154291"/>
                </a:cubicBezTo>
                <a:cubicBezTo>
                  <a:pt x="21258" y="212094"/>
                  <a:pt x="-760" y="133858"/>
                  <a:pt x="20421" y="197402"/>
                </a:cubicBezTo>
                <a:cubicBezTo>
                  <a:pt x="23148" y="205583"/>
                  <a:pt x="24501" y="214180"/>
                  <a:pt x="27228" y="222361"/>
                </a:cubicBezTo>
                <a:cubicBezTo>
                  <a:pt x="30670" y="232687"/>
                  <a:pt x="37282" y="245058"/>
                  <a:pt x="43111" y="254126"/>
                </a:cubicBezTo>
                <a:cubicBezTo>
                  <a:pt x="46629" y="259599"/>
                  <a:pt x="51295" y="264322"/>
                  <a:pt x="54455" y="270009"/>
                </a:cubicBezTo>
                <a:cubicBezTo>
                  <a:pt x="70116" y="298199"/>
                  <a:pt x="62536" y="292033"/>
                  <a:pt x="74876" y="322196"/>
                </a:cubicBezTo>
                <a:cubicBezTo>
                  <a:pt x="78078" y="330022"/>
                  <a:pt x="82787" y="337159"/>
                  <a:pt x="86221" y="344886"/>
                </a:cubicBezTo>
                <a:cubicBezTo>
                  <a:pt x="93498" y="361260"/>
                  <a:pt x="94432" y="367443"/>
                  <a:pt x="97566" y="385727"/>
                </a:cubicBezTo>
                <a:cubicBezTo>
                  <a:pt x="100801" y="404601"/>
                  <a:pt x="106642" y="442452"/>
                  <a:pt x="106642" y="442452"/>
                </a:cubicBezTo>
                <a:cubicBezTo>
                  <a:pt x="105886" y="464386"/>
                  <a:pt x="105900" y="486360"/>
                  <a:pt x="104373" y="508253"/>
                </a:cubicBezTo>
                <a:cubicBezTo>
                  <a:pt x="103629" y="518923"/>
                  <a:pt x="101715" y="529489"/>
                  <a:pt x="99835" y="540018"/>
                </a:cubicBezTo>
                <a:cubicBezTo>
                  <a:pt x="95630" y="563564"/>
                  <a:pt x="92237" y="579694"/>
                  <a:pt x="81683" y="601281"/>
                </a:cubicBezTo>
                <a:cubicBezTo>
                  <a:pt x="69646" y="625902"/>
                  <a:pt x="52419" y="648112"/>
                  <a:pt x="43111" y="673888"/>
                </a:cubicBezTo>
                <a:lnTo>
                  <a:pt x="13614" y="755572"/>
                </a:lnTo>
                <a:cubicBezTo>
                  <a:pt x="12503" y="763352"/>
                  <a:pt x="2062" y="832890"/>
                  <a:pt x="2269" y="844062"/>
                </a:cubicBezTo>
                <a:cubicBezTo>
                  <a:pt x="3265" y="897833"/>
                  <a:pt x="6158" y="919007"/>
                  <a:pt x="18152" y="964318"/>
                </a:cubicBezTo>
                <a:cubicBezTo>
                  <a:pt x="21582" y="977274"/>
                  <a:pt x="24218" y="990572"/>
                  <a:pt x="29497" y="1002891"/>
                </a:cubicBezTo>
                <a:cubicBezTo>
                  <a:pt x="40156" y="1027762"/>
                  <a:pt x="53494" y="1051399"/>
                  <a:pt x="65800" y="1075498"/>
                </a:cubicBezTo>
                <a:cubicBezTo>
                  <a:pt x="71647" y="1086949"/>
                  <a:pt x="78730" y="1097784"/>
                  <a:pt x="83952" y="1109533"/>
                </a:cubicBezTo>
                <a:cubicBezTo>
                  <a:pt x="93028" y="1129954"/>
                  <a:pt x="102250" y="1150310"/>
                  <a:pt x="111180" y="1170795"/>
                </a:cubicBezTo>
                <a:cubicBezTo>
                  <a:pt x="115109" y="1179808"/>
                  <a:pt x="119416" y="1188695"/>
                  <a:pt x="122525" y="1198023"/>
                </a:cubicBezTo>
                <a:cubicBezTo>
                  <a:pt x="132059" y="1226625"/>
                  <a:pt x="127444" y="1211522"/>
                  <a:pt x="136139" y="1243403"/>
                </a:cubicBezTo>
                <a:cubicBezTo>
                  <a:pt x="139746" y="1297508"/>
                  <a:pt x="139427" y="1257342"/>
                  <a:pt x="133870" y="1309203"/>
                </a:cubicBezTo>
                <a:cubicBezTo>
                  <a:pt x="131679" y="1329652"/>
                  <a:pt x="132256" y="1352613"/>
                  <a:pt x="127063" y="1372735"/>
                </a:cubicBezTo>
                <a:cubicBezTo>
                  <a:pt x="123656" y="1385937"/>
                  <a:pt x="119547" y="1399112"/>
                  <a:pt x="113449" y="1411308"/>
                </a:cubicBezTo>
                <a:cubicBezTo>
                  <a:pt x="111936" y="1414333"/>
                  <a:pt x="110099" y="1417217"/>
                  <a:pt x="108911" y="1420384"/>
                </a:cubicBezTo>
                <a:cubicBezTo>
                  <a:pt x="107954" y="1422935"/>
                  <a:pt x="104473" y="1439098"/>
                  <a:pt x="104373" y="1440804"/>
                </a:cubicBezTo>
                <a:cubicBezTo>
                  <a:pt x="103840" y="1449864"/>
                  <a:pt x="104373" y="1458956"/>
                  <a:pt x="104373" y="1468032"/>
                </a:cubicBezTo>
              </a:path>
            </a:pathLst>
          </a:cu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6" name="Freeform: Shape 5">
            <a:extLst>
              <a:ext uri="{FF2B5EF4-FFF2-40B4-BE49-F238E27FC236}">
                <a16:creationId xmlns:a16="http://schemas.microsoft.com/office/drawing/2014/main" id="{F26828B9-FA5A-74AF-A165-CF562A83EED3}"/>
              </a:ext>
              <a:ext uri="{C183D7F6-B498-43B3-948B-1728B52AA6E4}">
                <adec:decorative xmlns:adec="http://schemas.microsoft.com/office/drawing/2017/decorative" val="1"/>
              </a:ext>
            </a:extLst>
          </p:cNvPr>
          <p:cNvSpPr/>
          <p:nvPr/>
        </p:nvSpPr>
        <p:spPr>
          <a:xfrm>
            <a:off x="6074830" y="5834856"/>
            <a:ext cx="477457" cy="261143"/>
          </a:xfrm>
          <a:custGeom>
            <a:avLst/>
            <a:gdLst>
              <a:gd name="connsiteX0" fmla="*/ 115718 w 274572"/>
              <a:gd name="connsiteY0" fmla="*/ 9076 h 145214"/>
              <a:gd name="connsiteX1" fmla="*/ 49917 w 274572"/>
              <a:gd name="connsiteY1" fmla="*/ 29496 h 145214"/>
              <a:gd name="connsiteX2" fmla="*/ 29497 w 274572"/>
              <a:gd name="connsiteY2" fmla="*/ 43110 h 145214"/>
              <a:gd name="connsiteX3" fmla="*/ 22690 w 274572"/>
              <a:gd name="connsiteY3" fmla="*/ 52186 h 145214"/>
              <a:gd name="connsiteX4" fmla="*/ 13614 w 274572"/>
              <a:gd name="connsiteY4" fmla="*/ 61262 h 145214"/>
              <a:gd name="connsiteX5" fmla="*/ 2269 w 274572"/>
              <a:gd name="connsiteY5" fmla="*/ 77145 h 145214"/>
              <a:gd name="connsiteX6" fmla="*/ 0 w 274572"/>
              <a:gd name="connsiteY6" fmla="*/ 86221 h 145214"/>
              <a:gd name="connsiteX7" fmla="*/ 31766 w 274572"/>
              <a:gd name="connsiteY7" fmla="*/ 113449 h 145214"/>
              <a:gd name="connsiteX8" fmla="*/ 68069 w 274572"/>
              <a:gd name="connsiteY8" fmla="*/ 106642 h 145214"/>
              <a:gd name="connsiteX9" fmla="*/ 90759 w 274572"/>
              <a:gd name="connsiteY9" fmla="*/ 93028 h 145214"/>
              <a:gd name="connsiteX10" fmla="*/ 102104 w 274572"/>
              <a:gd name="connsiteY10" fmla="*/ 88490 h 145214"/>
              <a:gd name="connsiteX11" fmla="*/ 117987 w 274572"/>
              <a:gd name="connsiteY11" fmla="*/ 74876 h 145214"/>
              <a:gd name="connsiteX12" fmla="*/ 129332 w 274572"/>
              <a:gd name="connsiteY12" fmla="*/ 49917 h 145214"/>
              <a:gd name="connsiteX13" fmla="*/ 138408 w 274572"/>
              <a:gd name="connsiteY13" fmla="*/ 31765 h 145214"/>
              <a:gd name="connsiteX14" fmla="*/ 142946 w 274572"/>
              <a:gd name="connsiteY14" fmla="*/ 22689 h 145214"/>
              <a:gd name="connsiteX15" fmla="*/ 147484 w 274572"/>
              <a:gd name="connsiteY15" fmla="*/ 9076 h 145214"/>
              <a:gd name="connsiteX16" fmla="*/ 165636 w 274572"/>
              <a:gd name="connsiteY16" fmla="*/ 0 h 145214"/>
              <a:gd name="connsiteX17" fmla="*/ 188325 w 274572"/>
              <a:gd name="connsiteY17" fmla="*/ 6807 h 145214"/>
              <a:gd name="connsiteX18" fmla="*/ 208746 w 274572"/>
              <a:gd name="connsiteY18" fmla="*/ 22689 h 145214"/>
              <a:gd name="connsiteX19" fmla="*/ 226898 w 274572"/>
              <a:gd name="connsiteY19" fmla="*/ 36303 h 145214"/>
              <a:gd name="connsiteX20" fmla="*/ 235974 w 274572"/>
              <a:gd name="connsiteY20" fmla="*/ 40841 h 145214"/>
              <a:gd name="connsiteX21" fmla="*/ 245050 w 274572"/>
              <a:gd name="connsiteY21" fmla="*/ 49917 h 145214"/>
              <a:gd name="connsiteX22" fmla="*/ 256395 w 274572"/>
              <a:gd name="connsiteY22" fmla="*/ 58993 h 145214"/>
              <a:gd name="connsiteX23" fmla="*/ 272278 w 274572"/>
              <a:gd name="connsiteY23" fmla="*/ 79414 h 145214"/>
              <a:gd name="connsiteX24" fmla="*/ 274547 w 274572"/>
              <a:gd name="connsiteY24" fmla="*/ 90759 h 145214"/>
              <a:gd name="connsiteX25" fmla="*/ 272278 w 274572"/>
              <a:gd name="connsiteY25" fmla="*/ 122525 h 145214"/>
              <a:gd name="connsiteX26" fmla="*/ 263202 w 274572"/>
              <a:gd name="connsiteY26" fmla="*/ 133870 h 145214"/>
              <a:gd name="connsiteX27" fmla="*/ 235974 w 274572"/>
              <a:gd name="connsiteY27" fmla="*/ 145214 h 145214"/>
              <a:gd name="connsiteX28" fmla="*/ 199670 w 274572"/>
              <a:gd name="connsiteY28" fmla="*/ 136139 h 145214"/>
              <a:gd name="connsiteX29" fmla="*/ 188325 w 274572"/>
              <a:gd name="connsiteY29" fmla="*/ 124794 h 145214"/>
              <a:gd name="connsiteX30" fmla="*/ 176981 w 274572"/>
              <a:gd name="connsiteY30" fmla="*/ 111180 h 145214"/>
              <a:gd name="connsiteX31" fmla="*/ 161098 w 274572"/>
              <a:gd name="connsiteY31" fmla="*/ 74876 h 145214"/>
              <a:gd name="connsiteX32" fmla="*/ 156560 w 274572"/>
              <a:gd name="connsiteY32" fmla="*/ 63531 h 145214"/>
              <a:gd name="connsiteX33" fmla="*/ 152022 w 274572"/>
              <a:gd name="connsiteY33" fmla="*/ 52186 h 145214"/>
              <a:gd name="connsiteX34" fmla="*/ 115718 w 274572"/>
              <a:gd name="connsiteY34" fmla="*/ 9076 h 14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74572" h="145214">
                <a:moveTo>
                  <a:pt x="115718" y="9076"/>
                </a:moveTo>
                <a:cubicBezTo>
                  <a:pt x="98700" y="5294"/>
                  <a:pt x="71573" y="21853"/>
                  <a:pt x="49917" y="29496"/>
                </a:cubicBezTo>
                <a:cubicBezTo>
                  <a:pt x="46580" y="30674"/>
                  <a:pt x="32454" y="40153"/>
                  <a:pt x="29497" y="43110"/>
                </a:cubicBezTo>
                <a:cubicBezTo>
                  <a:pt x="26823" y="45784"/>
                  <a:pt x="25180" y="49340"/>
                  <a:pt x="22690" y="52186"/>
                </a:cubicBezTo>
                <a:cubicBezTo>
                  <a:pt x="19873" y="55406"/>
                  <a:pt x="16431" y="58042"/>
                  <a:pt x="13614" y="61262"/>
                </a:cubicBezTo>
                <a:cubicBezTo>
                  <a:pt x="9674" y="65765"/>
                  <a:pt x="5658" y="72062"/>
                  <a:pt x="2269" y="77145"/>
                </a:cubicBezTo>
                <a:cubicBezTo>
                  <a:pt x="1513" y="80170"/>
                  <a:pt x="0" y="83103"/>
                  <a:pt x="0" y="86221"/>
                </a:cubicBezTo>
                <a:cubicBezTo>
                  <a:pt x="0" y="102623"/>
                  <a:pt x="19259" y="108446"/>
                  <a:pt x="31766" y="113449"/>
                </a:cubicBezTo>
                <a:cubicBezTo>
                  <a:pt x="45427" y="112083"/>
                  <a:pt x="55921" y="112716"/>
                  <a:pt x="68069" y="106642"/>
                </a:cubicBezTo>
                <a:cubicBezTo>
                  <a:pt x="75958" y="102697"/>
                  <a:pt x="82570" y="96304"/>
                  <a:pt x="90759" y="93028"/>
                </a:cubicBezTo>
                <a:cubicBezTo>
                  <a:pt x="94541" y="91515"/>
                  <a:pt x="98544" y="90468"/>
                  <a:pt x="102104" y="88490"/>
                </a:cubicBezTo>
                <a:cubicBezTo>
                  <a:pt x="108653" y="84852"/>
                  <a:pt x="112828" y="80035"/>
                  <a:pt x="117987" y="74876"/>
                </a:cubicBezTo>
                <a:cubicBezTo>
                  <a:pt x="122395" y="61651"/>
                  <a:pt x="119186" y="70208"/>
                  <a:pt x="129332" y="49917"/>
                </a:cubicBezTo>
                <a:lnTo>
                  <a:pt x="138408" y="31765"/>
                </a:lnTo>
                <a:cubicBezTo>
                  <a:pt x="139921" y="28740"/>
                  <a:pt x="141876" y="25898"/>
                  <a:pt x="142946" y="22689"/>
                </a:cubicBezTo>
                <a:cubicBezTo>
                  <a:pt x="144459" y="18151"/>
                  <a:pt x="143657" y="11946"/>
                  <a:pt x="147484" y="9076"/>
                </a:cubicBezTo>
                <a:cubicBezTo>
                  <a:pt x="159055" y="398"/>
                  <a:pt x="152891" y="3186"/>
                  <a:pt x="165636" y="0"/>
                </a:cubicBezTo>
                <a:cubicBezTo>
                  <a:pt x="182207" y="5524"/>
                  <a:pt x="174609" y="3378"/>
                  <a:pt x="188325" y="6807"/>
                </a:cubicBezTo>
                <a:cubicBezTo>
                  <a:pt x="212313" y="21198"/>
                  <a:pt x="187845" y="5271"/>
                  <a:pt x="208746" y="22689"/>
                </a:cubicBezTo>
                <a:cubicBezTo>
                  <a:pt x="214556" y="27531"/>
                  <a:pt x="220847" y="31765"/>
                  <a:pt x="226898" y="36303"/>
                </a:cubicBezTo>
                <a:cubicBezTo>
                  <a:pt x="229604" y="38332"/>
                  <a:pt x="233268" y="38812"/>
                  <a:pt x="235974" y="40841"/>
                </a:cubicBezTo>
                <a:cubicBezTo>
                  <a:pt x="239397" y="43408"/>
                  <a:pt x="241852" y="47075"/>
                  <a:pt x="245050" y="49917"/>
                </a:cubicBezTo>
                <a:cubicBezTo>
                  <a:pt x="248670" y="53134"/>
                  <a:pt x="253110" y="55434"/>
                  <a:pt x="256395" y="58993"/>
                </a:cubicBezTo>
                <a:cubicBezTo>
                  <a:pt x="262244" y="65330"/>
                  <a:pt x="272278" y="79414"/>
                  <a:pt x="272278" y="79414"/>
                </a:cubicBezTo>
                <a:cubicBezTo>
                  <a:pt x="273034" y="83196"/>
                  <a:pt x="274547" y="86902"/>
                  <a:pt x="274547" y="90759"/>
                </a:cubicBezTo>
                <a:cubicBezTo>
                  <a:pt x="274547" y="101375"/>
                  <a:pt x="274980" y="112259"/>
                  <a:pt x="272278" y="122525"/>
                </a:cubicBezTo>
                <a:cubicBezTo>
                  <a:pt x="271046" y="127208"/>
                  <a:pt x="266822" y="130653"/>
                  <a:pt x="263202" y="133870"/>
                </a:cubicBezTo>
                <a:cubicBezTo>
                  <a:pt x="254832" y="141310"/>
                  <a:pt x="246487" y="142210"/>
                  <a:pt x="235974" y="145214"/>
                </a:cubicBezTo>
                <a:cubicBezTo>
                  <a:pt x="230088" y="144144"/>
                  <a:pt x="207750" y="141795"/>
                  <a:pt x="199670" y="136139"/>
                </a:cubicBezTo>
                <a:cubicBezTo>
                  <a:pt x="195289" y="133072"/>
                  <a:pt x="191922" y="128751"/>
                  <a:pt x="188325" y="124794"/>
                </a:cubicBezTo>
                <a:cubicBezTo>
                  <a:pt x="184352" y="120423"/>
                  <a:pt x="180257" y="116095"/>
                  <a:pt x="176981" y="111180"/>
                </a:cubicBezTo>
                <a:cubicBezTo>
                  <a:pt x="171756" y="103341"/>
                  <a:pt x="163670" y="81306"/>
                  <a:pt x="161098" y="74876"/>
                </a:cubicBezTo>
                <a:lnTo>
                  <a:pt x="156560" y="63531"/>
                </a:lnTo>
                <a:cubicBezTo>
                  <a:pt x="155047" y="59749"/>
                  <a:pt x="153843" y="55829"/>
                  <a:pt x="152022" y="52186"/>
                </a:cubicBezTo>
                <a:cubicBezTo>
                  <a:pt x="146414" y="40971"/>
                  <a:pt x="132736" y="12858"/>
                  <a:pt x="115718" y="9076"/>
                </a:cubicBezTo>
                <a:close/>
              </a:path>
            </a:pathLst>
          </a:custGeom>
          <a:solidFill>
            <a:srgbClr val="3A0C43"/>
          </a:solidFill>
          <a:ln>
            <a:solidFill>
              <a:srgbClr val="6127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pic>
        <p:nvPicPr>
          <p:cNvPr id="13" name="Picture 12">
            <a:extLst>
              <a:ext uri="{FF2B5EF4-FFF2-40B4-BE49-F238E27FC236}">
                <a16:creationId xmlns:a16="http://schemas.microsoft.com/office/drawing/2014/main" id="{BB0138F7-EBD9-38AF-F303-90CD5A12279B}"/>
              </a:ext>
              <a:ext uri="{C183D7F6-B498-43B3-948B-1728B52AA6E4}">
                <adec:decorative xmlns:adec="http://schemas.microsoft.com/office/drawing/2017/decorative" val="1"/>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31638" y="3616"/>
            <a:ext cx="882570" cy="426817"/>
          </a:xfrm>
          <a:prstGeom prst="rect">
            <a:avLst/>
          </a:prstGeom>
        </p:spPr>
      </p:pic>
    </p:spTree>
    <p:extLst>
      <p:ext uri="{BB962C8B-B14F-4D97-AF65-F5344CB8AC3E}">
        <p14:creationId xmlns:p14="http://schemas.microsoft.com/office/powerpoint/2010/main" val="35247615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1B3899-33CA-6FF4-914C-DF720FB98903}"/>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091F6949-CEE2-C4F1-AECF-85443B38DF2A}"/>
              </a:ext>
            </a:extLst>
          </p:cNvPr>
          <p:cNvSpPr txBox="1"/>
          <p:nvPr/>
        </p:nvSpPr>
        <p:spPr>
          <a:xfrm>
            <a:off x="310067" y="6168618"/>
            <a:ext cx="98774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lang="en-US" sz="2400" b="1">
                <a:ln w="3175">
                  <a:noFill/>
                </a:ln>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Less Impactful        More Impactful</a:t>
            </a:r>
          </a:p>
        </p:txBody>
      </p:sp>
      <p:sp>
        <p:nvSpPr>
          <p:cNvPr id="7" name="Arrow: Right 6">
            <a:extLst>
              <a:ext uri="{FF2B5EF4-FFF2-40B4-BE49-F238E27FC236}">
                <a16:creationId xmlns:a16="http://schemas.microsoft.com/office/drawing/2014/main" id="{74CB8E2D-7037-D94E-8930-CADAD502FF51}"/>
              </a:ext>
              <a:ext uri="{C183D7F6-B498-43B3-948B-1728B52AA6E4}">
                <adec:decorative xmlns:adec="http://schemas.microsoft.com/office/drawing/2017/decorative" val="1"/>
              </a:ext>
            </a:extLst>
          </p:cNvPr>
          <p:cNvSpPr/>
          <p:nvPr/>
        </p:nvSpPr>
        <p:spPr>
          <a:xfrm>
            <a:off x="8694119" y="6288732"/>
            <a:ext cx="1781175" cy="247650"/>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8" name="Arrow: Right 7">
            <a:extLst>
              <a:ext uri="{FF2B5EF4-FFF2-40B4-BE49-F238E27FC236}">
                <a16:creationId xmlns:a16="http://schemas.microsoft.com/office/drawing/2014/main" id="{1D9EDC7E-AC1D-236D-8637-6677A0500ACF}"/>
              </a:ext>
              <a:ext uri="{C183D7F6-B498-43B3-948B-1728B52AA6E4}">
                <adec:decorative xmlns:adec="http://schemas.microsoft.com/office/drawing/2017/decorative" val="1"/>
              </a:ext>
            </a:extLst>
          </p:cNvPr>
          <p:cNvSpPr/>
          <p:nvPr/>
        </p:nvSpPr>
        <p:spPr>
          <a:xfrm rot="10800000">
            <a:off x="1540595" y="6288732"/>
            <a:ext cx="1781175" cy="247650"/>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10" name="Title 9">
            <a:extLst>
              <a:ext uri="{FF2B5EF4-FFF2-40B4-BE49-F238E27FC236}">
                <a16:creationId xmlns:a16="http://schemas.microsoft.com/office/drawing/2014/main" id="{21D5E234-5DAF-86AA-B938-780DB7B22A4E}"/>
              </a:ext>
            </a:extLst>
          </p:cNvPr>
          <p:cNvSpPr txBox="1">
            <a:spLocks noGrp="1"/>
          </p:cNvSpPr>
          <p:nvPr>
            <p:ph type="title" idx="4294967295"/>
          </p:nvPr>
        </p:nvSpPr>
        <p:spPr>
          <a:xfrm>
            <a:off x="292005" y="428586"/>
            <a:ext cx="5530327"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2">
                    <a:lumMod val="75000"/>
                  </a:schemeClr>
                </a:solidFill>
                <a:effectLst/>
                <a:uLnTx/>
                <a:uFillTx/>
                <a:latin typeface="Arial"/>
                <a:ea typeface="+mn-ea"/>
                <a:cs typeface="Arial"/>
              </a:rPr>
              <a:t>Psychosis can be just one experience among many.</a:t>
            </a:r>
            <a:endParaRPr kumimoji="0" lang="en-US" sz="2800" b="1" i="0" u="none" strike="noStrike" kern="1200" cap="none" spc="0" normalizeH="0" baseline="0" noProof="0" dirty="0">
              <a:ln>
                <a:noFill/>
              </a:ln>
              <a:solidFill>
                <a:schemeClr val="tx2">
                  <a:lumMod val="75000"/>
                </a:schemeClr>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70D59064-81A5-9639-941C-C34F3E0B28E5}"/>
              </a:ext>
            </a:extLst>
          </p:cNvPr>
          <p:cNvSpPr txBox="1"/>
          <p:nvPr/>
        </p:nvSpPr>
        <p:spPr>
          <a:xfrm>
            <a:off x="4463517" y="2860671"/>
            <a:ext cx="381987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Psychosis</a:t>
            </a:r>
          </a:p>
        </p:txBody>
      </p:sp>
      <p:sp>
        <p:nvSpPr>
          <p:cNvPr id="5" name="TextBox 4">
            <a:extLst>
              <a:ext uri="{FF2B5EF4-FFF2-40B4-BE49-F238E27FC236}">
                <a16:creationId xmlns:a16="http://schemas.microsoft.com/office/drawing/2014/main" id="{119603B0-4AC5-D43F-F2CF-3CD79AFFE05C}"/>
              </a:ext>
            </a:extLst>
          </p:cNvPr>
          <p:cNvSpPr txBox="1"/>
          <p:nvPr/>
        </p:nvSpPr>
        <p:spPr>
          <a:xfrm>
            <a:off x="7692605" y="4040018"/>
            <a:ext cx="2494887"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Housing Instability</a:t>
            </a:r>
          </a:p>
        </p:txBody>
      </p:sp>
      <p:sp>
        <p:nvSpPr>
          <p:cNvPr id="6" name="TextBox 5">
            <a:extLst>
              <a:ext uri="{FF2B5EF4-FFF2-40B4-BE49-F238E27FC236}">
                <a16:creationId xmlns:a16="http://schemas.microsoft.com/office/drawing/2014/main" id="{4839CB61-9B23-58A4-CEDB-A6B1524D3F3A}"/>
              </a:ext>
            </a:extLst>
          </p:cNvPr>
          <p:cNvSpPr txBox="1"/>
          <p:nvPr/>
        </p:nvSpPr>
        <p:spPr>
          <a:xfrm>
            <a:off x="1863400" y="3434477"/>
            <a:ext cx="381987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Trauma/PTSD</a:t>
            </a:r>
          </a:p>
        </p:txBody>
      </p:sp>
      <p:sp>
        <p:nvSpPr>
          <p:cNvPr id="9" name="TextBox 8">
            <a:extLst>
              <a:ext uri="{FF2B5EF4-FFF2-40B4-BE49-F238E27FC236}">
                <a16:creationId xmlns:a16="http://schemas.microsoft.com/office/drawing/2014/main" id="{B3F81C30-9EE5-BAC8-F01B-7A0B55F03D33}"/>
              </a:ext>
            </a:extLst>
          </p:cNvPr>
          <p:cNvSpPr txBox="1"/>
          <p:nvPr/>
        </p:nvSpPr>
        <p:spPr>
          <a:xfrm>
            <a:off x="1810266" y="2966582"/>
            <a:ext cx="381987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Medical Condition</a:t>
            </a:r>
          </a:p>
        </p:txBody>
      </p:sp>
      <p:sp>
        <p:nvSpPr>
          <p:cNvPr id="11" name="TextBox 10">
            <a:extLst>
              <a:ext uri="{FF2B5EF4-FFF2-40B4-BE49-F238E27FC236}">
                <a16:creationId xmlns:a16="http://schemas.microsoft.com/office/drawing/2014/main" id="{F92BFE6B-D5F6-5912-521A-EB837FD249B7}"/>
              </a:ext>
            </a:extLst>
          </p:cNvPr>
          <p:cNvSpPr txBox="1"/>
          <p:nvPr/>
        </p:nvSpPr>
        <p:spPr>
          <a:xfrm>
            <a:off x="4034098" y="5277367"/>
            <a:ext cx="381987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Family Conflict</a:t>
            </a:r>
          </a:p>
        </p:txBody>
      </p:sp>
      <p:sp>
        <p:nvSpPr>
          <p:cNvPr id="12" name="Freeform: Shape 11">
            <a:extLst>
              <a:ext uri="{FF2B5EF4-FFF2-40B4-BE49-F238E27FC236}">
                <a16:creationId xmlns:a16="http://schemas.microsoft.com/office/drawing/2014/main" id="{95912920-3CA6-C680-A67E-4FA7780CF4F7}"/>
              </a:ext>
              <a:ext uri="{C183D7F6-B498-43B3-948B-1728B52AA6E4}">
                <adec:decorative xmlns:adec="http://schemas.microsoft.com/office/drawing/2017/decorative" val="1"/>
              </a:ext>
            </a:extLst>
          </p:cNvPr>
          <p:cNvSpPr/>
          <p:nvPr/>
        </p:nvSpPr>
        <p:spPr>
          <a:xfrm>
            <a:off x="3726960" y="4780632"/>
            <a:ext cx="130665" cy="1377304"/>
          </a:xfrm>
          <a:custGeom>
            <a:avLst/>
            <a:gdLst>
              <a:gd name="connsiteX0" fmla="*/ 27228 w 138509"/>
              <a:gd name="connsiteY0" fmla="*/ 0 h 1468032"/>
              <a:gd name="connsiteX1" fmla="*/ 6807 w 138509"/>
              <a:gd name="connsiteY1" fmla="*/ 63532 h 1468032"/>
              <a:gd name="connsiteX2" fmla="*/ 4538 w 138509"/>
              <a:gd name="connsiteY2" fmla="*/ 79415 h 1468032"/>
              <a:gd name="connsiteX3" fmla="*/ 0 w 138509"/>
              <a:gd name="connsiteY3" fmla="*/ 99836 h 1468032"/>
              <a:gd name="connsiteX4" fmla="*/ 2269 w 138509"/>
              <a:gd name="connsiteY4" fmla="*/ 138408 h 1468032"/>
              <a:gd name="connsiteX5" fmla="*/ 6807 w 138509"/>
              <a:gd name="connsiteY5" fmla="*/ 154291 h 1468032"/>
              <a:gd name="connsiteX6" fmla="*/ 20421 w 138509"/>
              <a:gd name="connsiteY6" fmla="*/ 197402 h 1468032"/>
              <a:gd name="connsiteX7" fmla="*/ 27228 w 138509"/>
              <a:gd name="connsiteY7" fmla="*/ 222361 h 1468032"/>
              <a:gd name="connsiteX8" fmla="*/ 43111 w 138509"/>
              <a:gd name="connsiteY8" fmla="*/ 254126 h 1468032"/>
              <a:gd name="connsiteX9" fmla="*/ 54455 w 138509"/>
              <a:gd name="connsiteY9" fmla="*/ 270009 h 1468032"/>
              <a:gd name="connsiteX10" fmla="*/ 74876 w 138509"/>
              <a:gd name="connsiteY10" fmla="*/ 322196 h 1468032"/>
              <a:gd name="connsiteX11" fmla="*/ 86221 w 138509"/>
              <a:gd name="connsiteY11" fmla="*/ 344886 h 1468032"/>
              <a:gd name="connsiteX12" fmla="*/ 97566 w 138509"/>
              <a:gd name="connsiteY12" fmla="*/ 385727 h 1468032"/>
              <a:gd name="connsiteX13" fmla="*/ 106642 w 138509"/>
              <a:gd name="connsiteY13" fmla="*/ 442452 h 1468032"/>
              <a:gd name="connsiteX14" fmla="*/ 104373 w 138509"/>
              <a:gd name="connsiteY14" fmla="*/ 508253 h 1468032"/>
              <a:gd name="connsiteX15" fmla="*/ 99835 w 138509"/>
              <a:gd name="connsiteY15" fmla="*/ 540018 h 1468032"/>
              <a:gd name="connsiteX16" fmla="*/ 81683 w 138509"/>
              <a:gd name="connsiteY16" fmla="*/ 601281 h 1468032"/>
              <a:gd name="connsiteX17" fmla="*/ 43111 w 138509"/>
              <a:gd name="connsiteY17" fmla="*/ 673888 h 1468032"/>
              <a:gd name="connsiteX18" fmla="*/ 13614 w 138509"/>
              <a:gd name="connsiteY18" fmla="*/ 755572 h 1468032"/>
              <a:gd name="connsiteX19" fmla="*/ 2269 w 138509"/>
              <a:gd name="connsiteY19" fmla="*/ 844062 h 1468032"/>
              <a:gd name="connsiteX20" fmla="*/ 18152 w 138509"/>
              <a:gd name="connsiteY20" fmla="*/ 964318 h 1468032"/>
              <a:gd name="connsiteX21" fmla="*/ 29497 w 138509"/>
              <a:gd name="connsiteY21" fmla="*/ 1002891 h 1468032"/>
              <a:gd name="connsiteX22" fmla="*/ 65800 w 138509"/>
              <a:gd name="connsiteY22" fmla="*/ 1075498 h 1468032"/>
              <a:gd name="connsiteX23" fmla="*/ 83952 w 138509"/>
              <a:gd name="connsiteY23" fmla="*/ 1109533 h 1468032"/>
              <a:gd name="connsiteX24" fmla="*/ 111180 w 138509"/>
              <a:gd name="connsiteY24" fmla="*/ 1170795 h 1468032"/>
              <a:gd name="connsiteX25" fmla="*/ 122525 w 138509"/>
              <a:gd name="connsiteY25" fmla="*/ 1198023 h 1468032"/>
              <a:gd name="connsiteX26" fmla="*/ 136139 w 138509"/>
              <a:gd name="connsiteY26" fmla="*/ 1243403 h 1468032"/>
              <a:gd name="connsiteX27" fmla="*/ 133870 w 138509"/>
              <a:gd name="connsiteY27" fmla="*/ 1309203 h 1468032"/>
              <a:gd name="connsiteX28" fmla="*/ 127063 w 138509"/>
              <a:gd name="connsiteY28" fmla="*/ 1372735 h 1468032"/>
              <a:gd name="connsiteX29" fmla="*/ 113449 w 138509"/>
              <a:gd name="connsiteY29" fmla="*/ 1411308 h 1468032"/>
              <a:gd name="connsiteX30" fmla="*/ 108911 w 138509"/>
              <a:gd name="connsiteY30" fmla="*/ 1420384 h 1468032"/>
              <a:gd name="connsiteX31" fmla="*/ 104373 w 138509"/>
              <a:gd name="connsiteY31" fmla="*/ 1440804 h 1468032"/>
              <a:gd name="connsiteX32" fmla="*/ 104373 w 138509"/>
              <a:gd name="connsiteY32" fmla="*/ 1468032 h 146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8509" h="1468032">
                <a:moveTo>
                  <a:pt x="27228" y="0"/>
                </a:moveTo>
                <a:cubicBezTo>
                  <a:pt x="20421" y="21177"/>
                  <a:pt x="12918" y="42143"/>
                  <a:pt x="6807" y="63532"/>
                </a:cubicBezTo>
                <a:cubicBezTo>
                  <a:pt x="5338" y="68674"/>
                  <a:pt x="5524" y="74159"/>
                  <a:pt x="4538" y="79415"/>
                </a:cubicBezTo>
                <a:cubicBezTo>
                  <a:pt x="3253" y="86269"/>
                  <a:pt x="1513" y="93029"/>
                  <a:pt x="0" y="99836"/>
                </a:cubicBezTo>
                <a:cubicBezTo>
                  <a:pt x="756" y="112693"/>
                  <a:pt x="671" y="125628"/>
                  <a:pt x="2269" y="138408"/>
                </a:cubicBezTo>
                <a:cubicBezTo>
                  <a:pt x="2952" y="143872"/>
                  <a:pt x="5472" y="148949"/>
                  <a:pt x="6807" y="154291"/>
                </a:cubicBezTo>
                <a:cubicBezTo>
                  <a:pt x="21258" y="212094"/>
                  <a:pt x="-760" y="133858"/>
                  <a:pt x="20421" y="197402"/>
                </a:cubicBezTo>
                <a:cubicBezTo>
                  <a:pt x="23148" y="205583"/>
                  <a:pt x="24501" y="214180"/>
                  <a:pt x="27228" y="222361"/>
                </a:cubicBezTo>
                <a:cubicBezTo>
                  <a:pt x="30670" y="232687"/>
                  <a:pt x="37282" y="245058"/>
                  <a:pt x="43111" y="254126"/>
                </a:cubicBezTo>
                <a:cubicBezTo>
                  <a:pt x="46629" y="259599"/>
                  <a:pt x="51295" y="264322"/>
                  <a:pt x="54455" y="270009"/>
                </a:cubicBezTo>
                <a:cubicBezTo>
                  <a:pt x="70116" y="298199"/>
                  <a:pt x="62536" y="292033"/>
                  <a:pt x="74876" y="322196"/>
                </a:cubicBezTo>
                <a:cubicBezTo>
                  <a:pt x="78078" y="330022"/>
                  <a:pt x="82787" y="337159"/>
                  <a:pt x="86221" y="344886"/>
                </a:cubicBezTo>
                <a:cubicBezTo>
                  <a:pt x="93498" y="361260"/>
                  <a:pt x="94432" y="367443"/>
                  <a:pt x="97566" y="385727"/>
                </a:cubicBezTo>
                <a:cubicBezTo>
                  <a:pt x="100801" y="404601"/>
                  <a:pt x="106642" y="442452"/>
                  <a:pt x="106642" y="442452"/>
                </a:cubicBezTo>
                <a:cubicBezTo>
                  <a:pt x="105886" y="464386"/>
                  <a:pt x="105900" y="486360"/>
                  <a:pt x="104373" y="508253"/>
                </a:cubicBezTo>
                <a:cubicBezTo>
                  <a:pt x="103629" y="518923"/>
                  <a:pt x="101715" y="529489"/>
                  <a:pt x="99835" y="540018"/>
                </a:cubicBezTo>
                <a:cubicBezTo>
                  <a:pt x="95630" y="563564"/>
                  <a:pt x="92237" y="579694"/>
                  <a:pt x="81683" y="601281"/>
                </a:cubicBezTo>
                <a:cubicBezTo>
                  <a:pt x="69646" y="625902"/>
                  <a:pt x="52419" y="648112"/>
                  <a:pt x="43111" y="673888"/>
                </a:cubicBezTo>
                <a:lnTo>
                  <a:pt x="13614" y="755572"/>
                </a:lnTo>
                <a:cubicBezTo>
                  <a:pt x="12503" y="763352"/>
                  <a:pt x="2062" y="832890"/>
                  <a:pt x="2269" y="844062"/>
                </a:cubicBezTo>
                <a:cubicBezTo>
                  <a:pt x="3265" y="897833"/>
                  <a:pt x="6158" y="919007"/>
                  <a:pt x="18152" y="964318"/>
                </a:cubicBezTo>
                <a:cubicBezTo>
                  <a:pt x="21582" y="977274"/>
                  <a:pt x="24218" y="990572"/>
                  <a:pt x="29497" y="1002891"/>
                </a:cubicBezTo>
                <a:cubicBezTo>
                  <a:pt x="40156" y="1027762"/>
                  <a:pt x="53494" y="1051399"/>
                  <a:pt x="65800" y="1075498"/>
                </a:cubicBezTo>
                <a:cubicBezTo>
                  <a:pt x="71647" y="1086949"/>
                  <a:pt x="78730" y="1097784"/>
                  <a:pt x="83952" y="1109533"/>
                </a:cubicBezTo>
                <a:cubicBezTo>
                  <a:pt x="93028" y="1129954"/>
                  <a:pt x="102250" y="1150310"/>
                  <a:pt x="111180" y="1170795"/>
                </a:cubicBezTo>
                <a:cubicBezTo>
                  <a:pt x="115109" y="1179808"/>
                  <a:pt x="119416" y="1188695"/>
                  <a:pt x="122525" y="1198023"/>
                </a:cubicBezTo>
                <a:cubicBezTo>
                  <a:pt x="132059" y="1226625"/>
                  <a:pt x="127444" y="1211522"/>
                  <a:pt x="136139" y="1243403"/>
                </a:cubicBezTo>
                <a:cubicBezTo>
                  <a:pt x="139746" y="1297508"/>
                  <a:pt x="139427" y="1257342"/>
                  <a:pt x="133870" y="1309203"/>
                </a:cubicBezTo>
                <a:cubicBezTo>
                  <a:pt x="131679" y="1329652"/>
                  <a:pt x="132256" y="1352613"/>
                  <a:pt x="127063" y="1372735"/>
                </a:cubicBezTo>
                <a:cubicBezTo>
                  <a:pt x="123656" y="1385937"/>
                  <a:pt x="119547" y="1399112"/>
                  <a:pt x="113449" y="1411308"/>
                </a:cubicBezTo>
                <a:cubicBezTo>
                  <a:pt x="111936" y="1414333"/>
                  <a:pt x="110099" y="1417217"/>
                  <a:pt x="108911" y="1420384"/>
                </a:cubicBezTo>
                <a:cubicBezTo>
                  <a:pt x="107954" y="1422935"/>
                  <a:pt x="104473" y="1439098"/>
                  <a:pt x="104373" y="1440804"/>
                </a:cubicBezTo>
                <a:cubicBezTo>
                  <a:pt x="103840" y="1449864"/>
                  <a:pt x="104373" y="1458956"/>
                  <a:pt x="104373" y="1468032"/>
                </a:cubicBezTo>
              </a:path>
            </a:pathLst>
          </a:custGeom>
          <a:noFill/>
          <a:ln w="38100">
            <a:solidFill>
              <a:srgbClr val="1D42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D4ECA540-C377-AFE3-8A09-31940EC9D934}"/>
              </a:ext>
              <a:ext uri="{C183D7F6-B498-43B3-948B-1728B52AA6E4}">
                <adec:decorative xmlns:adec="http://schemas.microsoft.com/office/drawing/2017/decorative" val="1"/>
              </a:ext>
            </a:extLst>
          </p:cNvPr>
          <p:cNvSpPr/>
          <p:nvPr/>
        </p:nvSpPr>
        <p:spPr>
          <a:xfrm>
            <a:off x="3626820" y="4715091"/>
            <a:ext cx="230805" cy="171181"/>
          </a:xfrm>
          <a:custGeom>
            <a:avLst/>
            <a:gdLst>
              <a:gd name="connsiteX0" fmla="*/ 115718 w 274572"/>
              <a:gd name="connsiteY0" fmla="*/ 9076 h 145214"/>
              <a:gd name="connsiteX1" fmla="*/ 49917 w 274572"/>
              <a:gd name="connsiteY1" fmla="*/ 29496 h 145214"/>
              <a:gd name="connsiteX2" fmla="*/ 29497 w 274572"/>
              <a:gd name="connsiteY2" fmla="*/ 43110 h 145214"/>
              <a:gd name="connsiteX3" fmla="*/ 22690 w 274572"/>
              <a:gd name="connsiteY3" fmla="*/ 52186 h 145214"/>
              <a:gd name="connsiteX4" fmla="*/ 13614 w 274572"/>
              <a:gd name="connsiteY4" fmla="*/ 61262 h 145214"/>
              <a:gd name="connsiteX5" fmla="*/ 2269 w 274572"/>
              <a:gd name="connsiteY5" fmla="*/ 77145 h 145214"/>
              <a:gd name="connsiteX6" fmla="*/ 0 w 274572"/>
              <a:gd name="connsiteY6" fmla="*/ 86221 h 145214"/>
              <a:gd name="connsiteX7" fmla="*/ 31766 w 274572"/>
              <a:gd name="connsiteY7" fmla="*/ 113449 h 145214"/>
              <a:gd name="connsiteX8" fmla="*/ 68069 w 274572"/>
              <a:gd name="connsiteY8" fmla="*/ 106642 h 145214"/>
              <a:gd name="connsiteX9" fmla="*/ 90759 w 274572"/>
              <a:gd name="connsiteY9" fmla="*/ 93028 h 145214"/>
              <a:gd name="connsiteX10" fmla="*/ 102104 w 274572"/>
              <a:gd name="connsiteY10" fmla="*/ 88490 h 145214"/>
              <a:gd name="connsiteX11" fmla="*/ 117987 w 274572"/>
              <a:gd name="connsiteY11" fmla="*/ 74876 h 145214"/>
              <a:gd name="connsiteX12" fmla="*/ 129332 w 274572"/>
              <a:gd name="connsiteY12" fmla="*/ 49917 h 145214"/>
              <a:gd name="connsiteX13" fmla="*/ 138408 w 274572"/>
              <a:gd name="connsiteY13" fmla="*/ 31765 h 145214"/>
              <a:gd name="connsiteX14" fmla="*/ 142946 w 274572"/>
              <a:gd name="connsiteY14" fmla="*/ 22689 h 145214"/>
              <a:gd name="connsiteX15" fmla="*/ 147484 w 274572"/>
              <a:gd name="connsiteY15" fmla="*/ 9076 h 145214"/>
              <a:gd name="connsiteX16" fmla="*/ 165636 w 274572"/>
              <a:gd name="connsiteY16" fmla="*/ 0 h 145214"/>
              <a:gd name="connsiteX17" fmla="*/ 188325 w 274572"/>
              <a:gd name="connsiteY17" fmla="*/ 6807 h 145214"/>
              <a:gd name="connsiteX18" fmla="*/ 208746 w 274572"/>
              <a:gd name="connsiteY18" fmla="*/ 22689 h 145214"/>
              <a:gd name="connsiteX19" fmla="*/ 226898 w 274572"/>
              <a:gd name="connsiteY19" fmla="*/ 36303 h 145214"/>
              <a:gd name="connsiteX20" fmla="*/ 235974 w 274572"/>
              <a:gd name="connsiteY20" fmla="*/ 40841 h 145214"/>
              <a:gd name="connsiteX21" fmla="*/ 245050 w 274572"/>
              <a:gd name="connsiteY21" fmla="*/ 49917 h 145214"/>
              <a:gd name="connsiteX22" fmla="*/ 256395 w 274572"/>
              <a:gd name="connsiteY22" fmla="*/ 58993 h 145214"/>
              <a:gd name="connsiteX23" fmla="*/ 272278 w 274572"/>
              <a:gd name="connsiteY23" fmla="*/ 79414 h 145214"/>
              <a:gd name="connsiteX24" fmla="*/ 274547 w 274572"/>
              <a:gd name="connsiteY24" fmla="*/ 90759 h 145214"/>
              <a:gd name="connsiteX25" fmla="*/ 272278 w 274572"/>
              <a:gd name="connsiteY25" fmla="*/ 122525 h 145214"/>
              <a:gd name="connsiteX26" fmla="*/ 263202 w 274572"/>
              <a:gd name="connsiteY26" fmla="*/ 133870 h 145214"/>
              <a:gd name="connsiteX27" fmla="*/ 235974 w 274572"/>
              <a:gd name="connsiteY27" fmla="*/ 145214 h 145214"/>
              <a:gd name="connsiteX28" fmla="*/ 199670 w 274572"/>
              <a:gd name="connsiteY28" fmla="*/ 136139 h 145214"/>
              <a:gd name="connsiteX29" fmla="*/ 188325 w 274572"/>
              <a:gd name="connsiteY29" fmla="*/ 124794 h 145214"/>
              <a:gd name="connsiteX30" fmla="*/ 176981 w 274572"/>
              <a:gd name="connsiteY30" fmla="*/ 111180 h 145214"/>
              <a:gd name="connsiteX31" fmla="*/ 161098 w 274572"/>
              <a:gd name="connsiteY31" fmla="*/ 74876 h 145214"/>
              <a:gd name="connsiteX32" fmla="*/ 156560 w 274572"/>
              <a:gd name="connsiteY32" fmla="*/ 63531 h 145214"/>
              <a:gd name="connsiteX33" fmla="*/ 152022 w 274572"/>
              <a:gd name="connsiteY33" fmla="*/ 52186 h 145214"/>
              <a:gd name="connsiteX34" fmla="*/ 115718 w 274572"/>
              <a:gd name="connsiteY34" fmla="*/ 9076 h 14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74572" h="145214">
                <a:moveTo>
                  <a:pt x="115718" y="9076"/>
                </a:moveTo>
                <a:cubicBezTo>
                  <a:pt x="98700" y="5294"/>
                  <a:pt x="71573" y="21853"/>
                  <a:pt x="49917" y="29496"/>
                </a:cubicBezTo>
                <a:cubicBezTo>
                  <a:pt x="46580" y="30674"/>
                  <a:pt x="32454" y="40153"/>
                  <a:pt x="29497" y="43110"/>
                </a:cubicBezTo>
                <a:cubicBezTo>
                  <a:pt x="26823" y="45784"/>
                  <a:pt x="25180" y="49340"/>
                  <a:pt x="22690" y="52186"/>
                </a:cubicBezTo>
                <a:cubicBezTo>
                  <a:pt x="19873" y="55406"/>
                  <a:pt x="16431" y="58042"/>
                  <a:pt x="13614" y="61262"/>
                </a:cubicBezTo>
                <a:cubicBezTo>
                  <a:pt x="9674" y="65765"/>
                  <a:pt x="5658" y="72062"/>
                  <a:pt x="2269" y="77145"/>
                </a:cubicBezTo>
                <a:cubicBezTo>
                  <a:pt x="1513" y="80170"/>
                  <a:pt x="0" y="83103"/>
                  <a:pt x="0" y="86221"/>
                </a:cubicBezTo>
                <a:cubicBezTo>
                  <a:pt x="0" y="102623"/>
                  <a:pt x="19259" y="108446"/>
                  <a:pt x="31766" y="113449"/>
                </a:cubicBezTo>
                <a:cubicBezTo>
                  <a:pt x="45427" y="112083"/>
                  <a:pt x="55921" y="112716"/>
                  <a:pt x="68069" y="106642"/>
                </a:cubicBezTo>
                <a:cubicBezTo>
                  <a:pt x="75958" y="102697"/>
                  <a:pt x="82570" y="96304"/>
                  <a:pt x="90759" y="93028"/>
                </a:cubicBezTo>
                <a:cubicBezTo>
                  <a:pt x="94541" y="91515"/>
                  <a:pt x="98544" y="90468"/>
                  <a:pt x="102104" y="88490"/>
                </a:cubicBezTo>
                <a:cubicBezTo>
                  <a:pt x="108653" y="84852"/>
                  <a:pt x="112828" y="80035"/>
                  <a:pt x="117987" y="74876"/>
                </a:cubicBezTo>
                <a:cubicBezTo>
                  <a:pt x="122395" y="61651"/>
                  <a:pt x="119186" y="70208"/>
                  <a:pt x="129332" y="49917"/>
                </a:cubicBezTo>
                <a:lnTo>
                  <a:pt x="138408" y="31765"/>
                </a:lnTo>
                <a:cubicBezTo>
                  <a:pt x="139921" y="28740"/>
                  <a:pt x="141876" y="25898"/>
                  <a:pt x="142946" y="22689"/>
                </a:cubicBezTo>
                <a:cubicBezTo>
                  <a:pt x="144459" y="18151"/>
                  <a:pt x="143657" y="11946"/>
                  <a:pt x="147484" y="9076"/>
                </a:cubicBezTo>
                <a:cubicBezTo>
                  <a:pt x="159055" y="398"/>
                  <a:pt x="152891" y="3186"/>
                  <a:pt x="165636" y="0"/>
                </a:cubicBezTo>
                <a:cubicBezTo>
                  <a:pt x="182207" y="5524"/>
                  <a:pt x="174609" y="3378"/>
                  <a:pt x="188325" y="6807"/>
                </a:cubicBezTo>
                <a:cubicBezTo>
                  <a:pt x="212313" y="21198"/>
                  <a:pt x="187845" y="5271"/>
                  <a:pt x="208746" y="22689"/>
                </a:cubicBezTo>
                <a:cubicBezTo>
                  <a:pt x="214556" y="27531"/>
                  <a:pt x="220847" y="31765"/>
                  <a:pt x="226898" y="36303"/>
                </a:cubicBezTo>
                <a:cubicBezTo>
                  <a:pt x="229604" y="38332"/>
                  <a:pt x="233268" y="38812"/>
                  <a:pt x="235974" y="40841"/>
                </a:cubicBezTo>
                <a:cubicBezTo>
                  <a:pt x="239397" y="43408"/>
                  <a:pt x="241852" y="47075"/>
                  <a:pt x="245050" y="49917"/>
                </a:cubicBezTo>
                <a:cubicBezTo>
                  <a:pt x="248670" y="53134"/>
                  <a:pt x="253110" y="55434"/>
                  <a:pt x="256395" y="58993"/>
                </a:cubicBezTo>
                <a:cubicBezTo>
                  <a:pt x="262244" y="65330"/>
                  <a:pt x="272278" y="79414"/>
                  <a:pt x="272278" y="79414"/>
                </a:cubicBezTo>
                <a:cubicBezTo>
                  <a:pt x="273034" y="83196"/>
                  <a:pt x="274547" y="86902"/>
                  <a:pt x="274547" y="90759"/>
                </a:cubicBezTo>
                <a:cubicBezTo>
                  <a:pt x="274547" y="101375"/>
                  <a:pt x="274980" y="112259"/>
                  <a:pt x="272278" y="122525"/>
                </a:cubicBezTo>
                <a:cubicBezTo>
                  <a:pt x="271046" y="127208"/>
                  <a:pt x="266822" y="130653"/>
                  <a:pt x="263202" y="133870"/>
                </a:cubicBezTo>
                <a:cubicBezTo>
                  <a:pt x="254832" y="141310"/>
                  <a:pt x="246487" y="142210"/>
                  <a:pt x="235974" y="145214"/>
                </a:cubicBezTo>
                <a:cubicBezTo>
                  <a:pt x="230088" y="144144"/>
                  <a:pt x="207750" y="141795"/>
                  <a:pt x="199670" y="136139"/>
                </a:cubicBezTo>
                <a:cubicBezTo>
                  <a:pt x="195289" y="133072"/>
                  <a:pt x="191922" y="128751"/>
                  <a:pt x="188325" y="124794"/>
                </a:cubicBezTo>
                <a:cubicBezTo>
                  <a:pt x="184352" y="120423"/>
                  <a:pt x="180257" y="116095"/>
                  <a:pt x="176981" y="111180"/>
                </a:cubicBezTo>
                <a:cubicBezTo>
                  <a:pt x="171756" y="103341"/>
                  <a:pt x="163670" y="81306"/>
                  <a:pt x="161098" y="74876"/>
                </a:cubicBezTo>
                <a:lnTo>
                  <a:pt x="156560" y="63531"/>
                </a:lnTo>
                <a:cubicBezTo>
                  <a:pt x="155047" y="59749"/>
                  <a:pt x="153843" y="55829"/>
                  <a:pt x="152022" y="52186"/>
                </a:cubicBezTo>
                <a:cubicBezTo>
                  <a:pt x="146414" y="40971"/>
                  <a:pt x="132736" y="12858"/>
                  <a:pt x="115718" y="9076"/>
                </a:cubicBezTo>
                <a:close/>
              </a:path>
            </a:pathLst>
          </a:custGeom>
          <a:solidFill>
            <a:srgbClr val="5D5D5D"/>
          </a:solidFill>
          <a:ln>
            <a:solidFill>
              <a:srgbClr val="3434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57BE03F-E956-636E-6DFB-14CDD9950FB5}"/>
              </a:ext>
              <a:ext uri="{C183D7F6-B498-43B3-948B-1728B52AA6E4}">
                <adec:decorative xmlns:adec="http://schemas.microsoft.com/office/drawing/2017/decorative" val="1"/>
              </a:ext>
            </a:extLst>
          </p:cNvPr>
          <p:cNvSpPr/>
          <p:nvPr/>
        </p:nvSpPr>
        <p:spPr>
          <a:xfrm>
            <a:off x="8778839" y="5937674"/>
            <a:ext cx="253344" cy="220262"/>
          </a:xfrm>
          <a:custGeom>
            <a:avLst/>
            <a:gdLst>
              <a:gd name="connsiteX0" fmla="*/ 115718 w 274572"/>
              <a:gd name="connsiteY0" fmla="*/ 9076 h 145214"/>
              <a:gd name="connsiteX1" fmla="*/ 49917 w 274572"/>
              <a:gd name="connsiteY1" fmla="*/ 29496 h 145214"/>
              <a:gd name="connsiteX2" fmla="*/ 29497 w 274572"/>
              <a:gd name="connsiteY2" fmla="*/ 43110 h 145214"/>
              <a:gd name="connsiteX3" fmla="*/ 22690 w 274572"/>
              <a:gd name="connsiteY3" fmla="*/ 52186 h 145214"/>
              <a:gd name="connsiteX4" fmla="*/ 13614 w 274572"/>
              <a:gd name="connsiteY4" fmla="*/ 61262 h 145214"/>
              <a:gd name="connsiteX5" fmla="*/ 2269 w 274572"/>
              <a:gd name="connsiteY5" fmla="*/ 77145 h 145214"/>
              <a:gd name="connsiteX6" fmla="*/ 0 w 274572"/>
              <a:gd name="connsiteY6" fmla="*/ 86221 h 145214"/>
              <a:gd name="connsiteX7" fmla="*/ 31766 w 274572"/>
              <a:gd name="connsiteY7" fmla="*/ 113449 h 145214"/>
              <a:gd name="connsiteX8" fmla="*/ 68069 w 274572"/>
              <a:gd name="connsiteY8" fmla="*/ 106642 h 145214"/>
              <a:gd name="connsiteX9" fmla="*/ 90759 w 274572"/>
              <a:gd name="connsiteY9" fmla="*/ 93028 h 145214"/>
              <a:gd name="connsiteX10" fmla="*/ 102104 w 274572"/>
              <a:gd name="connsiteY10" fmla="*/ 88490 h 145214"/>
              <a:gd name="connsiteX11" fmla="*/ 117987 w 274572"/>
              <a:gd name="connsiteY11" fmla="*/ 74876 h 145214"/>
              <a:gd name="connsiteX12" fmla="*/ 129332 w 274572"/>
              <a:gd name="connsiteY12" fmla="*/ 49917 h 145214"/>
              <a:gd name="connsiteX13" fmla="*/ 138408 w 274572"/>
              <a:gd name="connsiteY13" fmla="*/ 31765 h 145214"/>
              <a:gd name="connsiteX14" fmla="*/ 142946 w 274572"/>
              <a:gd name="connsiteY14" fmla="*/ 22689 h 145214"/>
              <a:gd name="connsiteX15" fmla="*/ 147484 w 274572"/>
              <a:gd name="connsiteY15" fmla="*/ 9076 h 145214"/>
              <a:gd name="connsiteX16" fmla="*/ 165636 w 274572"/>
              <a:gd name="connsiteY16" fmla="*/ 0 h 145214"/>
              <a:gd name="connsiteX17" fmla="*/ 188325 w 274572"/>
              <a:gd name="connsiteY17" fmla="*/ 6807 h 145214"/>
              <a:gd name="connsiteX18" fmla="*/ 208746 w 274572"/>
              <a:gd name="connsiteY18" fmla="*/ 22689 h 145214"/>
              <a:gd name="connsiteX19" fmla="*/ 226898 w 274572"/>
              <a:gd name="connsiteY19" fmla="*/ 36303 h 145214"/>
              <a:gd name="connsiteX20" fmla="*/ 235974 w 274572"/>
              <a:gd name="connsiteY20" fmla="*/ 40841 h 145214"/>
              <a:gd name="connsiteX21" fmla="*/ 245050 w 274572"/>
              <a:gd name="connsiteY21" fmla="*/ 49917 h 145214"/>
              <a:gd name="connsiteX22" fmla="*/ 256395 w 274572"/>
              <a:gd name="connsiteY22" fmla="*/ 58993 h 145214"/>
              <a:gd name="connsiteX23" fmla="*/ 272278 w 274572"/>
              <a:gd name="connsiteY23" fmla="*/ 79414 h 145214"/>
              <a:gd name="connsiteX24" fmla="*/ 274547 w 274572"/>
              <a:gd name="connsiteY24" fmla="*/ 90759 h 145214"/>
              <a:gd name="connsiteX25" fmla="*/ 272278 w 274572"/>
              <a:gd name="connsiteY25" fmla="*/ 122525 h 145214"/>
              <a:gd name="connsiteX26" fmla="*/ 263202 w 274572"/>
              <a:gd name="connsiteY26" fmla="*/ 133870 h 145214"/>
              <a:gd name="connsiteX27" fmla="*/ 235974 w 274572"/>
              <a:gd name="connsiteY27" fmla="*/ 145214 h 145214"/>
              <a:gd name="connsiteX28" fmla="*/ 199670 w 274572"/>
              <a:gd name="connsiteY28" fmla="*/ 136139 h 145214"/>
              <a:gd name="connsiteX29" fmla="*/ 188325 w 274572"/>
              <a:gd name="connsiteY29" fmla="*/ 124794 h 145214"/>
              <a:gd name="connsiteX30" fmla="*/ 176981 w 274572"/>
              <a:gd name="connsiteY30" fmla="*/ 111180 h 145214"/>
              <a:gd name="connsiteX31" fmla="*/ 161098 w 274572"/>
              <a:gd name="connsiteY31" fmla="*/ 74876 h 145214"/>
              <a:gd name="connsiteX32" fmla="*/ 156560 w 274572"/>
              <a:gd name="connsiteY32" fmla="*/ 63531 h 145214"/>
              <a:gd name="connsiteX33" fmla="*/ 152022 w 274572"/>
              <a:gd name="connsiteY33" fmla="*/ 52186 h 145214"/>
              <a:gd name="connsiteX34" fmla="*/ 115718 w 274572"/>
              <a:gd name="connsiteY34" fmla="*/ 9076 h 14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74572" h="145214">
                <a:moveTo>
                  <a:pt x="115718" y="9076"/>
                </a:moveTo>
                <a:cubicBezTo>
                  <a:pt x="98700" y="5294"/>
                  <a:pt x="71573" y="21853"/>
                  <a:pt x="49917" y="29496"/>
                </a:cubicBezTo>
                <a:cubicBezTo>
                  <a:pt x="46580" y="30674"/>
                  <a:pt x="32454" y="40153"/>
                  <a:pt x="29497" y="43110"/>
                </a:cubicBezTo>
                <a:cubicBezTo>
                  <a:pt x="26823" y="45784"/>
                  <a:pt x="25180" y="49340"/>
                  <a:pt x="22690" y="52186"/>
                </a:cubicBezTo>
                <a:cubicBezTo>
                  <a:pt x="19873" y="55406"/>
                  <a:pt x="16431" y="58042"/>
                  <a:pt x="13614" y="61262"/>
                </a:cubicBezTo>
                <a:cubicBezTo>
                  <a:pt x="9674" y="65765"/>
                  <a:pt x="5658" y="72062"/>
                  <a:pt x="2269" y="77145"/>
                </a:cubicBezTo>
                <a:cubicBezTo>
                  <a:pt x="1513" y="80170"/>
                  <a:pt x="0" y="83103"/>
                  <a:pt x="0" y="86221"/>
                </a:cubicBezTo>
                <a:cubicBezTo>
                  <a:pt x="0" y="102623"/>
                  <a:pt x="19259" y="108446"/>
                  <a:pt x="31766" y="113449"/>
                </a:cubicBezTo>
                <a:cubicBezTo>
                  <a:pt x="45427" y="112083"/>
                  <a:pt x="55921" y="112716"/>
                  <a:pt x="68069" y="106642"/>
                </a:cubicBezTo>
                <a:cubicBezTo>
                  <a:pt x="75958" y="102697"/>
                  <a:pt x="82570" y="96304"/>
                  <a:pt x="90759" y="93028"/>
                </a:cubicBezTo>
                <a:cubicBezTo>
                  <a:pt x="94541" y="91515"/>
                  <a:pt x="98544" y="90468"/>
                  <a:pt x="102104" y="88490"/>
                </a:cubicBezTo>
                <a:cubicBezTo>
                  <a:pt x="108653" y="84852"/>
                  <a:pt x="112828" y="80035"/>
                  <a:pt x="117987" y="74876"/>
                </a:cubicBezTo>
                <a:cubicBezTo>
                  <a:pt x="122395" y="61651"/>
                  <a:pt x="119186" y="70208"/>
                  <a:pt x="129332" y="49917"/>
                </a:cubicBezTo>
                <a:lnTo>
                  <a:pt x="138408" y="31765"/>
                </a:lnTo>
                <a:cubicBezTo>
                  <a:pt x="139921" y="28740"/>
                  <a:pt x="141876" y="25898"/>
                  <a:pt x="142946" y="22689"/>
                </a:cubicBezTo>
                <a:cubicBezTo>
                  <a:pt x="144459" y="18151"/>
                  <a:pt x="143657" y="11946"/>
                  <a:pt x="147484" y="9076"/>
                </a:cubicBezTo>
                <a:cubicBezTo>
                  <a:pt x="159055" y="398"/>
                  <a:pt x="152891" y="3186"/>
                  <a:pt x="165636" y="0"/>
                </a:cubicBezTo>
                <a:cubicBezTo>
                  <a:pt x="182207" y="5524"/>
                  <a:pt x="174609" y="3378"/>
                  <a:pt x="188325" y="6807"/>
                </a:cubicBezTo>
                <a:cubicBezTo>
                  <a:pt x="212313" y="21198"/>
                  <a:pt x="187845" y="5271"/>
                  <a:pt x="208746" y="22689"/>
                </a:cubicBezTo>
                <a:cubicBezTo>
                  <a:pt x="214556" y="27531"/>
                  <a:pt x="220847" y="31765"/>
                  <a:pt x="226898" y="36303"/>
                </a:cubicBezTo>
                <a:cubicBezTo>
                  <a:pt x="229604" y="38332"/>
                  <a:pt x="233268" y="38812"/>
                  <a:pt x="235974" y="40841"/>
                </a:cubicBezTo>
                <a:cubicBezTo>
                  <a:pt x="239397" y="43408"/>
                  <a:pt x="241852" y="47075"/>
                  <a:pt x="245050" y="49917"/>
                </a:cubicBezTo>
                <a:cubicBezTo>
                  <a:pt x="248670" y="53134"/>
                  <a:pt x="253110" y="55434"/>
                  <a:pt x="256395" y="58993"/>
                </a:cubicBezTo>
                <a:cubicBezTo>
                  <a:pt x="262244" y="65330"/>
                  <a:pt x="272278" y="79414"/>
                  <a:pt x="272278" y="79414"/>
                </a:cubicBezTo>
                <a:cubicBezTo>
                  <a:pt x="273034" y="83196"/>
                  <a:pt x="274547" y="86902"/>
                  <a:pt x="274547" y="90759"/>
                </a:cubicBezTo>
                <a:cubicBezTo>
                  <a:pt x="274547" y="101375"/>
                  <a:pt x="274980" y="112259"/>
                  <a:pt x="272278" y="122525"/>
                </a:cubicBezTo>
                <a:cubicBezTo>
                  <a:pt x="271046" y="127208"/>
                  <a:pt x="266822" y="130653"/>
                  <a:pt x="263202" y="133870"/>
                </a:cubicBezTo>
                <a:cubicBezTo>
                  <a:pt x="254832" y="141310"/>
                  <a:pt x="246487" y="142210"/>
                  <a:pt x="235974" y="145214"/>
                </a:cubicBezTo>
                <a:cubicBezTo>
                  <a:pt x="230088" y="144144"/>
                  <a:pt x="207750" y="141795"/>
                  <a:pt x="199670" y="136139"/>
                </a:cubicBezTo>
                <a:cubicBezTo>
                  <a:pt x="195289" y="133072"/>
                  <a:pt x="191922" y="128751"/>
                  <a:pt x="188325" y="124794"/>
                </a:cubicBezTo>
                <a:cubicBezTo>
                  <a:pt x="184352" y="120423"/>
                  <a:pt x="180257" y="116095"/>
                  <a:pt x="176981" y="111180"/>
                </a:cubicBezTo>
                <a:cubicBezTo>
                  <a:pt x="171756" y="103341"/>
                  <a:pt x="163670" y="81306"/>
                  <a:pt x="161098" y="74876"/>
                </a:cubicBezTo>
                <a:lnTo>
                  <a:pt x="156560" y="63531"/>
                </a:lnTo>
                <a:cubicBezTo>
                  <a:pt x="155047" y="59749"/>
                  <a:pt x="153843" y="55829"/>
                  <a:pt x="152022" y="52186"/>
                </a:cubicBezTo>
                <a:cubicBezTo>
                  <a:pt x="146414" y="40971"/>
                  <a:pt x="132736" y="12858"/>
                  <a:pt x="115718" y="9076"/>
                </a:cubicBezTo>
                <a:close/>
              </a:path>
            </a:pathLst>
          </a:custGeom>
          <a:solidFill>
            <a:srgbClr val="202020"/>
          </a:solidFill>
          <a:ln>
            <a:solidFill>
              <a:srgbClr val="2020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CC7AC118-E9EC-E6A3-7B97-9D4434C8A6FF}"/>
              </a:ext>
              <a:ext uri="{C183D7F6-B498-43B3-948B-1728B52AA6E4}">
                <adec:decorative xmlns:adec="http://schemas.microsoft.com/office/drawing/2017/decorative" val="1"/>
              </a:ext>
            </a:extLst>
          </p:cNvPr>
          <p:cNvSpPr/>
          <p:nvPr/>
        </p:nvSpPr>
        <p:spPr>
          <a:xfrm>
            <a:off x="8901727" y="5997058"/>
            <a:ext cx="76641" cy="830997"/>
          </a:xfrm>
          <a:custGeom>
            <a:avLst/>
            <a:gdLst>
              <a:gd name="connsiteX0" fmla="*/ 27228 w 138509"/>
              <a:gd name="connsiteY0" fmla="*/ 0 h 1468032"/>
              <a:gd name="connsiteX1" fmla="*/ 6807 w 138509"/>
              <a:gd name="connsiteY1" fmla="*/ 63532 h 1468032"/>
              <a:gd name="connsiteX2" fmla="*/ 4538 w 138509"/>
              <a:gd name="connsiteY2" fmla="*/ 79415 h 1468032"/>
              <a:gd name="connsiteX3" fmla="*/ 0 w 138509"/>
              <a:gd name="connsiteY3" fmla="*/ 99836 h 1468032"/>
              <a:gd name="connsiteX4" fmla="*/ 2269 w 138509"/>
              <a:gd name="connsiteY4" fmla="*/ 138408 h 1468032"/>
              <a:gd name="connsiteX5" fmla="*/ 6807 w 138509"/>
              <a:gd name="connsiteY5" fmla="*/ 154291 h 1468032"/>
              <a:gd name="connsiteX6" fmla="*/ 20421 w 138509"/>
              <a:gd name="connsiteY6" fmla="*/ 197402 h 1468032"/>
              <a:gd name="connsiteX7" fmla="*/ 27228 w 138509"/>
              <a:gd name="connsiteY7" fmla="*/ 222361 h 1468032"/>
              <a:gd name="connsiteX8" fmla="*/ 43111 w 138509"/>
              <a:gd name="connsiteY8" fmla="*/ 254126 h 1468032"/>
              <a:gd name="connsiteX9" fmla="*/ 54455 w 138509"/>
              <a:gd name="connsiteY9" fmla="*/ 270009 h 1468032"/>
              <a:gd name="connsiteX10" fmla="*/ 74876 w 138509"/>
              <a:gd name="connsiteY10" fmla="*/ 322196 h 1468032"/>
              <a:gd name="connsiteX11" fmla="*/ 86221 w 138509"/>
              <a:gd name="connsiteY11" fmla="*/ 344886 h 1468032"/>
              <a:gd name="connsiteX12" fmla="*/ 97566 w 138509"/>
              <a:gd name="connsiteY12" fmla="*/ 385727 h 1468032"/>
              <a:gd name="connsiteX13" fmla="*/ 106642 w 138509"/>
              <a:gd name="connsiteY13" fmla="*/ 442452 h 1468032"/>
              <a:gd name="connsiteX14" fmla="*/ 104373 w 138509"/>
              <a:gd name="connsiteY14" fmla="*/ 508253 h 1468032"/>
              <a:gd name="connsiteX15" fmla="*/ 99835 w 138509"/>
              <a:gd name="connsiteY15" fmla="*/ 540018 h 1468032"/>
              <a:gd name="connsiteX16" fmla="*/ 81683 w 138509"/>
              <a:gd name="connsiteY16" fmla="*/ 601281 h 1468032"/>
              <a:gd name="connsiteX17" fmla="*/ 43111 w 138509"/>
              <a:gd name="connsiteY17" fmla="*/ 673888 h 1468032"/>
              <a:gd name="connsiteX18" fmla="*/ 13614 w 138509"/>
              <a:gd name="connsiteY18" fmla="*/ 755572 h 1468032"/>
              <a:gd name="connsiteX19" fmla="*/ 2269 w 138509"/>
              <a:gd name="connsiteY19" fmla="*/ 844062 h 1468032"/>
              <a:gd name="connsiteX20" fmla="*/ 18152 w 138509"/>
              <a:gd name="connsiteY20" fmla="*/ 964318 h 1468032"/>
              <a:gd name="connsiteX21" fmla="*/ 29497 w 138509"/>
              <a:gd name="connsiteY21" fmla="*/ 1002891 h 1468032"/>
              <a:gd name="connsiteX22" fmla="*/ 65800 w 138509"/>
              <a:gd name="connsiteY22" fmla="*/ 1075498 h 1468032"/>
              <a:gd name="connsiteX23" fmla="*/ 83952 w 138509"/>
              <a:gd name="connsiteY23" fmla="*/ 1109533 h 1468032"/>
              <a:gd name="connsiteX24" fmla="*/ 111180 w 138509"/>
              <a:gd name="connsiteY24" fmla="*/ 1170795 h 1468032"/>
              <a:gd name="connsiteX25" fmla="*/ 122525 w 138509"/>
              <a:gd name="connsiteY25" fmla="*/ 1198023 h 1468032"/>
              <a:gd name="connsiteX26" fmla="*/ 136139 w 138509"/>
              <a:gd name="connsiteY26" fmla="*/ 1243403 h 1468032"/>
              <a:gd name="connsiteX27" fmla="*/ 133870 w 138509"/>
              <a:gd name="connsiteY27" fmla="*/ 1309203 h 1468032"/>
              <a:gd name="connsiteX28" fmla="*/ 127063 w 138509"/>
              <a:gd name="connsiteY28" fmla="*/ 1372735 h 1468032"/>
              <a:gd name="connsiteX29" fmla="*/ 113449 w 138509"/>
              <a:gd name="connsiteY29" fmla="*/ 1411308 h 1468032"/>
              <a:gd name="connsiteX30" fmla="*/ 108911 w 138509"/>
              <a:gd name="connsiteY30" fmla="*/ 1420384 h 1468032"/>
              <a:gd name="connsiteX31" fmla="*/ 104373 w 138509"/>
              <a:gd name="connsiteY31" fmla="*/ 1440804 h 1468032"/>
              <a:gd name="connsiteX32" fmla="*/ 104373 w 138509"/>
              <a:gd name="connsiteY32" fmla="*/ 1468032 h 146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8509" h="1468032">
                <a:moveTo>
                  <a:pt x="27228" y="0"/>
                </a:moveTo>
                <a:cubicBezTo>
                  <a:pt x="20421" y="21177"/>
                  <a:pt x="12918" y="42143"/>
                  <a:pt x="6807" y="63532"/>
                </a:cubicBezTo>
                <a:cubicBezTo>
                  <a:pt x="5338" y="68674"/>
                  <a:pt x="5524" y="74159"/>
                  <a:pt x="4538" y="79415"/>
                </a:cubicBezTo>
                <a:cubicBezTo>
                  <a:pt x="3253" y="86269"/>
                  <a:pt x="1513" y="93029"/>
                  <a:pt x="0" y="99836"/>
                </a:cubicBezTo>
                <a:cubicBezTo>
                  <a:pt x="756" y="112693"/>
                  <a:pt x="671" y="125628"/>
                  <a:pt x="2269" y="138408"/>
                </a:cubicBezTo>
                <a:cubicBezTo>
                  <a:pt x="2952" y="143872"/>
                  <a:pt x="5472" y="148949"/>
                  <a:pt x="6807" y="154291"/>
                </a:cubicBezTo>
                <a:cubicBezTo>
                  <a:pt x="21258" y="212094"/>
                  <a:pt x="-760" y="133858"/>
                  <a:pt x="20421" y="197402"/>
                </a:cubicBezTo>
                <a:cubicBezTo>
                  <a:pt x="23148" y="205583"/>
                  <a:pt x="24501" y="214180"/>
                  <a:pt x="27228" y="222361"/>
                </a:cubicBezTo>
                <a:cubicBezTo>
                  <a:pt x="30670" y="232687"/>
                  <a:pt x="37282" y="245058"/>
                  <a:pt x="43111" y="254126"/>
                </a:cubicBezTo>
                <a:cubicBezTo>
                  <a:pt x="46629" y="259599"/>
                  <a:pt x="51295" y="264322"/>
                  <a:pt x="54455" y="270009"/>
                </a:cubicBezTo>
                <a:cubicBezTo>
                  <a:pt x="70116" y="298199"/>
                  <a:pt x="62536" y="292033"/>
                  <a:pt x="74876" y="322196"/>
                </a:cubicBezTo>
                <a:cubicBezTo>
                  <a:pt x="78078" y="330022"/>
                  <a:pt x="82787" y="337159"/>
                  <a:pt x="86221" y="344886"/>
                </a:cubicBezTo>
                <a:cubicBezTo>
                  <a:pt x="93498" y="361260"/>
                  <a:pt x="94432" y="367443"/>
                  <a:pt x="97566" y="385727"/>
                </a:cubicBezTo>
                <a:cubicBezTo>
                  <a:pt x="100801" y="404601"/>
                  <a:pt x="106642" y="442452"/>
                  <a:pt x="106642" y="442452"/>
                </a:cubicBezTo>
                <a:cubicBezTo>
                  <a:pt x="105886" y="464386"/>
                  <a:pt x="105900" y="486360"/>
                  <a:pt x="104373" y="508253"/>
                </a:cubicBezTo>
                <a:cubicBezTo>
                  <a:pt x="103629" y="518923"/>
                  <a:pt x="101715" y="529489"/>
                  <a:pt x="99835" y="540018"/>
                </a:cubicBezTo>
                <a:cubicBezTo>
                  <a:pt x="95630" y="563564"/>
                  <a:pt x="92237" y="579694"/>
                  <a:pt x="81683" y="601281"/>
                </a:cubicBezTo>
                <a:cubicBezTo>
                  <a:pt x="69646" y="625902"/>
                  <a:pt x="52419" y="648112"/>
                  <a:pt x="43111" y="673888"/>
                </a:cubicBezTo>
                <a:lnTo>
                  <a:pt x="13614" y="755572"/>
                </a:lnTo>
                <a:cubicBezTo>
                  <a:pt x="12503" y="763352"/>
                  <a:pt x="2062" y="832890"/>
                  <a:pt x="2269" y="844062"/>
                </a:cubicBezTo>
                <a:cubicBezTo>
                  <a:pt x="3265" y="897833"/>
                  <a:pt x="6158" y="919007"/>
                  <a:pt x="18152" y="964318"/>
                </a:cubicBezTo>
                <a:cubicBezTo>
                  <a:pt x="21582" y="977274"/>
                  <a:pt x="24218" y="990572"/>
                  <a:pt x="29497" y="1002891"/>
                </a:cubicBezTo>
                <a:cubicBezTo>
                  <a:pt x="40156" y="1027762"/>
                  <a:pt x="53494" y="1051399"/>
                  <a:pt x="65800" y="1075498"/>
                </a:cubicBezTo>
                <a:cubicBezTo>
                  <a:pt x="71647" y="1086949"/>
                  <a:pt x="78730" y="1097784"/>
                  <a:pt x="83952" y="1109533"/>
                </a:cubicBezTo>
                <a:cubicBezTo>
                  <a:pt x="93028" y="1129954"/>
                  <a:pt x="102250" y="1150310"/>
                  <a:pt x="111180" y="1170795"/>
                </a:cubicBezTo>
                <a:cubicBezTo>
                  <a:pt x="115109" y="1179808"/>
                  <a:pt x="119416" y="1188695"/>
                  <a:pt x="122525" y="1198023"/>
                </a:cubicBezTo>
                <a:cubicBezTo>
                  <a:pt x="132059" y="1226625"/>
                  <a:pt x="127444" y="1211522"/>
                  <a:pt x="136139" y="1243403"/>
                </a:cubicBezTo>
                <a:cubicBezTo>
                  <a:pt x="139746" y="1297508"/>
                  <a:pt x="139427" y="1257342"/>
                  <a:pt x="133870" y="1309203"/>
                </a:cubicBezTo>
                <a:cubicBezTo>
                  <a:pt x="131679" y="1329652"/>
                  <a:pt x="132256" y="1352613"/>
                  <a:pt x="127063" y="1372735"/>
                </a:cubicBezTo>
                <a:cubicBezTo>
                  <a:pt x="123656" y="1385937"/>
                  <a:pt x="119547" y="1399112"/>
                  <a:pt x="113449" y="1411308"/>
                </a:cubicBezTo>
                <a:cubicBezTo>
                  <a:pt x="111936" y="1414333"/>
                  <a:pt x="110099" y="1417217"/>
                  <a:pt x="108911" y="1420384"/>
                </a:cubicBezTo>
                <a:cubicBezTo>
                  <a:pt x="107954" y="1422935"/>
                  <a:pt x="104473" y="1439098"/>
                  <a:pt x="104373" y="1440804"/>
                </a:cubicBezTo>
                <a:cubicBezTo>
                  <a:pt x="103840" y="1449864"/>
                  <a:pt x="104373" y="1458956"/>
                  <a:pt x="104373" y="1468032"/>
                </a:cubicBezTo>
              </a:path>
            </a:pathLst>
          </a:cu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9AF019F-189E-35A1-D01B-46F54FBDA421}"/>
              </a:ext>
            </a:extLst>
          </p:cNvPr>
          <p:cNvSpPr txBox="1"/>
          <p:nvPr/>
        </p:nvSpPr>
        <p:spPr>
          <a:xfrm>
            <a:off x="8016138" y="1420486"/>
            <a:ext cx="2744907" cy="1200329"/>
          </a:xfrm>
          <a:prstGeom prst="rect">
            <a:avLst/>
          </a:prstGeom>
          <a:noFill/>
        </p:spPr>
        <p:txBody>
          <a:bodyPr wrap="square" lIns="91440" tIns="45720" rIns="91440" bIns="45720" anchor="t">
            <a:spAutoFit/>
          </a:bodyPr>
          <a:lstStyle/>
          <a:p>
            <a:pPr algn="ctr">
              <a:defRPr/>
            </a:pPr>
            <a:r>
              <a:rPr lang="en-US" sz="2400">
                <a:solidFill>
                  <a:prstClr val="white"/>
                </a:solidFill>
                <a:latin typeface="Arial" panose="020B0604020202020204" pitchFamily="34" charset="0"/>
                <a:cs typeface="Arial" panose="020B0604020202020204" pitchFamily="34" charset="0"/>
              </a:rPr>
              <a:t>Belonging to a  Marginalized Community</a:t>
            </a:r>
          </a:p>
        </p:txBody>
      </p:sp>
      <p:pic>
        <p:nvPicPr>
          <p:cNvPr id="20" name="Picture 19">
            <a:extLst>
              <a:ext uri="{FF2B5EF4-FFF2-40B4-BE49-F238E27FC236}">
                <a16:creationId xmlns:a16="http://schemas.microsoft.com/office/drawing/2014/main" id="{22804A2D-A8C2-8430-3F6F-9C5FF2A27A9A}"/>
              </a:ext>
              <a:ext uri="{C183D7F6-B498-43B3-948B-1728B52AA6E4}">
                <adec:decorative xmlns:adec="http://schemas.microsoft.com/office/drawing/2017/decorative" val="1"/>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31638" y="3616"/>
            <a:ext cx="882570" cy="426817"/>
          </a:xfrm>
          <a:prstGeom prst="rect">
            <a:avLst/>
          </a:prstGeom>
        </p:spPr>
      </p:pic>
    </p:spTree>
    <p:extLst>
      <p:ext uri="{BB962C8B-B14F-4D97-AF65-F5344CB8AC3E}">
        <p14:creationId xmlns:p14="http://schemas.microsoft.com/office/powerpoint/2010/main" val="3143440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1B3899-33CA-6FF4-914C-DF720FB98903}"/>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084" y="1282"/>
            <a:ext cx="12191980" cy="6856718"/>
          </a:xfrm>
          <a:prstGeom prst="rect">
            <a:avLst/>
          </a:prstGeom>
        </p:spPr>
      </p:pic>
      <p:sp>
        <p:nvSpPr>
          <p:cNvPr id="2" name="TextBox 1">
            <a:extLst>
              <a:ext uri="{FF2B5EF4-FFF2-40B4-BE49-F238E27FC236}">
                <a16:creationId xmlns:a16="http://schemas.microsoft.com/office/drawing/2014/main" id="{091F6949-CEE2-C4F1-AECF-85443B38DF2A}"/>
              </a:ext>
            </a:extLst>
          </p:cNvPr>
          <p:cNvSpPr txBox="1"/>
          <p:nvPr/>
        </p:nvSpPr>
        <p:spPr>
          <a:xfrm>
            <a:off x="883620" y="6181725"/>
            <a:ext cx="98774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lang="en-US" sz="2400" b="1">
                <a:ln w="3175">
                  <a:noFill/>
                </a:ln>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Less Impactful                                      More Impactful</a:t>
            </a:r>
          </a:p>
        </p:txBody>
      </p:sp>
      <p:sp>
        <p:nvSpPr>
          <p:cNvPr id="8" name="Arrow: Right 7">
            <a:extLst>
              <a:ext uri="{FF2B5EF4-FFF2-40B4-BE49-F238E27FC236}">
                <a16:creationId xmlns:a16="http://schemas.microsoft.com/office/drawing/2014/main" id="{1D9EDC7E-AC1D-236D-8637-6677A0500ACF}"/>
              </a:ext>
              <a:ext uri="{C183D7F6-B498-43B3-948B-1728B52AA6E4}">
                <adec:decorative xmlns:adec="http://schemas.microsoft.com/office/drawing/2017/decorative" val="1"/>
              </a:ext>
            </a:extLst>
          </p:cNvPr>
          <p:cNvSpPr/>
          <p:nvPr/>
        </p:nvSpPr>
        <p:spPr>
          <a:xfrm rot="10800000">
            <a:off x="491766" y="6318449"/>
            <a:ext cx="1781175" cy="247650"/>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4" name="Title 3">
            <a:extLst>
              <a:ext uri="{FF2B5EF4-FFF2-40B4-BE49-F238E27FC236}">
                <a16:creationId xmlns:a16="http://schemas.microsoft.com/office/drawing/2014/main" id="{A373C222-2D34-1F16-D383-EA06C7E4EE51}"/>
              </a:ext>
            </a:extLst>
          </p:cNvPr>
          <p:cNvSpPr txBox="1">
            <a:spLocks noGrp="1"/>
          </p:cNvSpPr>
          <p:nvPr>
            <p:ph type="title" idx="4294967295"/>
          </p:nvPr>
        </p:nvSpPr>
        <p:spPr>
          <a:xfrm>
            <a:off x="3011245" y="262658"/>
            <a:ext cx="6169510"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3175">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Sometimes the psychosis is at the forefront. </a:t>
            </a:r>
          </a:p>
        </p:txBody>
      </p:sp>
      <p:sp>
        <p:nvSpPr>
          <p:cNvPr id="14" name="TextBox 13">
            <a:extLst>
              <a:ext uri="{FF2B5EF4-FFF2-40B4-BE49-F238E27FC236}">
                <a16:creationId xmlns:a16="http://schemas.microsoft.com/office/drawing/2014/main" id="{8472C316-30AC-0262-B8B5-391E2F51A489}"/>
              </a:ext>
            </a:extLst>
          </p:cNvPr>
          <p:cNvSpPr txBox="1"/>
          <p:nvPr/>
        </p:nvSpPr>
        <p:spPr>
          <a:xfrm>
            <a:off x="4291395" y="2874394"/>
            <a:ext cx="413184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Psychosis</a:t>
            </a:r>
          </a:p>
        </p:txBody>
      </p:sp>
      <p:sp>
        <p:nvSpPr>
          <p:cNvPr id="7" name="Arrow: Right 6">
            <a:extLst>
              <a:ext uri="{FF2B5EF4-FFF2-40B4-BE49-F238E27FC236}">
                <a16:creationId xmlns:a16="http://schemas.microsoft.com/office/drawing/2014/main" id="{74CB8E2D-7037-D94E-8930-CADAD502FF51}"/>
              </a:ext>
              <a:ext uri="{C183D7F6-B498-43B3-948B-1728B52AA6E4}">
                <adec:decorative xmlns:adec="http://schemas.microsoft.com/office/drawing/2017/decorative" val="1"/>
              </a:ext>
            </a:extLst>
          </p:cNvPr>
          <p:cNvSpPr/>
          <p:nvPr/>
        </p:nvSpPr>
        <p:spPr>
          <a:xfrm>
            <a:off x="10327305" y="6348166"/>
            <a:ext cx="1624311" cy="188216"/>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15" name="TextBox 14">
            <a:extLst>
              <a:ext uri="{FF2B5EF4-FFF2-40B4-BE49-F238E27FC236}">
                <a16:creationId xmlns:a16="http://schemas.microsoft.com/office/drawing/2014/main" id="{1B3254AA-28BC-B360-D0E0-3B889292C9E0}"/>
              </a:ext>
            </a:extLst>
          </p:cNvPr>
          <p:cNvSpPr txBox="1"/>
          <p:nvPr/>
        </p:nvSpPr>
        <p:spPr>
          <a:xfrm>
            <a:off x="8118427" y="4165474"/>
            <a:ext cx="2494887"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Housing Instability</a:t>
            </a:r>
          </a:p>
        </p:txBody>
      </p:sp>
      <p:sp>
        <p:nvSpPr>
          <p:cNvPr id="16" name="TextBox 15">
            <a:extLst>
              <a:ext uri="{FF2B5EF4-FFF2-40B4-BE49-F238E27FC236}">
                <a16:creationId xmlns:a16="http://schemas.microsoft.com/office/drawing/2014/main" id="{505C9747-48B5-E02F-4259-1FEBAE4F17EC}"/>
              </a:ext>
            </a:extLst>
          </p:cNvPr>
          <p:cNvSpPr txBox="1"/>
          <p:nvPr/>
        </p:nvSpPr>
        <p:spPr>
          <a:xfrm>
            <a:off x="2755282" y="3455111"/>
            <a:ext cx="138147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Trauma/PTSD</a:t>
            </a:r>
          </a:p>
        </p:txBody>
      </p:sp>
      <p:sp>
        <p:nvSpPr>
          <p:cNvPr id="17" name="TextBox 16">
            <a:extLst>
              <a:ext uri="{FF2B5EF4-FFF2-40B4-BE49-F238E27FC236}">
                <a16:creationId xmlns:a16="http://schemas.microsoft.com/office/drawing/2014/main" id="{072E7684-36D6-346E-6D4C-5FDEC8B69147}"/>
              </a:ext>
            </a:extLst>
          </p:cNvPr>
          <p:cNvSpPr txBox="1"/>
          <p:nvPr/>
        </p:nvSpPr>
        <p:spPr>
          <a:xfrm>
            <a:off x="1531385" y="2565826"/>
            <a:ext cx="381987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Medical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Condition</a:t>
            </a:r>
          </a:p>
        </p:txBody>
      </p:sp>
      <p:sp>
        <p:nvSpPr>
          <p:cNvPr id="18" name="TextBox 17">
            <a:extLst>
              <a:ext uri="{FF2B5EF4-FFF2-40B4-BE49-F238E27FC236}">
                <a16:creationId xmlns:a16="http://schemas.microsoft.com/office/drawing/2014/main" id="{9AFC71B8-10FA-C348-D820-DEB6CA460033}"/>
              </a:ext>
            </a:extLst>
          </p:cNvPr>
          <p:cNvSpPr txBox="1"/>
          <p:nvPr/>
        </p:nvSpPr>
        <p:spPr>
          <a:xfrm>
            <a:off x="4557283" y="5680500"/>
            <a:ext cx="180710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Franklin Gothic Book" panose="020B0503020102020204"/>
                <a:ea typeface="+mn-ea"/>
                <a:cs typeface="+mn-cs"/>
              </a:rPr>
              <a:t>Family Conflict</a:t>
            </a:r>
          </a:p>
        </p:txBody>
      </p:sp>
      <p:sp>
        <p:nvSpPr>
          <p:cNvPr id="5" name="Freeform: Shape 4">
            <a:extLst>
              <a:ext uri="{FF2B5EF4-FFF2-40B4-BE49-F238E27FC236}">
                <a16:creationId xmlns:a16="http://schemas.microsoft.com/office/drawing/2014/main" id="{9A88EFD9-C442-FE15-C43C-2170C788CCF9}"/>
              </a:ext>
              <a:ext uri="{C183D7F6-B498-43B3-948B-1728B52AA6E4}">
                <adec:decorative xmlns:adec="http://schemas.microsoft.com/office/drawing/2017/decorative" val="1"/>
              </a:ext>
            </a:extLst>
          </p:cNvPr>
          <p:cNvSpPr/>
          <p:nvPr/>
        </p:nvSpPr>
        <p:spPr>
          <a:xfrm>
            <a:off x="6318996" y="5915294"/>
            <a:ext cx="76640" cy="942706"/>
          </a:xfrm>
          <a:custGeom>
            <a:avLst/>
            <a:gdLst>
              <a:gd name="connsiteX0" fmla="*/ 27228 w 138509"/>
              <a:gd name="connsiteY0" fmla="*/ 0 h 1468032"/>
              <a:gd name="connsiteX1" fmla="*/ 6807 w 138509"/>
              <a:gd name="connsiteY1" fmla="*/ 63532 h 1468032"/>
              <a:gd name="connsiteX2" fmla="*/ 4538 w 138509"/>
              <a:gd name="connsiteY2" fmla="*/ 79415 h 1468032"/>
              <a:gd name="connsiteX3" fmla="*/ 0 w 138509"/>
              <a:gd name="connsiteY3" fmla="*/ 99836 h 1468032"/>
              <a:gd name="connsiteX4" fmla="*/ 2269 w 138509"/>
              <a:gd name="connsiteY4" fmla="*/ 138408 h 1468032"/>
              <a:gd name="connsiteX5" fmla="*/ 6807 w 138509"/>
              <a:gd name="connsiteY5" fmla="*/ 154291 h 1468032"/>
              <a:gd name="connsiteX6" fmla="*/ 20421 w 138509"/>
              <a:gd name="connsiteY6" fmla="*/ 197402 h 1468032"/>
              <a:gd name="connsiteX7" fmla="*/ 27228 w 138509"/>
              <a:gd name="connsiteY7" fmla="*/ 222361 h 1468032"/>
              <a:gd name="connsiteX8" fmla="*/ 43111 w 138509"/>
              <a:gd name="connsiteY8" fmla="*/ 254126 h 1468032"/>
              <a:gd name="connsiteX9" fmla="*/ 54455 w 138509"/>
              <a:gd name="connsiteY9" fmla="*/ 270009 h 1468032"/>
              <a:gd name="connsiteX10" fmla="*/ 74876 w 138509"/>
              <a:gd name="connsiteY10" fmla="*/ 322196 h 1468032"/>
              <a:gd name="connsiteX11" fmla="*/ 86221 w 138509"/>
              <a:gd name="connsiteY11" fmla="*/ 344886 h 1468032"/>
              <a:gd name="connsiteX12" fmla="*/ 97566 w 138509"/>
              <a:gd name="connsiteY12" fmla="*/ 385727 h 1468032"/>
              <a:gd name="connsiteX13" fmla="*/ 106642 w 138509"/>
              <a:gd name="connsiteY13" fmla="*/ 442452 h 1468032"/>
              <a:gd name="connsiteX14" fmla="*/ 104373 w 138509"/>
              <a:gd name="connsiteY14" fmla="*/ 508253 h 1468032"/>
              <a:gd name="connsiteX15" fmla="*/ 99835 w 138509"/>
              <a:gd name="connsiteY15" fmla="*/ 540018 h 1468032"/>
              <a:gd name="connsiteX16" fmla="*/ 81683 w 138509"/>
              <a:gd name="connsiteY16" fmla="*/ 601281 h 1468032"/>
              <a:gd name="connsiteX17" fmla="*/ 43111 w 138509"/>
              <a:gd name="connsiteY17" fmla="*/ 673888 h 1468032"/>
              <a:gd name="connsiteX18" fmla="*/ 13614 w 138509"/>
              <a:gd name="connsiteY18" fmla="*/ 755572 h 1468032"/>
              <a:gd name="connsiteX19" fmla="*/ 2269 w 138509"/>
              <a:gd name="connsiteY19" fmla="*/ 844062 h 1468032"/>
              <a:gd name="connsiteX20" fmla="*/ 18152 w 138509"/>
              <a:gd name="connsiteY20" fmla="*/ 964318 h 1468032"/>
              <a:gd name="connsiteX21" fmla="*/ 29497 w 138509"/>
              <a:gd name="connsiteY21" fmla="*/ 1002891 h 1468032"/>
              <a:gd name="connsiteX22" fmla="*/ 65800 w 138509"/>
              <a:gd name="connsiteY22" fmla="*/ 1075498 h 1468032"/>
              <a:gd name="connsiteX23" fmla="*/ 83952 w 138509"/>
              <a:gd name="connsiteY23" fmla="*/ 1109533 h 1468032"/>
              <a:gd name="connsiteX24" fmla="*/ 111180 w 138509"/>
              <a:gd name="connsiteY24" fmla="*/ 1170795 h 1468032"/>
              <a:gd name="connsiteX25" fmla="*/ 122525 w 138509"/>
              <a:gd name="connsiteY25" fmla="*/ 1198023 h 1468032"/>
              <a:gd name="connsiteX26" fmla="*/ 136139 w 138509"/>
              <a:gd name="connsiteY26" fmla="*/ 1243403 h 1468032"/>
              <a:gd name="connsiteX27" fmla="*/ 133870 w 138509"/>
              <a:gd name="connsiteY27" fmla="*/ 1309203 h 1468032"/>
              <a:gd name="connsiteX28" fmla="*/ 127063 w 138509"/>
              <a:gd name="connsiteY28" fmla="*/ 1372735 h 1468032"/>
              <a:gd name="connsiteX29" fmla="*/ 113449 w 138509"/>
              <a:gd name="connsiteY29" fmla="*/ 1411308 h 1468032"/>
              <a:gd name="connsiteX30" fmla="*/ 108911 w 138509"/>
              <a:gd name="connsiteY30" fmla="*/ 1420384 h 1468032"/>
              <a:gd name="connsiteX31" fmla="*/ 104373 w 138509"/>
              <a:gd name="connsiteY31" fmla="*/ 1440804 h 1468032"/>
              <a:gd name="connsiteX32" fmla="*/ 104373 w 138509"/>
              <a:gd name="connsiteY32" fmla="*/ 1468032 h 146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8509" h="1468032">
                <a:moveTo>
                  <a:pt x="27228" y="0"/>
                </a:moveTo>
                <a:cubicBezTo>
                  <a:pt x="20421" y="21177"/>
                  <a:pt x="12918" y="42143"/>
                  <a:pt x="6807" y="63532"/>
                </a:cubicBezTo>
                <a:cubicBezTo>
                  <a:pt x="5338" y="68674"/>
                  <a:pt x="5524" y="74159"/>
                  <a:pt x="4538" y="79415"/>
                </a:cubicBezTo>
                <a:cubicBezTo>
                  <a:pt x="3253" y="86269"/>
                  <a:pt x="1513" y="93029"/>
                  <a:pt x="0" y="99836"/>
                </a:cubicBezTo>
                <a:cubicBezTo>
                  <a:pt x="756" y="112693"/>
                  <a:pt x="671" y="125628"/>
                  <a:pt x="2269" y="138408"/>
                </a:cubicBezTo>
                <a:cubicBezTo>
                  <a:pt x="2952" y="143872"/>
                  <a:pt x="5472" y="148949"/>
                  <a:pt x="6807" y="154291"/>
                </a:cubicBezTo>
                <a:cubicBezTo>
                  <a:pt x="21258" y="212094"/>
                  <a:pt x="-760" y="133858"/>
                  <a:pt x="20421" y="197402"/>
                </a:cubicBezTo>
                <a:cubicBezTo>
                  <a:pt x="23148" y="205583"/>
                  <a:pt x="24501" y="214180"/>
                  <a:pt x="27228" y="222361"/>
                </a:cubicBezTo>
                <a:cubicBezTo>
                  <a:pt x="30670" y="232687"/>
                  <a:pt x="37282" y="245058"/>
                  <a:pt x="43111" y="254126"/>
                </a:cubicBezTo>
                <a:cubicBezTo>
                  <a:pt x="46629" y="259599"/>
                  <a:pt x="51295" y="264322"/>
                  <a:pt x="54455" y="270009"/>
                </a:cubicBezTo>
                <a:cubicBezTo>
                  <a:pt x="70116" y="298199"/>
                  <a:pt x="62536" y="292033"/>
                  <a:pt x="74876" y="322196"/>
                </a:cubicBezTo>
                <a:cubicBezTo>
                  <a:pt x="78078" y="330022"/>
                  <a:pt x="82787" y="337159"/>
                  <a:pt x="86221" y="344886"/>
                </a:cubicBezTo>
                <a:cubicBezTo>
                  <a:pt x="93498" y="361260"/>
                  <a:pt x="94432" y="367443"/>
                  <a:pt x="97566" y="385727"/>
                </a:cubicBezTo>
                <a:cubicBezTo>
                  <a:pt x="100801" y="404601"/>
                  <a:pt x="106642" y="442452"/>
                  <a:pt x="106642" y="442452"/>
                </a:cubicBezTo>
                <a:cubicBezTo>
                  <a:pt x="105886" y="464386"/>
                  <a:pt x="105900" y="486360"/>
                  <a:pt x="104373" y="508253"/>
                </a:cubicBezTo>
                <a:cubicBezTo>
                  <a:pt x="103629" y="518923"/>
                  <a:pt x="101715" y="529489"/>
                  <a:pt x="99835" y="540018"/>
                </a:cubicBezTo>
                <a:cubicBezTo>
                  <a:pt x="95630" y="563564"/>
                  <a:pt x="92237" y="579694"/>
                  <a:pt x="81683" y="601281"/>
                </a:cubicBezTo>
                <a:cubicBezTo>
                  <a:pt x="69646" y="625902"/>
                  <a:pt x="52419" y="648112"/>
                  <a:pt x="43111" y="673888"/>
                </a:cubicBezTo>
                <a:lnTo>
                  <a:pt x="13614" y="755572"/>
                </a:lnTo>
                <a:cubicBezTo>
                  <a:pt x="12503" y="763352"/>
                  <a:pt x="2062" y="832890"/>
                  <a:pt x="2269" y="844062"/>
                </a:cubicBezTo>
                <a:cubicBezTo>
                  <a:pt x="3265" y="897833"/>
                  <a:pt x="6158" y="919007"/>
                  <a:pt x="18152" y="964318"/>
                </a:cubicBezTo>
                <a:cubicBezTo>
                  <a:pt x="21582" y="977274"/>
                  <a:pt x="24218" y="990572"/>
                  <a:pt x="29497" y="1002891"/>
                </a:cubicBezTo>
                <a:cubicBezTo>
                  <a:pt x="40156" y="1027762"/>
                  <a:pt x="53494" y="1051399"/>
                  <a:pt x="65800" y="1075498"/>
                </a:cubicBezTo>
                <a:cubicBezTo>
                  <a:pt x="71647" y="1086949"/>
                  <a:pt x="78730" y="1097784"/>
                  <a:pt x="83952" y="1109533"/>
                </a:cubicBezTo>
                <a:cubicBezTo>
                  <a:pt x="93028" y="1129954"/>
                  <a:pt x="102250" y="1150310"/>
                  <a:pt x="111180" y="1170795"/>
                </a:cubicBezTo>
                <a:cubicBezTo>
                  <a:pt x="115109" y="1179808"/>
                  <a:pt x="119416" y="1188695"/>
                  <a:pt x="122525" y="1198023"/>
                </a:cubicBezTo>
                <a:cubicBezTo>
                  <a:pt x="132059" y="1226625"/>
                  <a:pt x="127444" y="1211522"/>
                  <a:pt x="136139" y="1243403"/>
                </a:cubicBezTo>
                <a:cubicBezTo>
                  <a:pt x="139746" y="1297508"/>
                  <a:pt x="139427" y="1257342"/>
                  <a:pt x="133870" y="1309203"/>
                </a:cubicBezTo>
                <a:cubicBezTo>
                  <a:pt x="131679" y="1329652"/>
                  <a:pt x="132256" y="1352613"/>
                  <a:pt x="127063" y="1372735"/>
                </a:cubicBezTo>
                <a:cubicBezTo>
                  <a:pt x="123656" y="1385937"/>
                  <a:pt x="119547" y="1399112"/>
                  <a:pt x="113449" y="1411308"/>
                </a:cubicBezTo>
                <a:cubicBezTo>
                  <a:pt x="111936" y="1414333"/>
                  <a:pt x="110099" y="1417217"/>
                  <a:pt x="108911" y="1420384"/>
                </a:cubicBezTo>
                <a:cubicBezTo>
                  <a:pt x="107954" y="1422935"/>
                  <a:pt x="104473" y="1439098"/>
                  <a:pt x="104373" y="1440804"/>
                </a:cubicBezTo>
                <a:cubicBezTo>
                  <a:pt x="103840" y="1449864"/>
                  <a:pt x="104373" y="1458956"/>
                  <a:pt x="104373" y="1468032"/>
                </a:cubicBezTo>
              </a:path>
            </a:pathLst>
          </a:cu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8B4D42B6-5BE4-0EBB-7594-EB47C4AF6829}"/>
              </a:ext>
              <a:ext uri="{C183D7F6-B498-43B3-948B-1728B52AA6E4}">
                <adec:decorative xmlns:adec="http://schemas.microsoft.com/office/drawing/2017/decorative" val="1"/>
              </a:ext>
            </a:extLst>
          </p:cNvPr>
          <p:cNvSpPr/>
          <p:nvPr/>
        </p:nvSpPr>
        <p:spPr>
          <a:xfrm>
            <a:off x="6074830" y="5834856"/>
            <a:ext cx="477457" cy="261143"/>
          </a:xfrm>
          <a:custGeom>
            <a:avLst/>
            <a:gdLst>
              <a:gd name="connsiteX0" fmla="*/ 115718 w 274572"/>
              <a:gd name="connsiteY0" fmla="*/ 9076 h 145214"/>
              <a:gd name="connsiteX1" fmla="*/ 49917 w 274572"/>
              <a:gd name="connsiteY1" fmla="*/ 29496 h 145214"/>
              <a:gd name="connsiteX2" fmla="*/ 29497 w 274572"/>
              <a:gd name="connsiteY2" fmla="*/ 43110 h 145214"/>
              <a:gd name="connsiteX3" fmla="*/ 22690 w 274572"/>
              <a:gd name="connsiteY3" fmla="*/ 52186 h 145214"/>
              <a:gd name="connsiteX4" fmla="*/ 13614 w 274572"/>
              <a:gd name="connsiteY4" fmla="*/ 61262 h 145214"/>
              <a:gd name="connsiteX5" fmla="*/ 2269 w 274572"/>
              <a:gd name="connsiteY5" fmla="*/ 77145 h 145214"/>
              <a:gd name="connsiteX6" fmla="*/ 0 w 274572"/>
              <a:gd name="connsiteY6" fmla="*/ 86221 h 145214"/>
              <a:gd name="connsiteX7" fmla="*/ 31766 w 274572"/>
              <a:gd name="connsiteY7" fmla="*/ 113449 h 145214"/>
              <a:gd name="connsiteX8" fmla="*/ 68069 w 274572"/>
              <a:gd name="connsiteY8" fmla="*/ 106642 h 145214"/>
              <a:gd name="connsiteX9" fmla="*/ 90759 w 274572"/>
              <a:gd name="connsiteY9" fmla="*/ 93028 h 145214"/>
              <a:gd name="connsiteX10" fmla="*/ 102104 w 274572"/>
              <a:gd name="connsiteY10" fmla="*/ 88490 h 145214"/>
              <a:gd name="connsiteX11" fmla="*/ 117987 w 274572"/>
              <a:gd name="connsiteY11" fmla="*/ 74876 h 145214"/>
              <a:gd name="connsiteX12" fmla="*/ 129332 w 274572"/>
              <a:gd name="connsiteY12" fmla="*/ 49917 h 145214"/>
              <a:gd name="connsiteX13" fmla="*/ 138408 w 274572"/>
              <a:gd name="connsiteY13" fmla="*/ 31765 h 145214"/>
              <a:gd name="connsiteX14" fmla="*/ 142946 w 274572"/>
              <a:gd name="connsiteY14" fmla="*/ 22689 h 145214"/>
              <a:gd name="connsiteX15" fmla="*/ 147484 w 274572"/>
              <a:gd name="connsiteY15" fmla="*/ 9076 h 145214"/>
              <a:gd name="connsiteX16" fmla="*/ 165636 w 274572"/>
              <a:gd name="connsiteY16" fmla="*/ 0 h 145214"/>
              <a:gd name="connsiteX17" fmla="*/ 188325 w 274572"/>
              <a:gd name="connsiteY17" fmla="*/ 6807 h 145214"/>
              <a:gd name="connsiteX18" fmla="*/ 208746 w 274572"/>
              <a:gd name="connsiteY18" fmla="*/ 22689 h 145214"/>
              <a:gd name="connsiteX19" fmla="*/ 226898 w 274572"/>
              <a:gd name="connsiteY19" fmla="*/ 36303 h 145214"/>
              <a:gd name="connsiteX20" fmla="*/ 235974 w 274572"/>
              <a:gd name="connsiteY20" fmla="*/ 40841 h 145214"/>
              <a:gd name="connsiteX21" fmla="*/ 245050 w 274572"/>
              <a:gd name="connsiteY21" fmla="*/ 49917 h 145214"/>
              <a:gd name="connsiteX22" fmla="*/ 256395 w 274572"/>
              <a:gd name="connsiteY22" fmla="*/ 58993 h 145214"/>
              <a:gd name="connsiteX23" fmla="*/ 272278 w 274572"/>
              <a:gd name="connsiteY23" fmla="*/ 79414 h 145214"/>
              <a:gd name="connsiteX24" fmla="*/ 274547 w 274572"/>
              <a:gd name="connsiteY24" fmla="*/ 90759 h 145214"/>
              <a:gd name="connsiteX25" fmla="*/ 272278 w 274572"/>
              <a:gd name="connsiteY25" fmla="*/ 122525 h 145214"/>
              <a:gd name="connsiteX26" fmla="*/ 263202 w 274572"/>
              <a:gd name="connsiteY26" fmla="*/ 133870 h 145214"/>
              <a:gd name="connsiteX27" fmla="*/ 235974 w 274572"/>
              <a:gd name="connsiteY27" fmla="*/ 145214 h 145214"/>
              <a:gd name="connsiteX28" fmla="*/ 199670 w 274572"/>
              <a:gd name="connsiteY28" fmla="*/ 136139 h 145214"/>
              <a:gd name="connsiteX29" fmla="*/ 188325 w 274572"/>
              <a:gd name="connsiteY29" fmla="*/ 124794 h 145214"/>
              <a:gd name="connsiteX30" fmla="*/ 176981 w 274572"/>
              <a:gd name="connsiteY30" fmla="*/ 111180 h 145214"/>
              <a:gd name="connsiteX31" fmla="*/ 161098 w 274572"/>
              <a:gd name="connsiteY31" fmla="*/ 74876 h 145214"/>
              <a:gd name="connsiteX32" fmla="*/ 156560 w 274572"/>
              <a:gd name="connsiteY32" fmla="*/ 63531 h 145214"/>
              <a:gd name="connsiteX33" fmla="*/ 152022 w 274572"/>
              <a:gd name="connsiteY33" fmla="*/ 52186 h 145214"/>
              <a:gd name="connsiteX34" fmla="*/ 115718 w 274572"/>
              <a:gd name="connsiteY34" fmla="*/ 9076 h 14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74572" h="145214">
                <a:moveTo>
                  <a:pt x="115718" y="9076"/>
                </a:moveTo>
                <a:cubicBezTo>
                  <a:pt x="98700" y="5294"/>
                  <a:pt x="71573" y="21853"/>
                  <a:pt x="49917" y="29496"/>
                </a:cubicBezTo>
                <a:cubicBezTo>
                  <a:pt x="46580" y="30674"/>
                  <a:pt x="32454" y="40153"/>
                  <a:pt x="29497" y="43110"/>
                </a:cubicBezTo>
                <a:cubicBezTo>
                  <a:pt x="26823" y="45784"/>
                  <a:pt x="25180" y="49340"/>
                  <a:pt x="22690" y="52186"/>
                </a:cubicBezTo>
                <a:cubicBezTo>
                  <a:pt x="19873" y="55406"/>
                  <a:pt x="16431" y="58042"/>
                  <a:pt x="13614" y="61262"/>
                </a:cubicBezTo>
                <a:cubicBezTo>
                  <a:pt x="9674" y="65765"/>
                  <a:pt x="5658" y="72062"/>
                  <a:pt x="2269" y="77145"/>
                </a:cubicBezTo>
                <a:cubicBezTo>
                  <a:pt x="1513" y="80170"/>
                  <a:pt x="0" y="83103"/>
                  <a:pt x="0" y="86221"/>
                </a:cubicBezTo>
                <a:cubicBezTo>
                  <a:pt x="0" y="102623"/>
                  <a:pt x="19259" y="108446"/>
                  <a:pt x="31766" y="113449"/>
                </a:cubicBezTo>
                <a:cubicBezTo>
                  <a:pt x="45427" y="112083"/>
                  <a:pt x="55921" y="112716"/>
                  <a:pt x="68069" y="106642"/>
                </a:cubicBezTo>
                <a:cubicBezTo>
                  <a:pt x="75958" y="102697"/>
                  <a:pt x="82570" y="96304"/>
                  <a:pt x="90759" y="93028"/>
                </a:cubicBezTo>
                <a:cubicBezTo>
                  <a:pt x="94541" y="91515"/>
                  <a:pt x="98544" y="90468"/>
                  <a:pt x="102104" y="88490"/>
                </a:cubicBezTo>
                <a:cubicBezTo>
                  <a:pt x="108653" y="84852"/>
                  <a:pt x="112828" y="80035"/>
                  <a:pt x="117987" y="74876"/>
                </a:cubicBezTo>
                <a:cubicBezTo>
                  <a:pt x="122395" y="61651"/>
                  <a:pt x="119186" y="70208"/>
                  <a:pt x="129332" y="49917"/>
                </a:cubicBezTo>
                <a:lnTo>
                  <a:pt x="138408" y="31765"/>
                </a:lnTo>
                <a:cubicBezTo>
                  <a:pt x="139921" y="28740"/>
                  <a:pt x="141876" y="25898"/>
                  <a:pt x="142946" y="22689"/>
                </a:cubicBezTo>
                <a:cubicBezTo>
                  <a:pt x="144459" y="18151"/>
                  <a:pt x="143657" y="11946"/>
                  <a:pt x="147484" y="9076"/>
                </a:cubicBezTo>
                <a:cubicBezTo>
                  <a:pt x="159055" y="398"/>
                  <a:pt x="152891" y="3186"/>
                  <a:pt x="165636" y="0"/>
                </a:cubicBezTo>
                <a:cubicBezTo>
                  <a:pt x="182207" y="5524"/>
                  <a:pt x="174609" y="3378"/>
                  <a:pt x="188325" y="6807"/>
                </a:cubicBezTo>
                <a:cubicBezTo>
                  <a:pt x="212313" y="21198"/>
                  <a:pt x="187845" y="5271"/>
                  <a:pt x="208746" y="22689"/>
                </a:cubicBezTo>
                <a:cubicBezTo>
                  <a:pt x="214556" y="27531"/>
                  <a:pt x="220847" y="31765"/>
                  <a:pt x="226898" y="36303"/>
                </a:cubicBezTo>
                <a:cubicBezTo>
                  <a:pt x="229604" y="38332"/>
                  <a:pt x="233268" y="38812"/>
                  <a:pt x="235974" y="40841"/>
                </a:cubicBezTo>
                <a:cubicBezTo>
                  <a:pt x="239397" y="43408"/>
                  <a:pt x="241852" y="47075"/>
                  <a:pt x="245050" y="49917"/>
                </a:cubicBezTo>
                <a:cubicBezTo>
                  <a:pt x="248670" y="53134"/>
                  <a:pt x="253110" y="55434"/>
                  <a:pt x="256395" y="58993"/>
                </a:cubicBezTo>
                <a:cubicBezTo>
                  <a:pt x="262244" y="65330"/>
                  <a:pt x="272278" y="79414"/>
                  <a:pt x="272278" y="79414"/>
                </a:cubicBezTo>
                <a:cubicBezTo>
                  <a:pt x="273034" y="83196"/>
                  <a:pt x="274547" y="86902"/>
                  <a:pt x="274547" y="90759"/>
                </a:cubicBezTo>
                <a:cubicBezTo>
                  <a:pt x="274547" y="101375"/>
                  <a:pt x="274980" y="112259"/>
                  <a:pt x="272278" y="122525"/>
                </a:cubicBezTo>
                <a:cubicBezTo>
                  <a:pt x="271046" y="127208"/>
                  <a:pt x="266822" y="130653"/>
                  <a:pt x="263202" y="133870"/>
                </a:cubicBezTo>
                <a:cubicBezTo>
                  <a:pt x="254832" y="141310"/>
                  <a:pt x="246487" y="142210"/>
                  <a:pt x="235974" y="145214"/>
                </a:cubicBezTo>
                <a:cubicBezTo>
                  <a:pt x="230088" y="144144"/>
                  <a:pt x="207750" y="141795"/>
                  <a:pt x="199670" y="136139"/>
                </a:cubicBezTo>
                <a:cubicBezTo>
                  <a:pt x="195289" y="133072"/>
                  <a:pt x="191922" y="128751"/>
                  <a:pt x="188325" y="124794"/>
                </a:cubicBezTo>
                <a:cubicBezTo>
                  <a:pt x="184352" y="120423"/>
                  <a:pt x="180257" y="116095"/>
                  <a:pt x="176981" y="111180"/>
                </a:cubicBezTo>
                <a:cubicBezTo>
                  <a:pt x="171756" y="103341"/>
                  <a:pt x="163670" y="81306"/>
                  <a:pt x="161098" y="74876"/>
                </a:cubicBezTo>
                <a:lnTo>
                  <a:pt x="156560" y="63531"/>
                </a:lnTo>
                <a:cubicBezTo>
                  <a:pt x="155047" y="59749"/>
                  <a:pt x="153843" y="55829"/>
                  <a:pt x="152022" y="52186"/>
                </a:cubicBezTo>
                <a:cubicBezTo>
                  <a:pt x="146414" y="40971"/>
                  <a:pt x="132736" y="12858"/>
                  <a:pt x="115718" y="9076"/>
                </a:cubicBezTo>
                <a:close/>
              </a:path>
            </a:pathLst>
          </a:custGeom>
          <a:solidFill>
            <a:srgbClr val="3A0C43"/>
          </a:solidFill>
          <a:ln>
            <a:solidFill>
              <a:srgbClr val="6127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3D1B1AA3-4267-BAD6-6597-515AB7008C7A}"/>
              </a:ext>
              <a:ext uri="{C183D7F6-B498-43B3-948B-1728B52AA6E4}">
                <adec:decorative xmlns:adec="http://schemas.microsoft.com/office/drawing/2017/decorative" val="1"/>
              </a:ext>
            </a:extLst>
          </p:cNvPr>
          <p:cNvSpPr/>
          <p:nvPr/>
        </p:nvSpPr>
        <p:spPr>
          <a:xfrm>
            <a:off x="3726961" y="4780632"/>
            <a:ext cx="63528" cy="1401093"/>
          </a:xfrm>
          <a:custGeom>
            <a:avLst/>
            <a:gdLst>
              <a:gd name="connsiteX0" fmla="*/ 27228 w 138509"/>
              <a:gd name="connsiteY0" fmla="*/ 0 h 1468032"/>
              <a:gd name="connsiteX1" fmla="*/ 6807 w 138509"/>
              <a:gd name="connsiteY1" fmla="*/ 63532 h 1468032"/>
              <a:gd name="connsiteX2" fmla="*/ 4538 w 138509"/>
              <a:gd name="connsiteY2" fmla="*/ 79415 h 1468032"/>
              <a:gd name="connsiteX3" fmla="*/ 0 w 138509"/>
              <a:gd name="connsiteY3" fmla="*/ 99836 h 1468032"/>
              <a:gd name="connsiteX4" fmla="*/ 2269 w 138509"/>
              <a:gd name="connsiteY4" fmla="*/ 138408 h 1468032"/>
              <a:gd name="connsiteX5" fmla="*/ 6807 w 138509"/>
              <a:gd name="connsiteY5" fmla="*/ 154291 h 1468032"/>
              <a:gd name="connsiteX6" fmla="*/ 20421 w 138509"/>
              <a:gd name="connsiteY6" fmla="*/ 197402 h 1468032"/>
              <a:gd name="connsiteX7" fmla="*/ 27228 w 138509"/>
              <a:gd name="connsiteY7" fmla="*/ 222361 h 1468032"/>
              <a:gd name="connsiteX8" fmla="*/ 43111 w 138509"/>
              <a:gd name="connsiteY8" fmla="*/ 254126 h 1468032"/>
              <a:gd name="connsiteX9" fmla="*/ 54455 w 138509"/>
              <a:gd name="connsiteY9" fmla="*/ 270009 h 1468032"/>
              <a:gd name="connsiteX10" fmla="*/ 74876 w 138509"/>
              <a:gd name="connsiteY10" fmla="*/ 322196 h 1468032"/>
              <a:gd name="connsiteX11" fmla="*/ 86221 w 138509"/>
              <a:gd name="connsiteY11" fmla="*/ 344886 h 1468032"/>
              <a:gd name="connsiteX12" fmla="*/ 97566 w 138509"/>
              <a:gd name="connsiteY12" fmla="*/ 385727 h 1468032"/>
              <a:gd name="connsiteX13" fmla="*/ 106642 w 138509"/>
              <a:gd name="connsiteY13" fmla="*/ 442452 h 1468032"/>
              <a:gd name="connsiteX14" fmla="*/ 104373 w 138509"/>
              <a:gd name="connsiteY14" fmla="*/ 508253 h 1468032"/>
              <a:gd name="connsiteX15" fmla="*/ 99835 w 138509"/>
              <a:gd name="connsiteY15" fmla="*/ 540018 h 1468032"/>
              <a:gd name="connsiteX16" fmla="*/ 81683 w 138509"/>
              <a:gd name="connsiteY16" fmla="*/ 601281 h 1468032"/>
              <a:gd name="connsiteX17" fmla="*/ 43111 w 138509"/>
              <a:gd name="connsiteY17" fmla="*/ 673888 h 1468032"/>
              <a:gd name="connsiteX18" fmla="*/ 13614 w 138509"/>
              <a:gd name="connsiteY18" fmla="*/ 755572 h 1468032"/>
              <a:gd name="connsiteX19" fmla="*/ 2269 w 138509"/>
              <a:gd name="connsiteY19" fmla="*/ 844062 h 1468032"/>
              <a:gd name="connsiteX20" fmla="*/ 18152 w 138509"/>
              <a:gd name="connsiteY20" fmla="*/ 964318 h 1468032"/>
              <a:gd name="connsiteX21" fmla="*/ 29497 w 138509"/>
              <a:gd name="connsiteY21" fmla="*/ 1002891 h 1468032"/>
              <a:gd name="connsiteX22" fmla="*/ 65800 w 138509"/>
              <a:gd name="connsiteY22" fmla="*/ 1075498 h 1468032"/>
              <a:gd name="connsiteX23" fmla="*/ 83952 w 138509"/>
              <a:gd name="connsiteY23" fmla="*/ 1109533 h 1468032"/>
              <a:gd name="connsiteX24" fmla="*/ 111180 w 138509"/>
              <a:gd name="connsiteY24" fmla="*/ 1170795 h 1468032"/>
              <a:gd name="connsiteX25" fmla="*/ 122525 w 138509"/>
              <a:gd name="connsiteY25" fmla="*/ 1198023 h 1468032"/>
              <a:gd name="connsiteX26" fmla="*/ 136139 w 138509"/>
              <a:gd name="connsiteY26" fmla="*/ 1243403 h 1468032"/>
              <a:gd name="connsiteX27" fmla="*/ 133870 w 138509"/>
              <a:gd name="connsiteY27" fmla="*/ 1309203 h 1468032"/>
              <a:gd name="connsiteX28" fmla="*/ 127063 w 138509"/>
              <a:gd name="connsiteY28" fmla="*/ 1372735 h 1468032"/>
              <a:gd name="connsiteX29" fmla="*/ 113449 w 138509"/>
              <a:gd name="connsiteY29" fmla="*/ 1411308 h 1468032"/>
              <a:gd name="connsiteX30" fmla="*/ 108911 w 138509"/>
              <a:gd name="connsiteY30" fmla="*/ 1420384 h 1468032"/>
              <a:gd name="connsiteX31" fmla="*/ 104373 w 138509"/>
              <a:gd name="connsiteY31" fmla="*/ 1440804 h 1468032"/>
              <a:gd name="connsiteX32" fmla="*/ 104373 w 138509"/>
              <a:gd name="connsiteY32" fmla="*/ 1468032 h 146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8509" h="1468032">
                <a:moveTo>
                  <a:pt x="27228" y="0"/>
                </a:moveTo>
                <a:cubicBezTo>
                  <a:pt x="20421" y="21177"/>
                  <a:pt x="12918" y="42143"/>
                  <a:pt x="6807" y="63532"/>
                </a:cubicBezTo>
                <a:cubicBezTo>
                  <a:pt x="5338" y="68674"/>
                  <a:pt x="5524" y="74159"/>
                  <a:pt x="4538" y="79415"/>
                </a:cubicBezTo>
                <a:cubicBezTo>
                  <a:pt x="3253" y="86269"/>
                  <a:pt x="1513" y="93029"/>
                  <a:pt x="0" y="99836"/>
                </a:cubicBezTo>
                <a:cubicBezTo>
                  <a:pt x="756" y="112693"/>
                  <a:pt x="671" y="125628"/>
                  <a:pt x="2269" y="138408"/>
                </a:cubicBezTo>
                <a:cubicBezTo>
                  <a:pt x="2952" y="143872"/>
                  <a:pt x="5472" y="148949"/>
                  <a:pt x="6807" y="154291"/>
                </a:cubicBezTo>
                <a:cubicBezTo>
                  <a:pt x="21258" y="212094"/>
                  <a:pt x="-760" y="133858"/>
                  <a:pt x="20421" y="197402"/>
                </a:cubicBezTo>
                <a:cubicBezTo>
                  <a:pt x="23148" y="205583"/>
                  <a:pt x="24501" y="214180"/>
                  <a:pt x="27228" y="222361"/>
                </a:cubicBezTo>
                <a:cubicBezTo>
                  <a:pt x="30670" y="232687"/>
                  <a:pt x="37282" y="245058"/>
                  <a:pt x="43111" y="254126"/>
                </a:cubicBezTo>
                <a:cubicBezTo>
                  <a:pt x="46629" y="259599"/>
                  <a:pt x="51295" y="264322"/>
                  <a:pt x="54455" y="270009"/>
                </a:cubicBezTo>
                <a:cubicBezTo>
                  <a:pt x="70116" y="298199"/>
                  <a:pt x="62536" y="292033"/>
                  <a:pt x="74876" y="322196"/>
                </a:cubicBezTo>
                <a:cubicBezTo>
                  <a:pt x="78078" y="330022"/>
                  <a:pt x="82787" y="337159"/>
                  <a:pt x="86221" y="344886"/>
                </a:cubicBezTo>
                <a:cubicBezTo>
                  <a:pt x="93498" y="361260"/>
                  <a:pt x="94432" y="367443"/>
                  <a:pt x="97566" y="385727"/>
                </a:cubicBezTo>
                <a:cubicBezTo>
                  <a:pt x="100801" y="404601"/>
                  <a:pt x="106642" y="442452"/>
                  <a:pt x="106642" y="442452"/>
                </a:cubicBezTo>
                <a:cubicBezTo>
                  <a:pt x="105886" y="464386"/>
                  <a:pt x="105900" y="486360"/>
                  <a:pt x="104373" y="508253"/>
                </a:cubicBezTo>
                <a:cubicBezTo>
                  <a:pt x="103629" y="518923"/>
                  <a:pt x="101715" y="529489"/>
                  <a:pt x="99835" y="540018"/>
                </a:cubicBezTo>
                <a:cubicBezTo>
                  <a:pt x="95630" y="563564"/>
                  <a:pt x="92237" y="579694"/>
                  <a:pt x="81683" y="601281"/>
                </a:cubicBezTo>
                <a:cubicBezTo>
                  <a:pt x="69646" y="625902"/>
                  <a:pt x="52419" y="648112"/>
                  <a:pt x="43111" y="673888"/>
                </a:cubicBezTo>
                <a:lnTo>
                  <a:pt x="13614" y="755572"/>
                </a:lnTo>
                <a:cubicBezTo>
                  <a:pt x="12503" y="763352"/>
                  <a:pt x="2062" y="832890"/>
                  <a:pt x="2269" y="844062"/>
                </a:cubicBezTo>
                <a:cubicBezTo>
                  <a:pt x="3265" y="897833"/>
                  <a:pt x="6158" y="919007"/>
                  <a:pt x="18152" y="964318"/>
                </a:cubicBezTo>
                <a:cubicBezTo>
                  <a:pt x="21582" y="977274"/>
                  <a:pt x="24218" y="990572"/>
                  <a:pt x="29497" y="1002891"/>
                </a:cubicBezTo>
                <a:cubicBezTo>
                  <a:pt x="40156" y="1027762"/>
                  <a:pt x="53494" y="1051399"/>
                  <a:pt x="65800" y="1075498"/>
                </a:cubicBezTo>
                <a:cubicBezTo>
                  <a:pt x="71647" y="1086949"/>
                  <a:pt x="78730" y="1097784"/>
                  <a:pt x="83952" y="1109533"/>
                </a:cubicBezTo>
                <a:cubicBezTo>
                  <a:pt x="93028" y="1129954"/>
                  <a:pt x="102250" y="1150310"/>
                  <a:pt x="111180" y="1170795"/>
                </a:cubicBezTo>
                <a:cubicBezTo>
                  <a:pt x="115109" y="1179808"/>
                  <a:pt x="119416" y="1188695"/>
                  <a:pt x="122525" y="1198023"/>
                </a:cubicBezTo>
                <a:cubicBezTo>
                  <a:pt x="132059" y="1226625"/>
                  <a:pt x="127444" y="1211522"/>
                  <a:pt x="136139" y="1243403"/>
                </a:cubicBezTo>
                <a:cubicBezTo>
                  <a:pt x="139746" y="1297508"/>
                  <a:pt x="139427" y="1257342"/>
                  <a:pt x="133870" y="1309203"/>
                </a:cubicBezTo>
                <a:cubicBezTo>
                  <a:pt x="131679" y="1329652"/>
                  <a:pt x="132256" y="1352613"/>
                  <a:pt x="127063" y="1372735"/>
                </a:cubicBezTo>
                <a:cubicBezTo>
                  <a:pt x="123656" y="1385937"/>
                  <a:pt x="119547" y="1399112"/>
                  <a:pt x="113449" y="1411308"/>
                </a:cubicBezTo>
                <a:cubicBezTo>
                  <a:pt x="111936" y="1414333"/>
                  <a:pt x="110099" y="1417217"/>
                  <a:pt x="108911" y="1420384"/>
                </a:cubicBezTo>
                <a:cubicBezTo>
                  <a:pt x="107954" y="1422935"/>
                  <a:pt x="104473" y="1439098"/>
                  <a:pt x="104373" y="1440804"/>
                </a:cubicBezTo>
                <a:cubicBezTo>
                  <a:pt x="103840" y="1449864"/>
                  <a:pt x="104373" y="1458956"/>
                  <a:pt x="104373" y="1468032"/>
                </a:cubicBezTo>
              </a:path>
            </a:pathLst>
          </a:custGeom>
          <a:noFill/>
          <a:ln w="38100">
            <a:solidFill>
              <a:srgbClr val="1D42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8C74E34-5731-F61A-A455-409189E2D26B}"/>
              </a:ext>
              <a:ext uri="{C183D7F6-B498-43B3-948B-1728B52AA6E4}">
                <adec:decorative xmlns:adec="http://schemas.microsoft.com/office/drawing/2017/decorative" val="1"/>
              </a:ext>
            </a:extLst>
          </p:cNvPr>
          <p:cNvSpPr/>
          <p:nvPr/>
        </p:nvSpPr>
        <p:spPr>
          <a:xfrm>
            <a:off x="3626820" y="4715091"/>
            <a:ext cx="230805" cy="171181"/>
          </a:xfrm>
          <a:custGeom>
            <a:avLst/>
            <a:gdLst>
              <a:gd name="connsiteX0" fmla="*/ 115718 w 274572"/>
              <a:gd name="connsiteY0" fmla="*/ 9076 h 145214"/>
              <a:gd name="connsiteX1" fmla="*/ 49917 w 274572"/>
              <a:gd name="connsiteY1" fmla="*/ 29496 h 145214"/>
              <a:gd name="connsiteX2" fmla="*/ 29497 w 274572"/>
              <a:gd name="connsiteY2" fmla="*/ 43110 h 145214"/>
              <a:gd name="connsiteX3" fmla="*/ 22690 w 274572"/>
              <a:gd name="connsiteY3" fmla="*/ 52186 h 145214"/>
              <a:gd name="connsiteX4" fmla="*/ 13614 w 274572"/>
              <a:gd name="connsiteY4" fmla="*/ 61262 h 145214"/>
              <a:gd name="connsiteX5" fmla="*/ 2269 w 274572"/>
              <a:gd name="connsiteY5" fmla="*/ 77145 h 145214"/>
              <a:gd name="connsiteX6" fmla="*/ 0 w 274572"/>
              <a:gd name="connsiteY6" fmla="*/ 86221 h 145214"/>
              <a:gd name="connsiteX7" fmla="*/ 31766 w 274572"/>
              <a:gd name="connsiteY7" fmla="*/ 113449 h 145214"/>
              <a:gd name="connsiteX8" fmla="*/ 68069 w 274572"/>
              <a:gd name="connsiteY8" fmla="*/ 106642 h 145214"/>
              <a:gd name="connsiteX9" fmla="*/ 90759 w 274572"/>
              <a:gd name="connsiteY9" fmla="*/ 93028 h 145214"/>
              <a:gd name="connsiteX10" fmla="*/ 102104 w 274572"/>
              <a:gd name="connsiteY10" fmla="*/ 88490 h 145214"/>
              <a:gd name="connsiteX11" fmla="*/ 117987 w 274572"/>
              <a:gd name="connsiteY11" fmla="*/ 74876 h 145214"/>
              <a:gd name="connsiteX12" fmla="*/ 129332 w 274572"/>
              <a:gd name="connsiteY12" fmla="*/ 49917 h 145214"/>
              <a:gd name="connsiteX13" fmla="*/ 138408 w 274572"/>
              <a:gd name="connsiteY13" fmla="*/ 31765 h 145214"/>
              <a:gd name="connsiteX14" fmla="*/ 142946 w 274572"/>
              <a:gd name="connsiteY14" fmla="*/ 22689 h 145214"/>
              <a:gd name="connsiteX15" fmla="*/ 147484 w 274572"/>
              <a:gd name="connsiteY15" fmla="*/ 9076 h 145214"/>
              <a:gd name="connsiteX16" fmla="*/ 165636 w 274572"/>
              <a:gd name="connsiteY16" fmla="*/ 0 h 145214"/>
              <a:gd name="connsiteX17" fmla="*/ 188325 w 274572"/>
              <a:gd name="connsiteY17" fmla="*/ 6807 h 145214"/>
              <a:gd name="connsiteX18" fmla="*/ 208746 w 274572"/>
              <a:gd name="connsiteY18" fmla="*/ 22689 h 145214"/>
              <a:gd name="connsiteX19" fmla="*/ 226898 w 274572"/>
              <a:gd name="connsiteY19" fmla="*/ 36303 h 145214"/>
              <a:gd name="connsiteX20" fmla="*/ 235974 w 274572"/>
              <a:gd name="connsiteY20" fmla="*/ 40841 h 145214"/>
              <a:gd name="connsiteX21" fmla="*/ 245050 w 274572"/>
              <a:gd name="connsiteY21" fmla="*/ 49917 h 145214"/>
              <a:gd name="connsiteX22" fmla="*/ 256395 w 274572"/>
              <a:gd name="connsiteY22" fmla="*/ 58993 h 145214"/>
              <a:gd name="connsiteX23" fmla="*/ 272278 w 274572"/>
              <a:gd name="connsiteY23" fmla="*/ 79414 h 145214"/>
              <a:gd name="connsiteX24" fmla="*/ 274547 w 274572"/>
              <a:gd name="connsiteY24" fmla="*/ 90759 h 145214"/>
              <a:gd name="connsiteX25" fmla="*/ 272278 w 274572"/>
              <a:gd name="connsiteY25" fmla="*/ 122525 h 145214"/>
              <a:gd name="connsiteX26" fmla="*/ 263202 w 274572"/>
              <a:gd name="connsiteY26" fmla="*/ 133870 h 145214"/>
              <a:gd name="connsiteX27" fmla="*/ 235974 w 274572"/>
              <a:gd name="connsiteY27" fmla="*/ 145214 h 145214"/>
              <a:gd name="connsiteX28" fmla="*/ 199670 w 274572"/>
              <a:gd name="connsiteY28" fmla="*/ 136139 h 145214"/>
              <a:gd name="connsiteX29" fmla="*/ 188325 w 274572"/>
              <a:gd name="connsiteY29" fmla="*/ 124794 h 145214"/>
              <a:gd name="connsiteX30" fmla="*/ 176981 w 274572"/>
              <a:gd name="connsiteY30" fmla="*/ 111180 h 145214"/>
              <a:gd name="connsiteX31" fmla="*/ 161098 w 274572"/>
              <a:gd name="connsiteY31" fmla="*/ 74876 h 145214"/>
              <a:gd name="connsiteX32" fmla="*/ 156560 w 274572"/>
              <a:gd name="connsiteY32" fmla="*/ 63531 h 145214"/>
              <a:gd name="connsiteX33" fmla="*/ 152022 w 274572"/>
              <a:gd name="connsiteY33" fmla="*/ 52186 h 145214"/>
              <a:gd name="connsiteX34" fmla="*/ 115718 w 274572"/>
              <a:gd name="connsiteY34" fmla="*/ 9076 h 14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74572" h="145214">
                <a:moveTo>
                  <a:pt x="115718" y="9076"/>
                </a:moveTo>
                <a:cubicBezTo>
                  <a:pt x="98700" y="5294"/>
                  <a:pt x="71573" y="21853"/>
                  <a:pt x="49917" y="29496"/>
                </a:cubicBezTo>
                <a:cubicBezTo>
                  <a:pt x="46580" y="30674"/>
                  <a:pt x="32454" y="40153"/>
                  <a:pt x="29497" y="43110"/>
                </a:cubicBezTo>
                <a:cubicBezTo>
                  <a:pt x="26823" y="45784"/>
                  <a:pt x="25180" y="49340"/>
                  <a:pt x="22690" y="52186"/>
                </a:cubicBezTo>
                <a:cubicBezTo>
                  <a:pt x="19873" y="55406"/>
                  <a:pt x="16431" y="58042"/>
                  <a:pt x="13614" y="61262"/>
                </a:cubicBezTo>
                <a:cubicBezTo>
                  <a:pt x="9674" y="65765"/>
                  <a:pt x="5658" y="72062"/>
                  <a:pt x="2269" y="77145"/>
                </a:cubicBezTo>
                <a:cubicBezTo>
                  <a:pt x="1513" y="80170"/>
                  <a:pt x="0" y="83103"/>
                  <a:pt x="0" y="86221"/>
                </a:cubicBezTo>
                <a:cubicBezTo>
                  <a:pt x="0" y="102623"/>
                  <a:pt x="19259" y="108446"/>
                  <a:pt x="31766" y="113449"/>
                </a:cubicBezTo>
                <a:cubicBezTo>
                  <a:pt x="45427" y="112083"/>
                  <a:pt x="55921" y="112716"/>
                  <a:pt x="68069" y="106642"/>
                </a:cubicBezTo>
                <a:cubicBezTo>
                  <a:pt x="75958" y="102697"/>
                  <a:pt x="82570" y="96304"/>
                  <a:pt x="90759" y="93028"/>
                </a:cubicBezTo>
                <a:cubicBezTo>
                  <a:pt x="94541" y="91515"/>
                  <a:pt x="98544" y="90468"/>
                  <a:pt x="102104" y="88490"/>
                </a:cubicBezTo>
                <a:cubicBezTo>
                  <a:pt x="108653" y="84852"/>
                  <a:pt x="112828" y="80035"/>
                  <a:pt x="117987" y="74876"/>
                </a:cubicBezTo>
                <a:cubicBezTo>
                  <a:pt x="122395" y="61651"/>
                  <a:pt x="119186" y="70208"/>
                  <a:pt x="129332" y="49917"/>
                </a:cubicBezTo>
                <a:lnTo>
                  <a:pt x="138408" y="31765"/>
                </a:lnTo>
                <a:cubicBezTo>
                  <a:pt x="139921" y="28740"/>
                  <a:pt x="141876" y="25898"/>
                  <a:pt x="142946" y="22689"/>
                </a:cubicBezTo>
                <a:cubicBezTo>
                  <a:pt x="144459" y="18151"/>
                  <a:pt x="143657" y="11946"/>
                  <a:pt x="147484" y="9076"/>
                </a:cubicBezTo>
                <a:cubicBezTo>
                  <a:pt x="159055" y="398"/>
                  <a:pt x="152891" y="3186"/>
                  <a:pt x="165636" y="0"/>
                </a:cubicBezTo>
                <a:cubicBezTo>
                  <a:pt x="182207" y="5524"/>
                  <a:pt x="174609" y="3378"/>
                  <a:pt x="188325" y="6807"/>
                </a:cubicBezTo>
                <a:cubicBezTo>
                  <a:pt x="212313" y="21198"/>
                  <a:pt x="187845" y="5271"/>
                  <a:pt x="208746" y="22689"/>
                </a:cubicBezTo>
                <a:cubicBezTo>
                  <a:pt x="214556" y="27531"/>
                  <a:pt x="220847" y="31765"/>
                  <a:pt x="226898" y="36303"/>
                </a:cubicBezTo>
                <a:cubicBezTo>
                  <a:pt x="229604" y="38332"/>
                  <a:pt x="233268" y="38812"/>
                  <a:pt x="235974" y="40841"/>
                </a:cubicBezTo>
                <a:cubicBezTo>
                  <a:pt x="239397" y="43408"/>
                  <a:pt x="241852" y="47075"/>
                  <a:pt x="245050" y="49917"/>
                </a:cubicBezTo>
                <a:cubicBezTo>
                  <a:pt x="248670" y="53134"/>
                  <a:pt x="253110" y="55434"/>
                  <a:pt x="256395" y="58993"/>
                </a:cubicBezTo>
                <a:cubicBezTo>
                  <a:pt x="262244" y="65330"/>
                  <a:pt x="272278" y="79414"/>
                  <a:pt x="272278" y="79414"/>
                </a:cubicBezTo>
                <a:cubicBezTo>
                  <a:pt x="273034" y="83196"/>
                  <a:pt x="274547" y="86902"/>
                  <a:pt x="274547" y="90759"/>
                </a:cubicBezTo>
                <a:cubicBezTo>
                  <a:pt x="274547" y="101375"/>
                  <a:pt x="274980" y="112259"/>
                  <a:pt x="272278" y="122525"/>
                </a:cubicBezTo>
                <a:cubicBezTo>
                  <a:pt x="271046" y="127208"/>
                  <a:pt x="266822" y="130653"/>
                  <a:pt x="263202" y="133870"/>
                </a:cubicBezTo>
                <a:cubicBezTo>
                  <a:pt x="254832" y="141310"/>
                  <a:pt x="246487" y="142210"/>
                  <a:pt x="235974" y="145214"/>
                </a:cubicBezTo>
                <a:cubicBezTo>
                  <a:pt x="230088" y="144144"/>
                  <a:pt x="207750" y="141795"/>
                  <a:pt x="199670" y="136139"/>
                </a:cubicBezTo>
                <a:cubicBezTo>
                  <a:pt x="195289" y="133072"/>
                  <a:pt x="191922" y="128751"/>
                  <a:pt x="188325" y="124794"/>
                </a:cubicBezTo>
                <a:cubicBezTo>
                  <a:pt x="184352" y="120423"/>
                  <a:pt x="180257" y="116095"/>
                  <a:pt x="176981" y="111180"/>
                </a:cubicBezTo>
                <a:cubicBezTo>
                  <a:pt x="171756" y="103341"/>
                  <a:pt x="163670" y="81306"/>
                  <a:pt x="161098" y="74876"/>
                </a:cubicBezTo>
                <a:lnTo>
                  <a:pt x="156560" y="63531"/>
                </a:lnTo>
                <a:cubicBezTo>
                  <a:pt x="155047" y="59749"/>
                  <a:pt x="153843" y="55829"/>
                  <a:pt x="152022" y="52186"/>
                </a:cubicBezTo>
                <a:cubicBezTo>
                  <a:pt x="146414" y="40971"/>
                  <a:pt x="132736" y="12858"/>
                  <a:pt x="115718" y="9076"/>
                </a:cubicBezTo>
                <a:close/>
              </a:path>
            </a:pathLst>
          </a:custGeom>
          <a:solidFill>
            <a:srgbClr val="618D98"/>
          </a:solidFill>
          <a:ln>
            <a:solidFill>
              <a:srgbClr val="3C81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869EBAE7-83E1-BD2D-9C1A-7D7D29893519}"/>
              </a:ext>
              <a:ext uri="{C183D7F6-B498-43B3-948B-1728B52AA6E4}">
                <adec:decorative xmlns:adec="http://schemas.microsoft.com/office/drawing/2017/decorative" val="1"/>
              </a:ext>
            </a:extLst>
          </p:cNvPr>
          <p:cNvSpPr/>
          <p:nvPr/>
        </p:nvSpPr>
        <p:spPr>
          <a:xfrm>
            <a:off x="8819345" y="5990359"/>
            <a:ext cx="76641" cy="830997"/>
          </a:xfrm>
          <a:custGeom>
            <a:avLst/>
            <a:gdLst>
              <a:gd name="connsiteX0" fmla="*/ 27228 w 138509"/>
              <a:gd name="connsiteY0" fmla="*/ 0 h 1468032"/>
              <a:gd name="connsiteX1" fmla="*/ 6807 w 138509"/>
              <a:gd name="connsiteY1" fmla="*/ 63532 h 1468032"/>
              <a:gd name="connsiteX2" fmla="*/ 4538 w 138509"/>
              <a:gd name="connsiteY2" fmla="*/ 79415 h 1468032"/>
              <a:gd name="connsiteX3" fmla="*/ 0 w 138509"/>
              <a:gd name="connsiteY3" fmla="*/ 99836 h 1468032"/>
              <a:gd name="connsiteX4" fmla="*/ 2269 w 138509"/>
              <a:gd name="connsiteY4" fmla="*/ 138408 h 1468032"/>
              <a:gd name="connsiteX5" fmla="*/ 6807 w 138509"/>
              <a:gd name="connsiteY5" fmla="*/ 154291 h 1468032"/>
              <a:gd name="connsiteX6" fmla="*/ 20421 w 138509"/>
              <a:gd name="connsiteY6" fmla="*/ 197402 h 1468032"/>
              <a:gd name="connsiteX7" fmla="*/ 27228 w 138509"/>
              <a:gd name="connsiteY7" fmla="*/ 222361 h 1468032"/>
              <a:gd name="connsiteX8" fmla="*/ 43111 w 138509"/>
              <a:gd name="connsiteY8" fmla="*/ 254126 h 1468032"/>
              <a:gd name="connsiteX9" fmla="*/ 54455 w 138509"/>
              <a:gd name="connsiteY9" fmla="*/ 270009 h 1468032"/>
              <a:gd name="connsiteX10" fmla="*/ 74876 w 138509"/>
              <a:gd name="connsiteY10" fmla="*/ 322196 h 1468032"/>
              <a:gd name="connsiteX11" fmla="*/ 86221 w 138509"/>
              <a:gd name="connsiteY11" fmla="*/ 344886 h 1468032"/>
              <a:gd name="connsiteX12" fmla="*/ 97566 w 138509"/>
              <a:gd name="connsiteY12" fmla="*/ 385727 h 1468032"/>
              <a:gd name="connsiteX13" fmla="*/ 106642 w 138509"/>
              <a:gd name="connsiteY13" fmla="*/ 442452 h 1468032"/>
              <a:gd name="connsiteX14" fmla="*/ 104373 w 138509"/>
              <a:gd name="connsiteY14" fmla="*/ 508253 h 1468032"/>
              <a:gd name="connsiteX15" fmla="*/ 99835 w 138509"/>
              <a:gd name="connsiteY15" fmla="*/ 540018 h 1468032"/>
              <a:gd name="connsiteX16" fmla="*/ 81683 w 138509"/>
              <a:gd name="connsiteY16" fmla="*/ 601281 h 1468032"/>
              <a:gd name="connsiteX17" fmla="*/ 43111 w 138509"/>
              <a:gd name="connsiteY17" fmla="*/ 673888 h 1468032"/>
              <a:gd name="connsiteX18" fmla="*/ 13614 w 138509"/>
              <a:gd name="connsiteY18" fmla="*/ 755572 h 1468032"/>
              <a:gd name="connsiteX19" fmla="*/ 2269 w 138509"/>
              <a:gd name="connsiteY19" fmla="*/ 844062 h 1468032"/>
              <a:gd name="connsiteX20" fmla="*/ 18152 w 138509"/>
              <a:gd name="connsiteY20" fmla="*/ 964318 h 1468032"/>
              <a:gd name="connsiteX21" fmla="*/ 29497 w 138509"/>
              <a:gd name="connsiteY21" fmla="*/ 1002891 h 1468032"/>
              <a:gd name="connsiteX22" fmla="*/ 65800 w 138509"/>
              <a:gd name="connsiteY22" fmla="*/ 1075498 h 1468032"/>
              <a:gd name="connsiteX23" fmla="*/ 83952 w 138509"/>
              <a:gd name="connsiteY23" fmla="*/ 1109533 h 1468032"/>
              <a:gd name="connsiteX24" fmla="*/ 111180 w 138509"/>
              <a:gd name="connsiteY24" fmla="*/ 1170795 h 1468032"/>
              <a:gd name="connsiteX25" fmla="*/ 122525 w 138509"/>
              <a:gd name="connsiteY25" fmla="*/ 1198023 h 1468032"/>
              <a:gd name="connsiteX26" fmla="*/ 136139 w 138509"/>
              <a:gd name="connsiteY26" fmla="*/ 1243403 h 1468032"/>
              <a:gd name="connsiteX27" fmla="*/ 133870 w 138509"/>
              <a:gd name="connsiteY27" fmla="*/ 1309203 h 1468032"/>
              <a:gd name="connsiteX28" fmla="*/ 127063 w 138509"/>
              <a:gd name="connsiteY28" fmla="*/ 1372735 h 1468032"/>
              <a:gd name="connsiteX29" fmla="*/ 113449 w 138509"/>
              <a:gd name="connsiteY29" fmla="*/ 1411308 h 1468032"/>
              <a:gd name="connsiteX30" fmla="*/ 108911 w 138509"/>
              <a:gd name="connsiteY30" fmla="*/ 1420384 h 1468032"/>
              <a:gd name="connsiteX31" fmla="*/ 104373 w 138509"/>
              <a:gd name="connsiteY31" fmla="*/ 1440804 h 1468032"/>
              <a:gd name="connsiteX32" fmla="*/ 104373 w 138509"/>
              <a:gd name="connsiteY32" fmla="*/ 1468032 h 146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8509" h="1468032">
                <a:moveTo>
                  <a:pt x="27228" y="0"/>
                </a:moveTo>
                <a:cubicBezTo>
                  <a:pt x="20421" y="21177"/>
                  <a:pt x="12918" y="42143"/>
                  <a:pt x="6807" y="63532"/>
                </a:cubicBezTo>
                <a:cubicBezTo>
                  <a:pt x="5338" y="68674"/>
                  <a:pt x="5524" y="74159"/>
                  <a:pt x="4538" y="79415"/>
                </a:cubicBezTo>
                <a:cubicBezTo>
                  <a:pt x="3253" y="86269"/>
                  <a:pt x="1513" y="93029"/>
                  <a:pt x="0" y="99836"/>
                </a:cubicBezTo>
                <a:cubicBezTo>
                  <a:pt x="756" y="112693"/>
                  <a:pt x="671" y="125628"/>
                  <a:pt x="2269" y="138408"/>
                </a:cubicBezTo>
                <a:cubicBezTo>
                  <a:pt x="2952" y="143872"/>
                  <a:pt x="5472" y="148949"/>
                  <a:pt x="6807" y="154291"/>
                </a:cubicBezTo>
                <a:cubicBezTo>
                  <a:pt x="21258" y="212094"/>
                  <a:pt x="-760" y="133858"/>
                  <a:pt x="20421" y="197402"/>
                </a:cubicBezTo>
                <a:cubicBezTo>
                  <a:pt x="23148" y="205583"/>
                  <a:pt x="24501" y="214180"/>
                  <a:pt x="27228" y="222361"/>
                </a:cubicBezTo>
                <a:cubicBezTo>
                  <a:pt x="30670" y="232687"/>
                  <a:pt x="37282" y="245058"/>
                  <a:pt x="43111" y="254126"/>
                </a:cubicBezTo>
                <a:cubicBezTo>
                  <a:pt x="46629" y="259599"/>
                  <a:pt x="51295" y="264322"/>
                  <a:pt x="54455" y="270009"/>
                </a:cubicBezTo>
                <a:cubicBezTo>
                  <a:pt x="70116" y="298199"/>
                  <a:pt x="62536" y="292033"/>
                  <a:pt x="74876" y="322196"/>
                </a:cubicBezTo>
                <a:cubicBezTo>
                  <a:pt x="78078" y="330022"/>
                  <a:pt x="82787" y="337159"/>
                  <a:pt x="86221" y="344886"/>
                </a:cubicBezTo>
                <a:cubicBezTo>
                  <a:pt x="93498" y="361260"/>
                  <a:pt x="94432" y="367443"/>
                  <a:pt x="97566" y="385727"/>
                </a:cubicBezTo>
                <a:cubicBezTo>
                  <a:pt x="100801" y="404601"/>
                  <a:pt x="106642" y="442452"/>
                  <a:pt x="106642" y="442452"/>
                </a:cubicBezTo>
                <a:cubicBezTo>
                  <a:pt x="105886" y="464386"/>
                  <a:pt x="105900" y="486360"/>
                  <a:pt x="104373" y="508253"/>
                </a:cubicBezTo>
                <a:cubicBezTo>
                  <a:pt x="103629" y="518923"/>
                  <a:pt x="101715" y="529489"/>
                  <a:pt x="99835" y="540018"/>
                </a:cubicBezTo>
                <a:cubicBezTo>
                  <a:pt x="95630" y="563564"/>
                  <a:pt x="92237" y="579694"/>
                  <a:pt x="81683" y="601281"/>
                </a:cubicBezTo>
                <a:cubicBezTo>
                  <a:pt x="69646" y="625902"/>
                  <a:pt x="52419" y="648112"/>
                  <a:pt x="43111" y="673888"/>
                </a:cubicBezTo>
                <a:lnTo>
                  <a:pt x="13614" y="755572"/>
                </a:lnTo>
                <a:cubicBezTo>
                  <a:pt x="12503" y="763352"/>
                  <a:pt x="2062" y="832890"/>
                  <a:pt x="2269" y="844062"/>
                </a:cubicBezTo>
                <a:cubicBezTo>
                  <a:pt x="3265" y="897833"/>
                  <a:pt x="6158" y="919007"/>
                  <a:pt x="18152" y="964318"/>
                </a:cubicBezTo>
                <a:cubicBezTo>
                  <a:pt x="21582" y="977274"/>
                  <a:pt x="24218" y="990572"/>
                  <a:pt x="29497" y="1002891"/>
                </a:cubicBezTo>
                <a:cubicBezTo>
                  <a:pt x="40156" y="1027762"/>
                  <a:pt x="53494" y="1051399"/>
                  <a:pt x="65800" y="1075498"/>
                </a:cubicBezTo>
                <a:cubicBezTo>
                  <a:pt x="71647" y="1086949"/>
                  <a:pt x="78730" y="1097784"/>
                  <a:pt x="83952" y="1109533"/>
                </a:cubicBezTo>
                <a:cubicBezTo>
                  <a:pt x="93028" y="1129954"/>
                  <a:pt x="102250" y="1150310"/>
                  <a:pt x="111180" y="1170795"/>
                </a:cubicBezTo>
                <a:cubicBezTo>
                  <a:pt x="115109" y="1179808"/>
                  <a:pt x="119416" y="1188695"/>
                  <a:pt x="122525" y="1198023"/>
                </a:cubicBezTo>
                <a:cubicBezTo>
                  <a:pt x="132059" y="1226625"/>
                  <a:pt x="127444" y="1211522"/>
                  <a:pt x="136139" y="1243403"/>
                </a:cubicBezTo>
                <a:cubicBezTo>
                  <a:pt x="139746" y="1297508"/>
                  <a:pt x="139427" y="1257342"/>
                  <a:pt x="133870" y="1309203"/>
                </a:cubicBezTo>
                <a:cubicBezTo>
                  <a:pt x="131679" y="1329652"/>
                  <a:pt x="132256" y="1352613"/>
                  <a:pt x="127063" y="1372735"/>
                </a:cubicBezTo>
                <a:cubicBezTo>
                  <a:pt x="123656" y="1385937"/>
                  <a:pt x="119547" y="1399112"/>
                  <a:pt x="113449" y="1411308"/>
                </a:cubicBezTo>
                <a:cubicBezTo>
                  <a:pt x="111936" y="1414333"/>
                  <a:pt x="110099" y="1417217"/>
                  <a:pt x="108911" y="1420384"/>
                </a:cubicBezTo>
                <a:cubicBezTo>
                  <a:pt x="107954" y="1422935"/>
                  <a:pt x="104473" y="1439098"/>
                  <a:pt x="104373" y="1440804"/>
                </a:cubicBezTo>
                <a:cubicBezTo>
                  <a:pt x="103840" y="1449864"/>
                  <a:pt x="104373" y="1458956"/>
                  <a:pt x="104373" y="1468032"/>
                </a:cubicBezTo>
              </a:path>
            </a:pathLst>
          </a:cu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7D759B90-E1B5-C598-72F2-96065C41FFE8}"/>
              </a:ext>
              <a:ext uri="{C183D7F6-B498-43B3-948B-1728B52AA6E4}">
                <adec:decorative xmlns:adec="http://schemas.microsoft.com/office/drawing/2017/decorative" val="1"/>
              </a:ext>
            </a:extLst>
          </p:cNvPr>
          <p:cNvSpPr/>
          <p:nvPr/>
        </p:nvSpPr>
        <p:spPr>
          <a:xfrm>
            <a:off x="8719206" y="5924819"/>
            <a:ext cx="176780" cy="171180"/>
          </a:xfrm>
          <a:custGeom>
            <a:avLst/>
            <a:gdLst>
              <a:gd name="connsiteX0" fmla="*/ 115718 w 274572"/>
              <a:gd name="connsiteY0" fmla="*/ 9076 h 145214"/>
              <a:gd name="connsiteX1" fmla="*/ 49917 w 274572"/>
              <a:gd name="connsiteY1" fmla="*/ 29496 h 145214"/>
              <a:gd name="connsiteX2" fmla="*/ 29497 w 274572"/>
              <a:gd name="connsiteY2" fmla="*/ 43110 h 145214"/>
              <a:gd name="connsiteX3" fmla="*/ 22690 w 274572"/>
              <a:gd name="connsiteY3" fmla="*/ 52186 h 145214"/>
              <a:gd name="connsiteX4" fmla="*/ 13614 w 274572"/>
              <a:gd name="connsiteY4" fmla="*/ 61262 h 145214"/>
              <a:gd name="connsiteX5" fmla="*/ 2269 w 274572"/>
              <a:gd name="connsiteY5" fmla="*/ 77145 h 145214"/>
              <a:gd name="connsiteX6" fmla="*/ 0 w 274572"/>
              <a:gd name="connsiteY6" fmla="*/ 86221 h 145214"/>
              <a:gd name="connsiteX7" fmla="*/ 31766 w 274572"/>
              <a:gd name="connsiteY7" fmla="*/ 113449 h 145214"/>
              <a:gd name="connsiteX8" fmla="*/ 68069 w 274572"/>
              <a:gd name="connsiteY8" fmla="*/ 106642 h 145214"/>
              <a:gd name="connsiteX9" fmla="*/ 90759 w 274572"/>
              <a:gd name="connsiteY9" fmla="*/ 93028 h 145214"/>
              <a:gd name="connsiteX10" fmla="*/ 102104 w 274572"/>
              <a:gd name="connsiteY10" fmla="*/ 88490 h 145214"/>
              <a:gd name="connsiteX11" fmla="*/ 117987 w 274572"/>
              <a:gd name="connsiteY11" fmla="*/ 74876 h 145214"/>
              <a:gd name="connsiteX12" fmla="*/ 129332 w 274572"/>
              <a:gd name="connsiteY12" fmla="*/ 49917 h 145214"/>
              <a:gd name="connsiteX13" fmla="*/ 138408 w 274572"/>
              <a:gd name="connsiteY13" fmla="*/ 31765 h 145214"/>
              <a:gd name="connsiteX14" fmla="*/ 142946 w 274572"/>
              <a:gd name="connsiteY14" fmla="*/ 22689 h 145214"/>
              <a:gd name="connsiteX15" fmla="*/ 147484 w 274572"/>
              <a:gd name="connsiteY15" fmla="*/ 9076 h 145214"/>
              <a:gd name="connsiteX16" fmla="*/ 165636 w 274572"/>
              <a:gd name="connsiteY16" fmla="*/ 0 h 145214"/>
              <a:gd name="connsiteX17" fmla="*/ 188325 w 274572"/>
              <a:gd name="connsiteY17" fmla="*/ 6807 h 145214"/>
              <a:gd name="connsiteX18" fmla="*/ 208746 w 274572"/>
              <a:gd name="connsiteY18" fmla="*/ 22689 h 145214"/>
              <a:gd name="connsiteX19" fmla="*/ 226898 w 274572"/>
              <a:gd name="connsiteY19" fmla="*/ 36303 h 145214"/>
              <a:gd name="connsiteX20" fmla="*/ 235974 w 274572"/>
              <a:gd name="connsiteY20" fmla="*/ 40841 h 145214"/>
              <a:gd name="connsiteX21" fmla="*/ 245050 w 274572"/>
              <a:gd name="connsiteY21" fmla="*/ 49917 h 145214"/>
              <a:gd name="connsiteX22" fmla="*/ 256395 w 274572"/>
              <a:gd name="connsiteY22" fmla="*/ 58993 h 145214"/>
              <a:gd name="connsiteX23" fmla="*/ 272278 w 274572"/>
              <a:gd name="connsiteY23" fmla="*/ 79414 h 145214"/>
              <a:gd name="connsiteX24" fmla="*/ 274547 w 274572"/>
              <a:gd name="connsiteY24" fmla="*/ 90759 h 145214"/>
              <a:gd name="connsiteX25" fmla="*/ 272278 w 274572"/>
              <a:gd name="connsiteY25" fmla="*/ 122525 h 145214"/>
              <a:gd name="connsiteX26" fmla="*/ 263202 w 274572"/>
              <a:gd name="connsiteY26" fmla="*/ 133870 h 145214"/>
              <a:gd name="connsiteX27" fmla="*/ 235974 w 274572"/>
              <a:gd name="connsiteY27" fmla="*/ 145214 h 145214"/>
              <a:gd name="connsiteX28" fmla="*/ 199670 w 274572"/>
              <a:gd name="connsiteY28" fmla="*/ 136139 h 145214"/>
              <a:gd name="connsiteX29" fmla="*/ 188325 w 274572"/>
              <a:gd name="connsiteY29" fmla="*/ 124794 h 145214"/>
              <a:gd name="connsiteX30" fmla="*/ 176981 w 274572"/>
              <a:gd name="connsiteY30" fmla="*/ 111180 h 145214"/>
              <a:gd name="connsiteX31" fmla="*/ 161098 w 274572"/>
              <a:gd name="connsiteY31" fmla="*/ 74876 h 145214"/>
              <a:gd name="connsiteX32" fmla="*/ 156560 w 274572"/>
              <a:gd name="connsiteY32" fmla="*/ 63531 h 145214"/>
              <a:gd name="connsiteX33" fmla="*/ 152022 w 274572"/>
              <a:gd name="connsiteY33" fmla="*/ 52186 h 145214"/>
              <a:gd name="connsiteX34" fmla="*/ 115718 w 274572"/>
              <a:gd name="connsiteY34" fmla="*/ 9076 h 14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74572" h="145214">
                <a:moveTo>
                  <a:pt x="115718" y="9076"/>
                </a:moveTo>
                <a:cubicBezTo>
                  <a:pt x="98700" y="5294"/>
                  <a:pt x="71573" y="21853"/>
                  <a:pt x="49917" y="29496"/>
                </a:cubicBezTo>
                <a:cubicBezTo>
                  <a:pt x="46580" y="30674"/>
                  <a:pt x="32454" y="40153"/>
                  <a:pt x="29497" y="43110"/>
                </a:cubicBezTo>
                <a:cubicBezTo>
                  <a:pt x="26823" y="45784"/>
                  <a:pt x="25180" y="49340"/>
                  <a:pt x="22690" y="52186"/>
                </a:cubicBezTo>
                <a:cubicBezTo>
                  <a:pt x="19873" y="55406"/>
                  <a:pt x="16431" y="58042"/>
                  <a:pt x="13614" y="61262"/>
                </a:cubicBezTo>
                <a:cubicBezTo>
                  <a:pt x="9674" y="65765"/>
                  <a:pt x="5658" y="72062"/>
                  <a:pt x="2269" y="77145"/>
                </a:cubicBezTo>
                <a:cubicBezTo>
                  <a:pt x="1513" y="80170"/>
                  <a:pt x="0" y="83103"/>
                  <a:pt x="0" y="86221"/>
                </a:cubicBezTo>
                <a:cubicBezTo>
                  <a:pt x="0" y="102623"/>
                  <a:pt x="19259" y="108446"/>
                  <a:pt x="31766" y="113449"/>
                </a:cubicBezTo>
                <a:cubicBezTo>
                  <a:pt x="45427" y="112083"/>
                  <a:pt x="55921" y="112716"/>
                  <a:pt x="68069" y="106642"/>
                </a:cubicBezTo>
                <a:cubicBezTo>
                  <a:pt x="75958" y="102697"/>
                  <a:pt x="82570" y="96304"/>
                  <a:pt x="90759" y="93028"/>
                </a:cubicBezTo>
                <a:cubicBezTo>
                  <a:pt x="94541" y="91515"/>
                  <a:pt x="98544" y="90468"/>
                  <a:pt x="102104" y="88490"/>
                </a:cubicBezTo>
                <a:cubicBezTo>
                  <a:pt x="108653" y="84852"/>
                  <a:pt x="112828" y="80035"/>
                  <a:pt x="117987" y="74876"/>
                </a:cubicBezTo>
                <a:cubicBezTo>
                  <a:pt x="122395" y="61651"/>
                  <a:pt x="119186" y="70208"/>
                  <a:pt x="129332" y="49917"/>
                </a:cubicBezTo>
                <a:lnTo>
                  <a:pt x="138408" y="31765"/>
                </a:lnTo>
                <a:cubicBezTo>
                  <a:pt x="139921" y="28740"/>
                  <a:pt x="141876" y="25898"/>
                  <a:pt x="142946" y="22689"/>
                </a:cubicBezTo>
                <a:cubicBezTo>
                  <a:pt x="144459" y="18151"/>
                  <a:pt x="143657" y="11946"/>
                  <a:pt x="147484" y="9076"/>
                </a:cubicBezTo>
                <a:cubicBezTo>
                  <a:pt x="159055" y="398"/>
                  <a:pt x="152891" y="3186"/>
                  <a:pt x="165636" y="0"/>
                </a:cubicBezTo>
                <a:cubicBezTo>
                  <a:pt x="182207" y="5524"/>
                  <a:pt x="174609" y="3378"/>
                  <a:pt x="188325" y="6807"/>
                </a:cubicBezTo>
                <a:cubicBezTo>
                  <a:pt x="212313" y="21198"/>
                  <a:pt x="187845" y="5271"/>
                  <a:pt x="208746" y="22689"/>
                </a:cubicBezTo>
                <a:cubicBezTo>
                  <a:pt x="214556" y="27531"/>
                  <a:pt x="220847" y="31765"/>
                  <a:pt x="226898" y="36303"/>
                </a:cubicBezTo>
                <a:cubicBezTo>
                  <a:pt x="229604" y="38332"/>
                  <a:pt x="233268" y="38812"/>
                  <a:pt x="235974" y="40841"/>
                </a:cubicBezTo>
                <a:cubicBezTo>
                  <a:pt x="239397" y="43408"/>
                  <a:pt x="241852" y="47075"/>
                  <a:pt x="245050" y="49917"/>
                </a:cubicBezTo>
                <a:cubicBezTo>
                  <a:pt x="248670" y="53134"/>
                  <a:pt x="253110" y="55434"/>
                  <a:pt x="256395" y="58993"/>
                </a:cubicBezTo>
                <a:cubicBezTo>
                  <a:pt x="262244" y="65330"/>
                  <a:pt x="272278" y="79414"/>
                  <a:pt x="272278" y="79414"/>
                </a:cubicBezTo>
                <a:cubicBezTo>
                  <a:pt x="273034" y="83196"/>
                  <a:pt x="274547" y="86902"/>
                  <a:pt x="274547" y="90759"/>
                </a:cubicBezTo>
                <a:cubicBezTo>
                  <a:pt x="274547" y="101375"/>
                  <a:pt x="274980" y="112259"/>
                  <a:pt x="272278" y="122525"/>
                </a:cubicBezTo>
                <a:cubicBezTo>
                  <a:pt x="271046" y="127208"/>
                  <a:pt x="266822" y="130653"/>
                  <a:pt x="263202" y="133870"/>
                </a:cubicBezTo>
                <a:cubicBezTo>
                  <a:pt x="254832" y="141310"/>
                  <a:pt x="246487" y="142210"/>
                  <a:pt x="235974" y="145214"/>
                </a:cubicBezTo>
                <a:cubicBezTo>
                  <a:pt x="230088" y="144144"/>
                  <a:pt x="207750" y="141795"/>
                  <a:pt x="199670" y="136139"/>
                </a:cubicBezTo>
                <a:cubicBezTo>
                  <a:pt x="195289" y="133072"/>
                  <a:pt x="191922" y="128751"/>
                  <a:pt x="188325" y="124794"/>
                </a:cubicBezTo>
                <a:cubicBezTo>
                  <a:pt x="184352" y="120423"/>
                  <a:pt x="180257" y="116095"/>
                  <a:pt x="176981" y="111180"/>
                </a:cubicBezTo>
                <a:cubicBezTo>
                  <a:pt x="171756" y="103341"/>
                  <a:pt x="163670" y="81306"/>
                  <a:pt x="161098" y="74876"/>
                </a:cubicBezTo>
                <a:lnTo>
                  <a:pt x="156560" y="63531"/>
                </a:lnTo>
                <a:cubicBezTo>
                  <a:pt x="155047" y="59749"/>
                  <a:pt x="153843" y="55829"/>
                  <a:pt x="152022" y="52186"/>
                </a:cubicBezTo>
                <a:cubicBezTo>
                  <a:pt x="146414" y="40971"/>
                  <a:pt x="132736" y="12858"/>
                  <a:pt x="115718" y="9076"/>
                </a:cubicBezTo>
                <a:close/>
              </a:path>
            </a:pathLst>
          </a:custGeom>
          <a:solidFill>
            <a:srgbClr val="1E3344"/>
          </a:solidFill>
          <a:ln>
            <a:solidFill>
              <a:srgbClr val="3C81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25DAC80-5A7A-BAD7-9934-4BC35F2B73AD}"/>
              </a:ext>
            </a:extLst>
          </p:cNvPr>
          <p:cNvSpPr txBox="1"/>
          <p:nvPr/>
        </p:nvSpPr>
        <p:spPr>
          <a:xfrm>
            <a:off x="8016138" y="1267312"/>
            <a:ext cx="2744907" cy="1200329"/>
          </a:xfrm>
          <a:prstGeom prst="rect">
            <a:avLst/>
          </a:prstGeom>
          <a:noFill/>
        </p:spPr>
        <p:txBody>
          <a:bodyPr wrap="square" lIns="91440" tIns="45720" rIns="91440" bIns="45720" anchor="t">
            <a:spAutoFit/>
          </a:bodyPr>
          <a:lstStyle/>
          <a:p>
            <a:pPr algn="ctr">
              <a:defRPr/>
            </a:pPr>
            <a:r>
              <a:rPr lang="en-US" sz="2400">
                <a:solidFill>
                  <a:prstClr val="white"/>
                </a:solidFill>
                <a:latin typeface="Arial" panose="020B0604020202020204" pitchFamily="34" charset="0"/>
                <a:cs typeface="Arial" panose="020B0604020202020204" pitchFamily="34" charset="0"/>
              </a:rPr>
              <a:t>Belonging to a  Marginalized Community</a:t>
            </a:r>
          </a:p>
        </p:txBody>
      </p:sp>
      <p:pic>
        <p:nvPicPr>
          <p:cNvPr id="22" name="Picture 21">
            <a:extLst>
              <a:ext uri="{FF2B5EF4-FFF2-40B4-BE49-F238E27FC236}">
                <a16:creationId xmlns:a16="http://schemas.microsoft.com/office/drawing/2014/main" id="{107B49F5-B325-709C-1FDB-E50FB7A5B2F9}"/>
              </a:ext>
              <a:ext uri="{C183D7F6-B498-43B3-948B-1728B52AA6E4}">
                <adec:decorative xmlns:adec="http://schemas.microsoft.com/office/drawing/2017/decorative" val="1"/>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31638" y="3616"/>
            <a:ext cx="882570" cy="426817"/>
          </a:xfrm>
          <a:prstGeom prst="rect">
            <a:avLst/>
          </a:prstGeom>
        </p:spPr>
      </p:pic>
    </p:spTree>
    <p:extLst>
      <p:ext uri="{BB962C8B-B14F-4D97-AF65-F5344CB8AC3E}">
        <p14:creationId xmlns:p14="http://schemas.microsoft.com/office/powerpoint/2010/main" val="4636064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1B3899-33CA-6FF4-914C-DF720FB98903}"/>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091F6949-CEE2-C4F1-AECF-85443B38DF2A}"/>
              </a:ext>
            </a:extLst>
          </p:cNvPr>
          <p:cNvSpPr txBox="1"/>
          <p:nvPr/>
        </p:nvSpPr>
        <p:spPr>
          <a:xfrm>
            <a:off x="957092" y="6249754"/>
            <a:ext cx="98774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lang="en-US" sz="2200" b="1">
                <a:ln w="3175">
                  <a:noFill/>
                </a:ln>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Less Impactful         More Impactful</a:t>
            </a:r>
          </a:p>
        </p:txBody>
      </p:sp>
      <p:sp>
        <p:nvSpPr>
          <p:cNvPr id="8" name="Arrow: Right 7">
            <a:extLst>
              <a:ext uri="{FF2B5EF4-FFF2-40B4-BE49-F238E27FC236}">
                <a16:creationId xmlns:a16="http://schemas.microsoft.com/office/drawing/2014/main" id="{1D9EDC7E-AC1D-236D-8637-6677A0500ACF}"/>
              </a:ext>
              <a:ext uri="{C183D7F6-B498-43B3-948B-1728B52AA6E4}">
                <adec:decorative xmlns:adec="http://schemas.microsoft.com/office/drawing/2017/decorative" val="1"/>
              </a:ext>
            </a:extLst>
          </p:cNvPr>
          <p:cNvSpPr/>
          <p:nvPr/>
        </p:nvSpPr>
        <p:spPr>
          <a:xfrm rot="10800000">
            <a:off x="1845645" y="6330048"/>
            <a:ext cx="1781175" cy="247650"/>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4" name="TextBox 3">
            <a:extLst>
              <a:ext uri="{FF2B5EF4-FFF2-40B4-BE49-F238E27FC236}">
                <a16:creationId xmlns:a16="http://schemas.microsoft.com/office/drawing/2014/main" id="{2ADB45B8-D1D5-9BCB-311C-8EBDE336F880}"/>
              </a:ext>
            </a:extLst>
          </p:cNvPr>
          <p:cNvSpPr txBox="1"/>
          <p:nvPr/>
        </p:nvSpPr>
        <p:spPr>
          <a:xfrm>
            <a:off x="4597500" y="3032956"/>
            <a:ext cx="381987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Psychosis</a:t>
            </a:r>
          </a:p>
        </p:txBody>
      </p:sp>
      <p:sp>
        <p:nvSpPr>
          <p:cNvPr id="5" name="TextBox 4">
            <a:extLst>
              <a:ext uri="{FF2B5EF4-FFF2-40B4-BE49-F238E27FC236}">
                <a16:creationId xmlns:a16="http://schemas.microsoft.com/office/drawing/2014/main" id="{FAF8EE0E-446E-ADAE-7109-E1A6647D6A1F}"/>
              </a:ext>
            </a:extLst>
          </p:cNvPr>
          <p:cNvSpPr txBox="1"/>
          <p:nvPr/>
        </p:nvSpPr>
        <p:spPr>
          <a:xfrm>
            <a:off x="7692605" y="4040018"/>
            <a:ext cx="2494887"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Housing Instability</a:t>
            </a:r>
          </a:p>
        </p:txBody>
      </p:sp>
      <p:sp>
        <p:nvSpPr>
          <p:cNvPr id="7" name="Arrow: Right 6">
            <a:extLst>
              <a:ext uri="{FF2B5EF4-FFF2-40B4-BE49-F238E27FC236}">
                <a16:creationId xmlns:a16="http://schemas.microsoft.com/office/drawing/2014/main" id="{74CB8E2D-7037-D94E-8930-CADAD502FF51}"/>
              </a:ext>
              <a:ext uri="{C183D7F6-B498-43B3-948B-1728B52AA6E4}">
                <adec:decorative xmlns:adec="http://schemas.microsoft.com/office/drawing/2017/decorative" val="1"/>
              </a:ext>
            </a:extLst>
          </p:cNvPr>
          <p:cNvSpPr/>
          <p:nvPr/>
        </p:nvSpPr>
        <p:spPr>
          <a:xfrm>
            <a:off x="9153482" y="6341372"/>
            <a:ext cx="1781175" cy="247650"/>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6" name="TextBox 5">
            <a:extLst>
              <a:ext uri="{FF2B5EF4-FFF2-40B4-BE49-F238E27FC236}">
                <a16:creationId xmlns:a16="http://schemas.microsoft.com/office/drawing/2014/main" id="{43650BB0-52C9-B404-1F97-D2FE12CF2CC7}"/>
              </a:ext>
            </a:extLst>
          </p:cNvPr>
          <p:cNvSpPr txBox="1"/>
          <p:nvPr/>
        </p:nvSpPr>
        <p:spPr>
          <a:xfrm>
            <a:off x="1883811" y="3495709"/>
            <a:ext cx="381987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Trauma/PTSD</a:t>
            </a:r>
          </a:p>
        </p:txBody>
      </p:sp>
      <p:sp>
        <p:nvSpPr>
          <p:cNvPr id="9" name="TextBox 8">
            <a:extLst>
              <a:ext uri="{FF2B5EF4-FFF2-40B4-BE49-F238E27FC236}">
                <a16:creationId xmlns:a16="http://schemas.microsoft.com/office/drawing/2014/main" id="{89360F4D-6B9E-67DB-141D-0732E89750C9}"/>
              </a:ext>
            </a:extLst>
          </p:cNvPr>
          <p:cNvSpPr txBox="1"/>
          <p:nvPr/>
        </p:nvSpPr>
        <p:spPr>
          <a:xfrm>
            <a:off x="1864695" y="3089046"/>
            <a:ext cx="381987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Medical Condition</a:t>
            </a:r>
          </a:p>
        </p:txBody>
      </p:sp>
      <p:sp>
        <p:nvSpPr>
          <p:cNvPr id="11" name="TextBox 10">
            <a:extLst>
              <a:ext uri="{FF2B5EF4-FFF2-40B4-BE49-F238E27FC236}">
                <a16:creationId xmlns:a16="http://schemas.microsoft.com/office/drawing/2014/main" id="{F8176EBA-4B17-256D-9096-9B50BC0A631A}"/>
              </a:ext>
            </a:extLst>
          </p:cNvPr>
          <p:cNvSpPr txBox="1"/>
          <p:nvPr/>
        </p:nvSpPr>
        <p:spPr>
          <a:xfrm>
            <a:off x="4034098" y="5277367"/>
            <a:ext cx="381987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Franklin Gothic Book" panose="020B0503020102020204"/>
                <a:ea typeface="+mn-ea"/>
                <a:cs typeface="+mn-cs"/>
              </a:rPr>
              <a:t>Family Conflict</a:t>
            </a:r>
          </a:p>
        </p:txBody>
      </p:sp>
      <p:sp>
        <p:nvSpPr>
          <p:cNvPr id="12" name="Title 11">
            <a:extLst>
              <a:ext uri="{FF2B5EF4-FFF2-40B4-BE49-F238E27FC236}">
                <a16:creationId xmlns:a16="http://schemas.microsoft.com/office/drawing/2014/main" id="{53BF08F2-6CED-5195-9895-C138A44853E7}"/>
              </a:ext>
            </a:extLst>
          </p:cNvPr>
          <p:cNvSpPr txBox="1">
            <a:spLocks noGrp="1"/>
          </p:cNvSpPr>
          <p:nvPr>
            <p:ph type="title" idx="4294967295"/>
          </p:nvPr>
        </p:nvSpPr>
        <p:spPr>
          <a:xfrm>
            <a:off x="803233" y="352193"/>
            <a:ext cx="6169510" cy="138499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2">
                    <a:lumMod val="75000"/>
                  </a:schemeClr>
                </a:solidFill>
                <a:effectLst/>
                <a:uLnTx/>
                <a:uFillTx/>
                <a:latin typeface="Arial"/>
                <a:ea typeface="+mn-ea"/>
                <a:cs typeface="Arial"/>
              </a:rPr>
              <a:t>At other times, the psychosis is present, but other challenges need attention. </a:t>
            </a:r>
          </a:p>
        </p:txBody>
      </p:sp>
      <p:sp>
        <p:nvSpPr>
          <p:cNvPr id="10" name="TextBox 9">
            <a:extLst>
              <a:ext uri="{FF2B5EF4-FFF2-40B4-BE49-F238E27FC236}">
                <a16:creationId xmlns:a16="http://schemas.microsoft.com/office/drawing/2014/main" id="{EC19152F-3FF6-684E-65B6-7185ED63DF50}"/>
              </a:ext>
            </a:extLst>
          </p:cNvPr>
          <p:cNvSpPr txBox="1"/>
          <p:nvPr/>
        </p:nvSpPr>
        <p:spPr>
          <a:xfrm>
            <a:off x="109071" y="4418530"/>
            <a:ext cx="3200518" cy="1631216"/>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tx2">
                    <a:lumMod val="75000"/>
                  </a:schemeClr>
                </a:solidFill>
                <a:effectLst/>
                <a:uLnTx/>
                <a:uFillTx/>
                <a:latin typeface="Arial"/>
                <a:cs typeface="Arial"/>
              </a:rPr>
              <a:t>Ask service users to guide therapy goals based on their experiences and what is important to them</a:t>
            </a:r>
            <a:r>
              <a:rPr lang="en-US" sz="2000" b="1">
                <a:solidFill>
                  <a:schemeClr val="tx2">
                    <a:lumMod val="75000"/>
                  </a:schemeClr>
                </a:solidFill>
                <a:latin typeface="Arial"/>
                <a:cs typeface="Arial"/>
              </a:rPr>
              <a:t>.</a:t>
            </a:r>
            <a:endParaRPr kumimoji="0" lang="en-US" sz="2000" b="1" i="0" u="none" strike="noStrike" kern="1200" cap="none" spc="0" normalizeH="0" baseline="0" noProof="0">
              <a:ln>
                <a:noFill/>
              </a:ln>
              <a:solidFill>
                <a:schemeClr val="tx2">
                  <a:lumMod val="75000"/>
                </a:schemeClr>
              </a:solidFill>
              <a:effectLst/>
              <a:uLnTx/>
              <a:uFillTx/>
              <a:latin typeface="Arial" panose="020B0604020202020204" pitchFamily="34" charset="0"/>
              <a:cs typeface="Arial" panose="020B0604020202020204" pitchFamily="34" charset="0"/>
            </a:endParaRPr>
          </a:p>
        </p:txBody>
      </p:sp>
      <p:sp>
        <p:nvSpPr>
          <p:cNvPr id="18" name="Freeform: Shape 17">
            <a:extLst>
              <a:ext uri="{FF2B5EF4-FFF2-40B4-BE49-F238E27FC236}">
                <a16:creationId xmlns:a16="http://schemas.microsoft.com/office/drawing/2014/main" id="{48DB64B2-1A3C-6508-FBB2-F3F79D9F3474}"/>
              </a:ext>
              <a:ext uri="{C183D7F6-B498-43B3-948B-1728B52AA6E4}">
                <adec:decorative xmlns:adec="http://schemas.microsoft.com/office/drawing/2017/decorative" val="1"/>
              </a:ext>
            </a:extLst>
          </p:cNvPr>
          <p:cNvSpPr/>
          <p:nvPr/>
        </p:nvSpPr>
        <p:spPr>
          <a:xfrm>
            <a:off x="3726960" y="4780632"/>
            <a:ext cx="129731" cy="1755750"/>
          </a:xfrm>
          <a:custGeom>
            <a:avLst/>
            <a:gdLst>
              <a:gd name="connsiteX0" fmla="*/ 27228 w 138509"/>
              <a:gd name="connsiteY0" fmla="*/ 0 h 1468032"/>
              <a:gd name="connsiteX1" fmla="*/ 6807 w 138509"/>
              <a:gd name="connsiteY1" fmla="*/ 63532 h 1468032"/>
              <a:gd name="connsiteX2" fmla="*/ 4538 w 138509"/>
              <a:gd name="connsiteY2" fmla="*/ 79415 h 1468032"/>
              <a:gd name="connsiteX3" fmla="*/ 0 w 138509"/>
              <a:gd name="connsiteY3" fmla="*/ 99836 h 1468032"/>
              <a:gd name="connsiteX4" fmla="*/ 2269 w 138509"/>
              <a:gd name="connsiteY4" fmla="*/ 138408 h 1468032"/>
              <a:gd name="connsiteX5" fmla="*/ 6807 w 138509"/>
              <a:gd name="connsiteY5" fmla="*/ 154291 h 1468032"/>
              <a:gd name="connsiteX6" fmla="*/ 20421 w 138509"/>
              <a:gd name="connsiteY6" fmla="*/ 197402 h 1468032"/>
              <a:gd name="connsiteX7" fmla="*/ 27228 w 138509"/>
              <a:gd name="connsiteY7" fmla="*/ 222361 h 1468032"/>
              <a:gd name="connsiteX8" fmla="*/ 43111 w 138509"/>
              <a:gd name="connsiteY8" fmla="*/ 254126 h 1468032"/>
              <a:gd name="connsiteX9" fmla="*/ 54455 w 138509"/>
              <a:gd name="connsiteY9" fmla="*/ 270009 h 1468032"/>
              <a:gd name="connsiteX10" fmla="*/ 74876 w 138509"/>
              <a:gd name="connsiteY10" fmla="*/ 322196 h 1468032"/>
              <a:gd name="connsiteX11" fmla="*/ 86221 w 138509"/>
              <a:gd name="connsiteY11" fmla="*/ 344886 h 1468032"/>
              <a:gd name="connsiteX12" fmla="*/ 97566 w 138509"/>
              <a:gd name="connsiteY12" fmla="*/ 385727 h 1468032"/>
              <a:gd name="connsiteX13" fmla="*/ 106642 w 138509"/>
              <a:gd name="connsiteY13" fmla="*/ 442452 h 1468032"/>
              <a:gd name="connsiteX14" fmla="*/ 104373 w 138509"/>
              <a:gd name="connsiteY14" fmla="*/ 508253 h 1468032"/>
              <a:gd name="connsiteX15" fmla="*/ 99835 w 138509"/>
              <a:gd name="connsiteY15" fmla="*/ 540018 h 1468032"/>
              <a:gd name="connsiteX16" fmla="*/ 81683 w 138509"/>
              <a:gd name="connsiteY16" fmla="*/ 601281 h 1468032"/>
              <a:gd name="connsiteX17" fmla="*/ 43111 w 138509"/>
              <a:gd name="connsiteY17" fmla="*/ 673888 h 1468032"/>
              <a:gd name="connsiteX18" fmla="*/ 13614 w 138509"/>
              <a:gd name="connsiteY18" fmla="*/ 755572 h 1468032"/>
              <a:gd name="connsiteX19" fmla="*/ 2269 w 138509"/>
              <a:gd name="connsiteY19" fmla="*/ 844062 h 1468032"/>
              <a:gd name="connsiteX20" fmla="*/ 18152 w 138509"/>
              <a:gd name="connsiteY20" fmla="*/ 964318 h 1468032"/>
              <a:gd name="connsiteX21" fmla="*/ 29497 w 138509"/>
              <a:gd name="connsiteY21" fmla="*/ 1002891 h 1468032"/>
              <a:gd name="connsiteX22" fmla="*/ 65800 w 138509"/>
              <a:gd name="connsiteY22" fmla="*/ 1075498 h 1468032"/>
              <a:gd name="connsiteX23" fmla="*/ 83952 w 138509"/>
              <a:gd name="connsiteY23" fmla="*/ 1109533 h 1468032"/>
              <a:gd name="connsiteX24" fmla="*/ 111180 w 138509"/>
              <a:gd name="connsiteY24" fmla="*/ 1170795 h 1468032"/>
              <a:gd name="connsiteX25" fmla="*/ 122525 w 138509"/>
              <a:gd name="connsiteY25" fmla="*/ 1198023 h 1468032"/>
              <a:gd name="connsiteX26" fmla="*/ 136139 w 138509"/>
              <a:gd name="connsiteY26" fmla="*/ 1243403 h 1468032"/>
              <a:gd name="connsiteX27" fmla="*/ 133870 w 138509"/>
              <a:gd name="connsiteY27" fmla="*/ 1309203 h 1468032"/>
              <a:gd name="connsiteX28" fmla="*/ 127063 w 138509"/>
              <a:gd name="connsiteY28" fmla="*/ 1372735 h 1468032"/>
              <a:gd name="connsiteX29" fmla="*/ 113449 w 138509"/>
              <a:gd name="connsiteY29" fmla="*/ 1411308 h 1468032"/>
              <a:gd name="connsiteX30" fmla="*/ 108911 w 138509"/>
              <a:gd name="connsiteY30" fmla="*/ 1420384 h 1468032"/>
              <a:gd name="connsiteX31" fmla="*/ 104373 w 138509"/>
              <a:gd name="connsiteY31" fmla="*/ 1440804 h 1468032"/>
              <a:gd name="connsiteX32" fmla="*/ 104373 w 138509"/>
              <a:gd name="connsiteY32" fmla="*/ 1468032 h 146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8509" h="1468032">
                <a:moveTo>
                  <a:pt x="27228" y="0"/>
                </a:moveTo>
                <a:cubicBezTo>
                  <a:pt x="20421" y="21177"/>
                  <a:pt x="12918" y="42143"/>
                  <a:pt x="6807" y="63532"/>
                </a:cubicBezTo>
                <a:cubicBezTo>
                  <a:pt x="5338" y="68674"/>
                  <a:pt x="5524" y="74159"/>
                  <a:pt x="4538" y="79415"/>
                </a:cubicBezTo>
                <a:cubicBezTo>
                  <a:pt x="3253" y="86269"/>
                  <a:pt x="1513" y="93029"/>
                  <a:pt x="0" y="99836"/>
                </a:cubicBezTo>
                <a:cubicBezTo>
                  <a:pt x="756" y="112693"/>
                  <a:pt x="671" y="125628"/>
                  <a:pt x="2269" y="138408"/>
                </a:cubicBezTo>
                <a:cubicBezTo>
                  <a:pt x="2952" y="143872"/>
                  <a:pt x="5472" y="148949"/>
                  <a:pt x="6807" y="154291"/>
                </a:cubicBezTo>
                <a:cubicBezTo>
                  <a:pt x="21258" y="212094"/>
                  <a:pt x="-760" y="133858"/>
                  <a:pt x="20421" y="197402"/>
                </a:cubicBezTo>
                <a:cubicBezTo>
                  <a:pt x="23148" y="205583"/>
                  <a:pt x="24501" y="214180"/>
                  <a:pt x="27228" y="222361"/>
                </a:cubicBezTo>
                <a:cubicBezTo>
                  <a:pt x="30670" y="232687"/>
                  <a:pt x="37282" y="245058"/>
                  <a:pt x="43111" y="254126"/>
                </a:cubicBezTo>
                <a:cubicBezTo>
                  <a:pt x="46629" y="259599"/>
                  <a:pt x="51295" y="264322"/>
                  <a:pt x="54455" y="270009"/>
                </a:cubicBezTo>
                <a:cubicBezTo>
                  <a:pt x="70116" y="298199"/>
                  <a:pt x="62536" y="292033"/>
                  <a:pt x="74876" y="322196"/>
                </a:cubicBezTo>
                <a:cubicBezTo>
                  <a:pt x="78078" y="330022"/>
                  <a:pt x="82787" y="337159"/>
                  <a:pt x="86221" y="344886"/>
                </a:cubicBezTo>
                <a:cubicBezTo>
                  <a:pt x="93498" y="361260"/>
                  <a:pt x="94432" y="367443"/>
                  <a:pt x="97566" y="385727"/>
                </a:cubicBezTo>
                <a:cubicBezTo>
                  <a:pt x="100801" y="404601"/>
                  <a:pt x="106642" y="442452"/>
                  <a:pt x="106642" y="442452"/>
                </a:cubicBezTo>
                <a:cubicBezTo>
                  <a:pt x="105886" y="464386"/>
                  <a:pt x="105900" y="486360"/>
                  <a:pt x="104373" y="508253"/>
                </a:cubicBezTo>
                <a:cubicBezTo>
                  <a:pt x="103629" y="518923"/>
                  <a:pt x="101715" y="529489"/>
                  <a:pt x="99835" y="540018"/>
                </a:cubicBezTo>
                <a:cubicBezTo>
                  <a:pt x="95630" y="563564"/>
                  <a:pt x="92237" y="579694"/>
                  <a:pt x="81683" y="601281"/>
                </a:cubicBezTo>
                <a:cubicBezTo>
                  <a:pt x="69646" y="625902"/>
                  <a:pt x="52419" y="648112"/>
                  <a:pt x="43111" y="673888"/>
                </a:cubicBezTo>
                <a:lnTo>
                  <a:pt x="13614" y="755572"/>
                </a:lnTo>
                <a:cubicBezTo>
                  <a:pt x="12503" y="763352"/>
                  <a:pt x="2062" y="832890"/>
                  <a:pt x="2269" y="844062"/>
                </a:cubicBezTo>
                <a:cubicBezTo>
                  <a:pt x="3265" y="897833"/>
                  <a:pt x="6158" y="919007"/>
                  <a:pt x="18152" y="964318"/>
                </a:cubicBezTo>
                <a:cubicBezTo>
                  <a:pt x="21582" y="977274"/>
                  <a:pt x="24218" y="990572"/>
                  <a:pt x="29497" y="1002891"/>
                </a:cubicBezTo>
                <a:cubicBezTo>
                  <a:pt x="40156" y="1027762"/>
                  <a:pt x="53494" y="1051399"/>
                  <a:pt x="65800" y="1075498"/>
                </a:cubicBezTo>
                <a:cubicBezTo>
                  <a:pt x="71647" y="1086949"/>
                  <a:pt x="78730" y="1097784"/>
                  <a:pt x="83952" y="1109533"/>
                </a:cubicBezTo>
                <a:cubicBezTo>
                  <a:pt x="93028" y="1129954"/>
                  <a:pt x="102250" y="1150310"/>
                  <a:pt x="111180" y="1170795"/>
                </a:cubicBezTo>
                <a:cubicBezTo>
                  <a:pt x="115109" y="1179808"/>
                  <a:pt x="119416" y="1188695"/>
                  <a:pt x="122525" y="1198023"/>
                </a:cubicBezTo>
                <a:cubicBezTo>
                  <a:pt x="132059" y="1226625"/>
                  <a:pt x="127444" y="1211522"/>
                  <a:pt x="136139" y="1243403"/>
                </a:cubicBezTo>
                <a:cubicBezTo>
                  <a:pt x="139746" y="1297508"/>
                  <a:pt x="139427" y="1257342"/>
                  <a:pt x="133870" y="1309203"/>
                </a:cubicBezTo>
                <a:cubicBezTo>
                  <a:pt x="131679" y="1329652"/>
                  <a:pt x="132256" y="1352613"/>
                  <a:pt x="127063" y="1372735"/>
                </a:cubicBezTo>
                <a:cubicBezTo>
                  <a:pt x="123656" y="1385937"/>
                  <a:pt x="119547" y="1399112"/>
                  <a:pt x="113449" y="1411308"/>
                </a:cubicBezTo>
                <a:cubicBezTo>
                  <a:pt x="111936" y="1414333"/>
                  <a:pt x="110099" y="1417217"/>
                  <a:pt x="108911" y="1420384"/>
                </a:cubicBezTo>
                <a:cubicBezTo>
                  <a:pt x="107954" y="1422935"/>
                  <a:pt x="104473" y="1439098"/>
                  <a:pt x="104373" y="1440804"/>
                </a:cubicBezTo>
                <a:cubicBezTo>
                  <a:pt x="103840" y="1449864"/>
                  <a:pt x="104373" y="1458956"/>
                  <a:pt x="104373" y="1468032"/>
                </a:cubicBezTo>
              </a:path>
            </a:pathLst>
          </a:custGeom>
          <a:noFill/>
          <a:ln w="38100">
            <a:solidFill>
              <a:srgbClr val="1D42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3CA86137-F070-71B2-A77B-11AE652958B9}"/>
              </a:ext>
              <a:ext uri="{C183D7F6-B498-43B3-948B-1728B52AA6E4}">
                <adec:decorative xmlns:adec="http://schemas.microsoft.com/office/drawing/2017/decorative" val="1"/>
              </a:ext>
            </a:extLst>
          </p:cNvPr>
          <p:cNvSpPr/>
          <p:nvPr/>
        </p:nvSpPr>
        <p:spPr>
          <a:xfrm>
            <a:off x="3626820" y="4715091"/>
            <a:ext cx="230805" cy="171181"/>
          </a:xfrm>
          <a:custGeom>
            <a:avLst/>
            <a:gdLst>
              <a:gd name="connsiteX0" fmla="*/ 115718 w 274572"/>
              <a:gd name="connsiteY0" fmla="*/ 9076 h 145214"/>
              <a:gd name="connsiteX1" fmla="*/ 49917 w 274572"/>
              <a:gd name="connsiteY1" fmla="*/ 29496 h 145214"/>
              <a:gd name="connsiteX2" fmla="*/ 29497 w 274572"/>
              <a:gd name="connsiteY2" fmla="*/ 43110 h 145214"/>
              <a:gd name="connsiteX3" fmla="*/ 22690 w 274572"/>
              <a:gd name="connsiteY3" fmla="*/ 52186 h 145214"/>
              <a:gd name="connsiteX4" fmla="*/ 13614 w 274572"/>
              <a:gd name="connsiteY4" fmla="*/ 61262 h 145214"/>
              <a:gd name="connsiteX5" fmla="*/ 2269 w 274572"/>
              <a:gd name="connsiteY5" fmla="*/ 77145 h 145214"/>
              <a:gd name="connsiteX6" fmla="*/ 0 w 274572"/>
              <a:gd name="connsiteY6" fmla="*/ 86221 h 145214"/>
              <a:gd name="connsiteX7" fmla="*/ 31766 w 274572"/>
              <a:gd name="connsiteY7" fmla="*/ 113449 h 145214"/>
              <a:gd name="connsiteX8" fmla="*/ 68069 w 274572"/>
              <a:gd name="connsiteY8" fmla="*/ 106642 h 145214"/>
              <a:gd name="connsiteX9" fmla="*/ 90759 w 274572"/>
              <a:gd name="connsiteY9" fmla="*/ 93028 h 145214"/>
              <a:gd name="connsiteX10" fmla="*/ 102104 w 274572"/>
              <a:gd name="connsiteY10" fmla="*/ 88490 h 145214"/>
              <a:gd name="connsiteX11" fmla="*/ 117987 w 274572"/>
              <a:gd name="connsiteY11" fmla="*/ 74876 h 145214"/>
              <a:gd name="connsiteX12" fmla="*/ 129332 w 274572"/>
              <a:gd name="connsiteY12" fmla="*/ 49917 h 145214"/>
              <a:gd name="connsiteX13" fmla="*/ 138408 w 274572"/>
              <a:gd name="connsiteY13" fmla="*/ 31765 h 145214"/>
              <a:gd name="connsiteX14" fmla="*/ 142946 w 274572"/>
              <a:gd name="connsiteY14" fmla="*/ 22689 h 145214"/>
              <a:gd name="connsiteX15" fmla="*/ 147484 w 274572"/>
              <a:gd name="connsiteY15" fmla="*/ 9076 h 145214"/>
              <a:gd name="connsiteX16" fmla="*/ 165636 w 274572"/>
              <a:gd name="connsiteY16" fmla="*/ 0 h 145214"/>
              <a:gd name="connsiteX17" fmla="*/ 188325 w 274572"/>
              <a:gd name="connsiteY17" fmla="*/ 6807 h 145214"/>
              <a:gd name="connsiteX18" fmla="*/ 208746 w 274572"/>
              <a:gd name="connsiteY18" fmla="*/ 22689 h 145214"/>
              <a:gd name="connsiteX19" fmla="*/ 226898 w 274572"/>
              <a:gd name="connsiteY19" fmla="*/ 36303 h 145214"/>
              <a:gd name="connsiteX20" fmla="*/ 235974 w 274572"/>
              <a:gd name="connsiteY20" fmla="*/ 40841 h 145214"/>
              <a:gd name="connsiteX21" fmla="*/ 245050 w 274572"/>
              <a:gd name="connsiteY21" fmla="*/ 49917 h 145214"/>
              <a:gd name="connsiteX22" fmla="*/ 256395 w 274572"/>
              <a:gd name="connsiteY22" fmla="*/ 58993 h 145214"/>
              <a:gd name="connsiteX23" fmla="*/ 272278 w 274572"/>
              <a:gd name="connsiteY23" fmla="*/ 79414 h 145214"/>
              <a:gd name="connsiteX24" fmla="*/ 274547 w 274572"/>
              <a:gd name="connsiteY24" fmla="*/ 90759 h 145214"/>
              <a:gd name="connsiteX25" fmla="*/ 272278 w 274572"/>
              <a:gd name="connsiteY25" fmla="*/ 122525 h 145214"/>
              <a:gd name="connsiteX26" fmla="*/ 263202 w 274572"/>
              <a:gd name="connsiteY26" fmla="*/ 133870 h 145214"/>
              <a:gd name="connsiteX27" fmla="*/ 235974 w 274572"/>
              <a:gd name="connsiteY27" fmla="*/ 145214 h 145214"/>
              <a:gd name="connsiteX28" fmla="*/ 199670 w 274572"/>
              <a:gd name="connsiteY28" fmla="*/ 136139 h 145214"/>
              <a:gd name="connsiteX29" fmla="*/ 188325 w 274572"/>
              <a:gd name="connsiteY29" fmla="*/ 124794 h 145214"/>
              <a:gd name="connsiteX30" fmla="*/ 176981 w 274572"/>
              <a:gd name="connsiteY30" fmla="*/ 111180 h 145214"/>
              <a:gd name="connsiteX31" fmla="*/ 161098 w 274572"/>
              <a:gd name="connsiteY31" fmla="*/ 74876 h 145214"/>
              <a:gd name="connsiteX32" fmla="*/ 156560 w 274572"/>
              <a:gd name="connsiteY32" fmla="*/ 63531 h 145214"/>
              <a:gd name="connsiteX33" fmla="*/ 152022 w 274572"/>
              <a:gd name="connsiteY33" fmla="*/ 52186 h 145214"/>
              <a:gd name="connsiteX34" fmla="*/ 115718 w 274572"/>
              <a:gd name="connsiteY34" fmla="*/ 9076 h 14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74572" h="145214">
                <a:moveTo>
                  <a:pt x="115718" y="9076"/>
                </a:moveTo>
                <a:cubicBezTo>
                  <a:pt x="98700" y="5294"/>
                  <a:pt x="71573" y="21853"/>
                  <a:pt x="49917" y="29496"/>
                </a:cubicBezTo>
                <a:cubicBezTo>
                  <a:pt x="46580" y="30674"/>
                  <a:pt x="32454" y="40153"/>
                  <a:pt x="29497" y="43110"/>
                </a:cubicBezTo>
                <a:cubicBezTo>
                  <a:pt x="26823" y="45784"/>
                  <a:pt x="25180" y="49340"/>
                  <a:pt x="22690" y="52186"/>
                </a:cubicBezTo>
                <a:cubicBezTo>
                  <a:pt x="19873" y="55406"/>
                  <a:pt x="16431" y="58042"/>
                  <a:pt x="13614" y="61262"/>
                </a:cubicBezTo>
                <a:cubicBezTo>
                  <a:pt x="9674" y="65765"/>
                  <a:pt x="5658" y="72062"/>
                  <a:pt x="2269" y="77145"/>
                </a:cubicBezTo>
                <a:cubicBezTo>
                  <a:pt x="1513" y="80170"/>
                  <a:pt x="0" y="83103"/>
                  <a:pt x="0" y="86221"/>
                </a:cubicBezTo>
                <a:cubicBezTo>
                  <a:pt x="0" y="102623"/>
                  <a:pt x="19259" y="108446"/>
                  <a:pt x="31766" y="113449"/>
                </a:cubicBezTo>
                <a:cubicBezTo>
                  <a:pt x="45427" y="112083"/>
                  <a:pt x="55921" y="112716"/>
                  <a:pt x="68069" y="106642"/>
                </a:cubicBezTo>
                <a:cubicBezTo>
                  <a:pt x="75958" y="102697"/>
                  <a:pt x="82570" y="96304"/>
                  <a:pt x="90759" y="93028"/>
                </a:cubicBezTo>
                <a:cubicBezTo>
                  <a:pt x="94541" y="91515"/>
                  <a:pt x="98544" y="90468"/>
                  <a:pt x="102104" y="88490"/>
                </a:cubicBezTo>
                <a:cubicBezTo>
                  <a:pt x="108653" y="84852"/>
                  <a:pt x="112828" y="80035"/>
                  <a:pt x="117987" y="74876"/>
                </a:cubicBezTo>
                <a:cubicBezTo>
                  <a:pt x="122395" y="61651"/>
                  <a:pt x="119186" y="70208"/>
                  <a:pt x="129332" y="49917"/>
                </a:cubicBezTo>
                <a:lnTo>
                  <a:pt x="138408" y="31765"/>
                </a:lnTo>
                <a:cubicBezTo>
                  <a:pt x="139921" y="28740"/>
                  <a:pt x="141876" y="25898"/>
                  <a:pt x="142946" y="22689"/>
                </a:cubicBezTo>
                <a:cubicBezTo>
                  <a:pt x="144459" y="18151"/>
                  <a:pt x="143657" y="11946"/>
                  <a:pt x="147484" y="9076"/>
                </a:cubicBezTo>
                <a:cubicBezTo>
                  <a:pt x="159055" y="398"/>
                  <a:pt x="152891" y="3186"/>
                  <a:pt x="165636" y="0"/>
                </a:cubicBezTo>
                <a:cubicBezTo>
                  <a:pt x="182207" y="5524"/>
                  <a:pt x="174609" y="3378"/>
                  <a:pt x="188325" y="6807"/>
                </a:cubicBezTo>
                <a:cubicBezTo>
                  <a:pt x="212313" y="21198"/>
                  <a:pt x="187845" y="5271"/>
                  <a:pt x="208746" y="22689"/>
                </a:cubicBezTo>
                <a:cubicBezTo>
                  <a:pt x="214556" y="27531"/>
                  <a:pt x="220847" y="31765"/>
                  <a:pt x="226898" y="36303"/>
                </a:cubicBezTo>
                <a:cubicBezTo>
                  <a:pt x="229604" y="38332"/>
                  <a:pt x="233268" y="38812"/>
                  <a:pt x="235974" y="40841"/>
                </a:cubicBezTo>
                <a:cubicBezTo>
                  <a:pt x="239397" y="43408"/>
                  <a:pt x="241852" y="47075"/>
                  <a:pt x="245050" y="49917"/>
                </a:cubicBezTo>
                <a:cubicBezTo>
                  <a:pt x="248670" y="53134"/>
                  <a:pt x="253110" y="55434"/>
                  <a:pt x="256395" y="58993"/>
                </a:cubicBezTo>
                <a:cubicBezTo>
                  <a:pt x="262244" y="65330"/>
                  <a:pt x="272278" y="79414"/>
                  <a:pt x="272278" y="79414"/>
                </a:cubicBezTo>
                <a:cubicBezTo>
                  <a:pt x="273034" y="83196"/>
                  <a:pt x="274547" y="86902"/>
                  <a:pt x="274547" y="90759"/>
                </a:cubicBezTo>
                <a:cubicBezTo>
                  <a:pt x="274547" y="101375"/>
                  <a:pt x="274980" y="112259"/>
                  <a:pt x="272278" y="122525"/>
                </a:cubicBezTo>
                <a:cubicBezTo>
                  <a:pt x="271046" y="127208"/>
                  <a:pt x="266822" y="130653"/>
                  <a:pt x="263202" y="133870"/>
                </a:cubicBezTo>
                <a:cubicBezTo>
                  <a:pt x="254832" y="141310"/>
                  <a:pt x="246487" y="142210"/>
                  <a:pt x="235974" y="145214"/>
                </a:cubicBezTo>
                <a:cubicBezTo>
                  <a:pt x="230088" y="144144"/>
                  <a:pt x="207750" y="141795"/>
                  <a:pt x="199670" y="136139"/>
                </a:cubicBezTo>
                <a:cubicBezTo>
                  <a:pt x="195289" y="133072"/>
                  <a:pt x="191922" y="128751"/>
                  <a:pt x="188325" y="124794"/>
                </a:cubicBezTo>
                <a:cubicBezTo>
                  <a:pt x="184352" y="120423"/>
                  <a:pt x="180257" y="116095"/>
                  <a:pt x="176981" y="111180"/>
                </a:cubicBezTo>
                <a:cubicBezTo>
                  <a:pt x="171756" y="103341"/>
                  <a:pt x="163670" y="81306"/>
                  <a:pt x="161098" y="74876"/>
                </a:cubicBezTo>
                <a:lnTo>
                  <a:pt x="156560" y="63531"/>
                </a:lnTo>
                <a:cubicBezTo>
                  <a:pt x="155047" y="59749"/>
                  <a:pt x="153843" y="55829"/>
                  <a:pt x="152022" y="52186"/>
                </a:cubicBezTo>
                <a:cubicBezTo>
                  <a:pt x="146414" y="40971"/>
                  <a:pt x="132736" y="12858"/>
                  <a:pt x="115718" y="9076"/>
                </a:cubicBezTo>
                <a:close/>
              </a:path>
            </a:pathLst>
          </a:custGeom>
          <a:solidFill>
            <a:srgbClr val="5D5D5D"/>
          </a:solidFill>
          <a:ln>
            <a:solidFill>
              <a:srgbClr val="3434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4018CDC7-031D-32DE-22E2-47C65717B268}"/>
              </a:ext>
              <a:ext uri="{C183D7F6-B498-43B3-948B-1728B52AA6E4}">
                <adec:decorative xmlns:adec="http://schemas.microsoft.com/office/drawing/2017/decorative" val="1"/>
              </a:ext>
            </a:extLst>
          </p:cNvPr>
          <p:cNvSpPr/>
          <p:nvPr/>
        </p:nvSpPr>
        <p:spPr>
          <a:xfrm>
            <a:off x="8778839" y="5937674"/>
            <a:ext cx="253344" cy="220262"/>
          </a:xfrm>
          <a:custGeom>
            <a:avLst/>
            <a:gdLst>
              <a:gd name="connsiteX0" fmla="*/ 115718 w 274572"/>
              <a:gd name="connsiteY0" fmla="*/ 9076 h 145214"/>
              <a:gd name="connsiteX1" fmla="*/ 49917 w 274572"/>
              <a:gd name="connsiteY1" fmla="*/ 29496 h 145214"/>
              <a:gd name="connsiteX2" fmla="*/ 29497 w 274572"/>
              <a:gd name="connsiteY2" fmla="*/ 43110 h 145214"/>
              <a:gd name="connsiteX3" fmla="*/ 22690 w 274572"/>
              <a:gd name="connsiteY3" fmla="*/ 52186 h 145214"/>
              <a:gd name="connsiteX4" fmla="*/ 13614 w 274572"/>
              <a:gd name="connsiteY4" fmla="*/ 61262 h 145214"/>
              <a:gd name="connsiteX5" fmla="*/ 2269 w 274572"/>
              <a:gd name="connsiteY5" fmla="*/ 77145 h 145214"/>
              <a:gd name="connsiteX6" fmla="*/ 0 w 274572"/>
              <a:gd name="connsiteY6" fmla="*/ 86221 h 145214"/>
              <a:gd name="connsiteX7" fmla="*/ 31766 w 274572"/>
              <a:gd name="connsiteY7" fmla="*/ 113449 h 145214"/>
              <a:gd name="connsiteX8" fmla="*/ 68069 w 274572"/>
              <a:gd name="connsiteY8" fmla="*/ 106642 h 145214"/>
              <a:gd name="connsiteX9" fmla="*/ 90759 w 274572"/>
              <a:gd name="connsiteY9" fmla="*/ 93028 h 145214"/>
              <a:gd name="connsiteX10" fmla="*/ 102104 w 274572"/>
              <a:gd name="connsiteY10" fmla="*/ 88490 h 145214"/>
              <a:gd name="connsiteX11" fmla="*/ 117987 w 274572"/>
              <a:gd name="connsiteY11" fmla="*/ 74876 h 145214"/>
              <a:gd name="connsiteX12" fmla="*/ 129332 w 274572"/>
              <a:gd name="connsiteY12" fmla="*/ 49917 h 145214"/>
              <a:gd name="connsiteX13" fmla="*/ 138408 w 274572"/>
              <a:gd name="connsiteY13" fmla="*/ 31765 h 145214"/>
              <a:gd name="connsiteX14" fmla="*/ 142946 w 274572"/>
              <a:gd name="connsiteY14" fmla="*/ 22689 h 145214"/>
              <a:gd name="connsiteX15" fmla="*/ 147484 w 274572"/>
              <a:gd name="connsiteY15" fmla="*/ 9076 h 145214"/>
              <a:gd name="connsiteX16" fmla="*/ 165636 w 274572"/>
              <a:gd name="connsiteY16" fmla="*/ 0 h 145214"/>
              <a:gd name="connsiteX17" fmla="*/ 188325 w 274572"/>
              <a:gd name="connsiteY17" fmla="*/ 6807 h 145214"/>
              <a:gd name="connsiteX18" fmla="*/ 208746 w 274572"/>
              <a:gd name="connsiteY18" fmla="*/ 22689 h 145214"/>
              <a:gd name="connsiteX19" fmla="*/ 226898 w 274572"/>
              <a:gd name="connsiteY19" fmla="*/ 36303 h 145214"/>
              <a:gd name="connsiteX20" fmla="*/ 235974 w 274572"/>
              <a:gd name="connsiteY20" fmla="*/ 40841 h 145214"/>
              <a:gd name="connsiteX21" fmla="*/ 245050 w 274572"/>
              <a:gd name="connsiteY21" fmla="*/ 49917 h 145214"/>
              <a:gd name="connsiteX22" fmla="*/ 256395 w 274572"/>
              <a:gd name="connsiteY22" fmla="*/ 58993 h 145214"/>
              <a:gd name="connsiteX23" fmla="*/ 272278 w 274572"/>
              <a:gd name="connsiteY23" fmla="*/ 79414 h 145214"/>
              <a:gd name="connsiteX24" fmla="*/ 274547 w 274572"/>
              <a:gd name="connsiteY24" fmla="*/ 90759 h 145214"/>
              <a:gd name="connsiteX25" fmla="*/ 272278 w 274572"/>
              <a:gd name="connsiteY25" fmla="*/ 122525 h 145214"/>
              <a:gd name="connsiteX26" fmla="*/ 263202 w 274572"/>
              <a:gd name="connsiteY26" fmla="*/ 133870 h 145214"/>
              <a:gd name="connsiteX27" fmla="*/ 235974 w 274572"/>
              <a:gd name="connsiteY27" fmla="*/ 145214 h 145214"/>
              <a:gd name="connsiteX28" fmla="*/ 199670 w 274572"/>
              <a:gd name="connsiteY28" fmla="*/ 136139 h 145214"/>
              <a:gd name="connsiteX29" fmla="*/ 188325 w 274572"/>
              <a:gd name="connsiteY29" fmla="*/ 124794 h 145214"/>
              <a:gd name="connsiteX30" fmla="*/ 176981 w 274572"/>
              <a:gd name="connsiteY30" fmla="*/ 111180 h 145214"/>
              <a:gd name="connsiteX31" fmla="*/ 161098 w 274572"/>
              <a:gd name="connsiteY31" fmla="*/ 74876 h 145214"/>
              <a:gd name="connsiteX32" fmla="*/ 156560 w 274572"/>
              <a:gd name="connsiteY32" fmla="*/ 63531 h 145214"/>
              <a:gd name="connsiteX33" fmla="*/ 152022 w 274572"/>
              <a:gd name="connsiteY33" fmla="*/ 52186 h 145214"/>
              <a:gd name="connsiteX34" fmla="*/ 115718 w 274572"/>
              <a:gd name="connsiteY34" fmla="*/ 9076 h 14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74572" h="145214">
                <a:moveTo>
                  <a:pt x="115718" y="9076"/>
                </a:moveTo>
                <a:cubicBezTo>
                  <a:pt x="98700" y="5294"/>
                  <a:pt x="71573" y="21853"/>
                  <a:pt x="49917" y="29496"/>
                </a:cubicBezTo>
                <a:cubicBezTo>
                  <a:pt x="46580" y="30674"/>
                  <a:pt x="32454" y="40153"/>
                  <a:pt x="29497" y="43110"/>
                </a:cubicBezTo>
                <a:cubicBezTo>
                  <a:pt x="26823" y="45784"/>
                  <a:pt x="25180" y="49340"/>
                  <a:pt x="22690" y="52186"/>
                </a:cubicBezTo>
                <a:cubicBezTo>
                  <a:pt x="19873" y="55406"/>
                  <a:pt x="16431" y="58042"/>
                  <a:pt x="13614" y="61262"/>
                </a:cubicBezTo>
                <a:cubicBezTo>
                  <a:pt x="9674" y="65765"/>
                  <a:pt x="5658" y="72062"/>
                  <a:pt x="2269" y="77145"/>
                </a:cubicBezTo>
                <a:cubicBezTo>
                  <a:pt x="1513" y="80170"/>
                  <a:pt x="0" y="83103"/>
                  <a:pt x="0" y="86221"/>
                </a:cubicBezTo>
                <a:cubicBezTo>
                  <a:pt x="0" y="102623"/>
                  <a:pt x="19259" y="108446"/>
                  <a:pt x="31766" y="113449"/>
                </a:cubicBezTo>
                <a:cubicBezTo>
                  <a:pt x="45427" y="112083"/>
                  <a:pt x="55921" y="112716"/>
                  <a:pt x="68069" y="106642"/>
                </a:cubicBezTo>
                <a:cubicBezTo>
                  <a:pt x="75958" y="102697"/>
                  <a:pt x="82570" y="96304"/>
                  <a:pt x="90759" y="93028"/>
                </a:cubicBezTo>
                <a:cubicBezTo>
                  <a:pt x="94541" y="91515"/>
                  <a:pt x="98544" y="90468"/>
                  <a:pt x="102104" y="88490"/>
                </a:cubicBezTo>
                <a:cubicBezTo>
                  <a:pt x="108653" y="84852"/>
                  <a:pt x="112828" y="80035"/>
                  <a:pt x="117987" y="74876"/>
                </a:cubicBezTo>
                <a:cubicBezTo>
                  <a:pt x="122395" y="61651"/>
                  <a:pt x="119186" y="70208"/>
                  <a:pt x="129332" y="49917"/>
                </a:cubicBezTo>
                <a:lnTo>
                  <a:pt x="138408" y="31765"/>
                </a:lnTo>
                <a:cubicBezTo>
                  <a:pt x="139921" y="28740"/>
                  <a:pt x="141876" y="25898"/>
                  <a:pt x="142946" y="22689"/>
                </a:cubicBezTo>
                <a:cubicBezTo>
                  <a:pt x="144459" y="18151"/>
                  <a:pt x="143657" y="11946"/>
                  <a:pt x="147484" y="9076"/>
                </a:cubicBezTo>
                <a:cubicBezTo>
                  <a:pt x="159055" y="398"/>
                  <a:pt x="152891" y="3186"/>
                  <a:pt x="165636" y="0"/>
                </a:cubicBezTo>
                <a:cubicBezTo>
                  <a:pt x="182207" y="5524"/>
                  <a:pt x="174609" y="3378"/>
                  <a:pt x="188325" y="6807"/>
                </a:cubicBezTo>
                <a:cubicBezTo>
                  <a:pt x="212313" y="21198"/>
                  <a:pt x="187845" y="5271"/>
                  <a:pt x="208746" y="22689"/>
                </a:cubicBezTo>
                <a:cubicBezTo>
                  <a:pt x="214556" y="27531"/>
                  <a:pt x="220847" y="31765"/>
                  <a:pt x="226898" y="36303"/>
                </a:cubicBezTo>
                <a:cubicBezTo>
                  <a:pt x="229604" y="38332"/>
                  <a:pt x="233268" y="38812"/>
                  <a:pt x="235974" y="40841"/>
                </a:cubicBezTo>
                <a:cubicBezTo>
                  <a:pt x="239397" y="43408"/>
                  <a:pt x="241852" y="47075"/>
                  <a:pt x="245050" y="49917"/>
                </a:cubicBezTo>
                <a:cubicBezTo>
                  <a:pt x="248670" y="53134"/>
                  <a:pt x="253110" y="55434"/>
                  <a:pt x="256395" y="58993"/>
                </a:cubicBezTo>
                <a:cubicBezTo>
                  <a:pt x="262244" y="65330"/>
                  <a:pt x="272278" y="79414"/>
                  <a:pt x="272278" y="79414"/>
                </a:cubicBezTo>
                <a:cubicBezTo>
                  <a:pt x="273034" y="83196"/>
                  <a:pt x="274547" y="86902"/>
                  <a:pt x="274547" y="90759"/>
                </a:cubicBezTo>
                <a:cubicBezTo>
                  <a:pt x="274547" y="101375"/>
                  <a:pt x="274980" y="112259"/>
                  <a:pt x="272278" y="122525"/>
                </a:cubicBezTo>
                <a:cubicBezTo>
                  <a:pt x="271046" y="127208"/>
                  <a:pt x="266822" y="130653"/>
                  <a:pt x="263202" y="133870"/>
                </a:cubicBezTo>
                <a:cubicBezTo>
                  <a:pt x="254832" y="141310"/>
                  <a:pt x="246487" y="142210"/>
                  <a:pt x="235974" y="145214"/>
                </a:cubicBezTo>
                <a:cubicBezTo>
                  <a:pt x="230088" y="144144"/>
                  <a:pt x="207750" y="141795"/>
                  <a:pt x="199670" y="136139"/>
                </a:cubicBezTo>
                <a:cubicBezTo>
                  <a:pt x="195289" y="133072"/>
                  <a:pt x="191922" y="128751"/>
                  <a:pt x="188325" y="124794"/>
                </a:cubicBezTo>
                <a:cubicBezTo>
                  <a:pt x="184352" y="120423"/>
                  <a:pt x="180257" y="116095"/>
                  <a:pt x="176981" y="111180"/>
                </a:cubicBezTo>
                <a:cubicBezTo>
                  <a:pt x="171756" y="103341"/>
                  <a:pt x="163670" y="81306"/>
                  <a:pt x="161098" y="74876"/>
                </a:cubicBezTo>
                <a:lnTo>
                  <a:pt x="156560" y="63531"/>
                </a:lnTo>
                <a:cubicBezTo>
                  <a:pt x="155047" y="59749"/>
                  <a:pt x="153843" y="55829"/>
                  <a:pt x="152022" y="52186"/>
                </a:cubicBezTo>
                <a:cubicBezTo>
                  <a:pt x="146414" y="40971"/>
                  <a:pt x="132736" y="12858"/>
                  <a:pt x="115718" y="9076"/>
                </a:cubicBezTo>
                <a:close/>
              </a:path>
            </a:pathLst>
          </a:custGeom>
          <a:solidFill>
            <a:srgbClr val="202020"/>
          </a:solidFill>
          <a:ln>
            <a:solidFill>
              <a:srgbClr val="2020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172EEB7A-AD70-C6B0-51F8-848ECA79FFDE}"/>
              </a:ext>
              <a:ext uri="{C183D7F6-B498-43B3-948B-1728B52AA6E4}">
                <adec:decorative xmlns:adec="http://schemas.microsoft.com/office/drawing/2017/decorative" val="1"/>
              </a:ext>
            </a:extLst>
          </p:cNvPr>
          <p:cNvSpPr/>
          <p:nvPr/>
        </p:nvSpPr>
        <p:spPr>
          <a:xfrm>
            <a:off x="8901727" y="5997058"/>
            <a:ext cx="76641" cy="830997"/>
          </a:xfrm>
          <a:custGeom>
            <a:avLst/>
            <a:gdLst>
              <a:gd name="connsiteX0" fmla="*/ 27228 w 138509"/>
              <a:gd name="connsiteY0" fmla="*/ 0 h 1468032"/>
              <a:gd name="connsiteX1" fmla="*/ 6807 w 138509"/>
              <a:gd name="connsiteY1" fmla="*/ 63532 h 1468032"/>
              <a:gd name="connsiteX2" fmla="*/ 4538 w 138509"/>
              <a:gd name="connsiteY2" fmla="*/ 79415 h 1468032"/>
              <a:gd name="connsiteX3" fmla="*/ 0 w 138509"/>
              <a:gd name="connsiteY3" fmla="*/ 99836 h 1468032"/>
              <a:gd name="connsiteX4" fmla="*/ 2269 w 138509"/>
              <a:gd name="connsiteY4" fmla="*/ 138408 h 1468032"/>
              <a:gd name="connsiteX5" fmla="*/ 6807 w 138509"/>
              <a:gd name="connsiteY5" fmla="*/ 154291 h 1468032"/>
              <a:gd name="connsiteX6" fmla="*/ 20421 w 138509"/>
              <a:gd name="connsiteY6" fmla="*/ 197402 h 1468032"/>
              <a:gd name="connsiteX7" fmla="*/ 27228 w 138509"/>
              <a:gd name="connsiteY7" fmla="*/ 222361 h 1468032"/>
              <a:gd name="connsiteX8" fmla="*/ 43111 w 138509"/>
              <a:gd name="connsiteY8" fmla="*/ 254126 h 1468032"/>
              <a:gd name="connsiteX9" fmla="*/ 54455 w 138509"/>
              <a:gd name="connsiteY9" fmla="*/ 270009 h 1468032"/>
              <a:gd name="connsiteX10" fmla="*/ 74876 w 138509"/>
              <a:gd name="connsiteY10" fmla="*/ 322196 h 1468032"/>
              <a:gd name="connsiteX11" fmla="*/ 86221 w 138509"/>
              <a:gd name="connsiteY11" fmla="*/ 344886 h 1468032"/>
              <a:gd name="connsiteX12" fmla="*/ 97566 w 138509"/>
              <a:gd name="connsiteY12" fmla="*/ 385727 h 1468032"/>
              <a:gd name="connsiteX13" fmla="*/ 106642 w 138509"/>
              <a:gd name="connsiteY13" fmla="*/ 442452 h 1468032"/>
              <a:gd name="connsiteX14" fmla="*/ 104373 w 138509"/>
              <a:gd name="connsiteY14" fmla="*/ 508253 h 1468032"/>
              <a:gd name="connsiteX15" fmla="*/ 99835 w 138509"/>
              <a:gd name="connsiteY15" fmla="*/ 540018 h 1468032"/>
              <a:gd name="connsiteX16" fmla="*/ 81683 w 138509"/>
              <a:gd name="connsiteY16" fmla="*/ 601281 h 1468032"/>
              <a:gd name="connsiteX17" fmla="*/ 43111 w 138509"/>
              <a:gd name="connsiteY17" fmla="*/ 673888 h 1468032"/>
              <a:gd name="connsiteX18" fmla="*/ 13614 w 138509"/>
              <a:gd name="connsiteY18" fmla="*/ 755572 h 1468032"/>
              <a:gd name="connsiteX19" fmla="*/ 2269 w 138509"/>
              <a:gd name="connsiteY19" fmla="*/ 844062 h 1468032"/>
              <a:gd name="connsiteX20" fmla="*/ 18152 w 138509"/>
              <a:gd name="connsiteY20" fmla="*/ 964318 h 1468032"/>
              <a:gd name="connsiteX21" fmla="*/ 29497 w 138509"/>
              <a:gd name="connsiteY21" fmla="*/ 1002891 h 1468032"/>
              <a:gd name="connsiteX22" fmla="*/ 65800 w 138509"/>
              <a:gd name="connsiteY22" fmla="*/ 1075498 h 1468032"/>
              <a:gd name="connsiteX23" fmla="*/ 83952 w 138509"/>
              <a:gd name="connsiteY23" fmla="*/ 1109533 h 1468032"/>
              <a:gd name="connsiteX24" fmla="*/ 111180 w 138509"/>
              <a:gd name="connsiteY24" fmla="*/ 1170795 h 1468032"/>
              <a:gd name="connsiteX25" fmla="*/ 122525 w 138509"/>
              <a:gd name="connsiteY25" fmla="*/ 1198023 h 1468032"/>
              <a:gd name="connsiteX26" fmla="*/ 136139 w 138509"/>
              <a:gd name="connsiteY26" fmla="*/ 1243403 h 1468032"/>
              <a:gd name="connsiteX27" fmla="*/ 133870 w 138509"/>
              <a:gd name="connsiteY27" fmla="*/ 1309203 h 1468032"/>
              <a:gd name="connsiteX28" fmla="*/ 127063 w 138509"/>
              <a:gd name="connsiteY28" fmla="*/ 1372735 h 1468032"/>
              <a:gd name="connsiteX29" fmla="*/ 113449 w 138509"/>
              <a:gd name="connsiteY29" fmla="*/ 1411308 h 1468032"/>
              <a:gd name="connsiteX30" fmla="*/ 108911 w 138509"/>
              <a:gd name="connsiteY30" fmla="*/ 1420384 h 1468032"/>
              <a:gd name="connsiteX31" fmla="*/ 104373 w 138509"/>
              <a:gd name="connsiteY31" fmla="*/ 1440804 h 1468032"/>
              <a:gd name="connsiteX32" fmla="*/ 104373 w 138509"/>
              <a:gd name="connsiteY32" fmla="*/ 1468032 h 146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8509" h="1468032">
                <a:moveTo>
                  <a:pt x="27228" y="0"/>
                </a:moveTo>
                <a:cubicBezTo>
                  <a:pt x="20421" y="21177"/>
                  <a:pt x="12918" y="42143"/>
                  <a:pt x="6807" y="63532"/>
                </a:cubicBezTo>
                <a:cubicBezTo>
                  <a:pt x="5338" y="68674"/>
                  <a:pt x="5524" y="74159"/>
                  <a:pt x="4538" y="79415"/>
                </a:cubicBezTo>
                <a:cubicBezTo>
                  <a:pt x="3253" y="86269"/>
                  <a:pt x="1513" y="93029"/>
                  <a:pt x="0" y="99836"/>
                </a:cubicBezTo>
                <a:cubicBezTo>
                  <a:pt x="756" y="112693"/>
                  <a:pt x="671" y="125628"/>
                  <a:pt x="2269" y="138408"/>
                </a:cubicBezTo>
                <a:cubicBezTo>
                  <a:pt x="2952" y="143872"/>
                  <a:pt x="5472" y="148949"/>
                  <a:pt x="6807" y="154291"/>
                </a:cubicBezTo>
                <a:cubicBezTo>
                  <a:pt x="21258" y="212094"/>
                  <a:pt x="-760" y="133858"/>
                  <a:pt x="20421" y="197402"/>
                </a:cubicBezTo>
                <a:cubicBezTo>
                  <a:pt x="23148" y="205583"/>
                  <a:pt x="24501" y="214180"/>
                  <a:pt x="27228" y="222361"/>
                </a:cubicBezTo>
                <a:cubicBezTo>
                  <a:pt x="30670" y="232687"/>
                  <a:pt x="37282" y="245058"/>
                  <a:pt x="43111" y="254126"/>
                </a:cubicBezTo>
                <a:cubicBezTo>
                  <a:pt x="46629" y="259599"/>
                  <a:pt x="51295" y="264322"/>
                  <a:pt x="54455" y="270009"/>
                </a:cubicBezTo>
                <a:cubicBezTo>
                  <a:pt x="70116" y="298199"/>
                  <a:pt x="62536" y="292033"/>
                  <a:pt x="74876" y="322196"/>
                </a:cubicBezTo>
                <a:cubicBezTo>
                  <a:pt x="78078" y="330022"/>
                  <a:pt x="82787" y="337159"/>
                  <a:pt x="86221" y="344886"/>
                </a:cubicBezTo>
                <a:cubicBezTo>
                  <a:pt x="93498" y="361260"/>
                  <a:pt x="94432" y="367443"/>
                  <a:pt x="97566" y="385727"/>
                </a:cubicBezTo>
                <a:cubicBezTo>
                  <a:pt x="100801" y="404601"/>
                  <a:pt x="106642" y="442452"/>
                  <a:pt x="106642" y="442452"/>
                </a:cubicBezTo>
                <a:cubicBezTo>
                  <a:pt x="105886" y="464386"/>
                  <a:pt x="105900" y="486360"/>
                  <a:pt x="104373" y="508253"/>
                </a:cubicBezTo>
                <a:cubicBezTo>
                  <a:pt x="103629" y="518923"/>
                  <a:pt x="101715" y="529489"/>
                  <a:pt x="99835" y="540018"/>
                </a:cubicBezTo>
                <a:cubicBezTo>
                  <a:pt x="95630" y="563564"/>
                  <a:pt x="92237" y="579694"/>
                  <a:pt x="81683" y="601281"/>
                </a:cubicBezTo>
                <a:cubicBezTo>
                  <a:pt x="69646" y="625902"/>
                  <a:pt x="52419" y="648112"/>
                  <a:pt x="43111" y="673888"/>
                </a:cubicBezTo>
                <a:lnTo>
                  <a:pt x="13614" y="755572"/>
                </a:lnTo>
                <a:cubicBezTo>
                  <a:pt x="12503" y="763352"/>
                  <a:pt x="2062" y="832890"/>
                  <a:pt x="2269" y="844062"/>
                </a:cubicBezTo>
                <a:cubicBezTo>
                  <a:pt x="3265" y="897833"/>
                  <a:pt x="6158" y="919007"/>
                  <a:pt x="18152" y="964318"/>
                </a:cubicBezTo>
                <a:cubicBezTo>
                  <a:pt x="21582" y="977274"/>
                  <a:pt x="24218" y="990572"/>
                  <a:pt x="29497" y="1002891"/>
                </a:cubicBezTo>
                <a:cubicBezTo>
                  <a:pt x="40156" y="1027762"/>
                  <a:pt x="53494" y="1051399"/>
                  <a:pt x="65800" y="1075498"/>
                </a:cubicBezTo>
                <a:cubicBezTo>
                  <a:pt x="71647" y="1086949"/>
                  <a:pt x="78730" y="1097784"/>
                  <a:pt x="83952" y="1109533"/>
                </a:cubicBezTo>
                <a:cubicBezTo>
                  <a:pt x="93028" y="1129954"/>
                  <a:pt x="102250" y="1150310"/>
                  <a:pt x="111180" y="1170795"/>
                </a:cubicBezTo>
                <a:cubicBezTo>
                  <a:pt x="115109" y="1179808"/>
                  <a:pt x="119416" y="1188695"/>
                  <a:pt x="122525" y="1198023"/>
                </a:cubicBezTo>
                <a:cubicBezTo>
                  <a:pt x="132059" y="1226625"/>
                  <a:pt x="127444" y="1211522"/>
                  <a:pt x="136139" y="1243403"/>
                </a:cubicBezTo>
                <a:cubicBezTo>
                  <a:pt x="139746" y="1297508"/>
                  <a:pt x="139427" y="1257342"/>
                  <a:pt x="133870" y="1309203"/>
                </a:cubicBezTo>
                <a:cubicBezTo>
                  <a:pt x="131679" y="1329652"/>
                  <a:pt x="132256" y="1352613"/>
                  <a:pt x="127063" y="1372735"/>
                </a:cubicBezTo>
                <a:cubicBezTo>
                  <a:pt x="123656" y="1385937"/>
                  <a:pt x="119547" y="1399112"/>
                  <a:pt x="113449" y="1411308"/>
                </a:cubicBezTo>
                <a:cubicBezTo>
                  <a:pt x="111936" y="1414333"/>
                  <a:pt x="110099" y="1417217"/>
                  <a:pt x="108911" y="1420384"/>
                </a:cubicBezTo>
                <a:cubicBezTo>
                  <a:pt x="107954" y="1422935"/>
                  <a:pt x="104473" y="1439098"/>
                  <a:pt x="104373" y="1440804"/>
                </a:cubicBezTo>
                <a:cubicBezTo>
                  <a:pt x="103840" y="1449864"/>
                  <a:pt x="104373" y="1458956"/>
                  <a:pt x="104373" y="1468032"/>
                </a:cubicBezTo>
              </a:path>
            </a:pathLst>
          </a:cu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5BB495A-D71F-C1C3-CC53-014133E71CFF}"/>
              </a:ext>
            </a:extLst>
          </p:cNvPr>
          <p:cNvSpPr txBox="1"/>
          <p:nvPr/>
        </p:nvSpPr>
        <p:spPr>
          <a:xfrm>
            <a:off x="8118000" y="1477905"/>
            <a:ext cx="2744907" cy="1200329"/>
          </a:xfrm>
          <a:prstGeom prst="rect">
            <a:avLst/>
          </a:prstGeom>
          <a:noFill/>
        </p:spPr>
        <p:txBody>
          <a:bodyPr wrap="square" lIns="91440" tIns="45720" rIns="91440" bIns="45720" anchor="t">
            <a:spAutoFit/>
          </a:bodyPr>
          <a:lstStyle/>
          <a:p>
            <a:pPr algn="ctr">
              <a:defRPr/>
            </a:pPr>
            <a:r>
              <a:rPr lang="en-US" sz="2400">
                <a:solidFill>
                  <a:prstClr val="white"/>
                </a:solidFill>
                <a:latin typeface="Arial" panose="020B0604020202020204" pitchFamily="34" charset="0"/>
                <a:cs typeface="Arial" panose="020B0604020202020204" pitchFamily="34" charset="0"/>
              </a:rPr>
              <a:t>Belonging to a  Marginalized Community</a:t>
            </a:r>
          </a:p>
        </p:txBody>
      </p:sp>
      <p:pic>
        <p:nvPicPr>
          <p:cNvPr id="17" name="Picture 16">
            <a:extLst>
              <a:ext uri="{FF2B5EF4-FFF2-40B4-BE49-F238E27FC236}">
                <a16:creationId xmlns:a16="http://schemas.microsoft.com/office/drawing/2014/main" id="{944C9D59-C388-EF8C-4521-B446D10D5787}"/>
              </a:ext>
              <a:ext uri="{C183D7F6-B498-43B3-948B-1728B52AA6E4}">
                <adec:decorative xmlns:adec="http://schemas.microsoft.com/office/drawing/2017/decorative" val="1"/>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31638" y="3616"/>
            <a:ext cx="882570" cy="426817"/>
          </a:xfrm>
          <a:prstGeom prst="rect">
            <a:avLst/>
          </a:prstGeom>
        </p:spPr>
      </p:pic>
    </p:spTree>
    <p:extLst>
      <p:ext uri="{BB962C8B-B14F-4D97-AF65-F5344CB8AC3E}">
        <p14:creationId xmlns:p14="http://schemas.microsoft.com/office/powerpoint/2010/main" val="25543308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A90BF-909D-9C9B-E7B2-BB91F3EDF78B}"/>
              </a:ext>
            </a:extLst>
          </p:cNvPr>
          <p:cNvSpPr>
            <a:spLocks noGrp="1"/>
          </p:cNvSpPr>
          <p:nvPr>
            <p:ph type="title" idx="4294967295"/>
          </p:nvPr>
        </p:nvSpPr>
        <p:spPr>
          <a:xfrm>
            <a:off x="1263916" y="-380"/>
            <a:ext cx="10515600" cy="1325563"/>
          </a:xfrm>
        </p:spPr>
        <p:txBody>
          <a:bodyPr>
            <a:normAutofit/>
          </a:bodyPr>
          <a:lstStyle/>
          <a:p>
            <a:pPr algn="ctr"/>
            <a:r>
              <a:rPr lang="en-US" sz="4000" b="1">
                <a:solidFill>
                  <a:srgbClr val="2D6E8D"/>
                </a:solidFill>
                <a:latin typeface="Arial"/>
                <a:ea typeface="Lato"/>
                <a:cs typeface="Arial"/>
              </a:rPr>
              <a:t>Psychosis Symptoms Can Occur Within Many Diagnoses.</a:t>
            </a:r>
            <a:endParaRPr lang="en-US" sz="4000" b="1">
              <a:solidFill>
                <a:srgbClr val="2D6E8D"/>
              </a:solidFill>
              <a:latin typeface="Arial"/>
              <a:cs typeface="Arial"/>
            </a:endParaRPr>
          </a:p>
        </p:txBody>
      </p:sp>
      <p:graphicFrame>
        <p:nvGraphicFramePr>
          <p:cNvPr id="18" name="Content Placeholder 2">
            <a:extLst>
              <a:ext uri="{FF2B5EF4-FFF2-40B4-BE49-F238E27FC236}">
                <a16:creationId xmlns:a16="http://schemas.microsoft.com/office/drawing/2014/main" id="{6EF27A61-867D-7497-B08E-DAF6E79F3376}"/>
              </a:ext>
              <a:ext uri="{C183D7F6-B498-43B3-948B-1728B52AA6E4}">
                <adec:decorative xmlns:adec="http://schemas.microsoft.com/office/drawing/2017/decorative" val="1"/>
              </a:ext>
            </a:extLst>
          </p:cNvPr>
          <p:cNvGraphicFramePr>
            <a:graphicFrameLocks noGrp="1"/>
          </p:cNvGraphicFramePr>
          <p:nvPr>
            <p:ph sz="half" idx="4294967295"/>
            <p:extLst>
              <p:ext uri="{D42A27DB-BD31-4B8C-83A1-F6EECF244321}">
                <p14:modId xmlns:p14="http://schemas.microsoft.com/office/powerpoint/2010/main" val="917582229"/>
              </p:ext>
            </p:extLst>
          </p:nvPr>
        </p:nvGraphicFramePr>
        <p:xfrm>
          <a:off x="898886" y="1384718"/>
          <a:ext cx="11080750" cy="15763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Content Placeholder 3">
            <a:extLst>
              <a:ext uri="{FF2B5EF4-FFF2-40B4-BE49-F238E27FC236}">
                <a16:creationId xmlns:a16="http://schemas.microsoft.com/office/drawing/2014/main" id="{8D61AB76-11CD-8C85-F24B-C8BF11F19DA3}"/>
              </a:ext>
              <a:ext uri="{C183D7F6-B498-43B3-948B-1728B52AA6E4}">
                <adec:decorative xmlns:adec="http://schemas.microsoft.com/office/drawing/2017/decorative" val="1"/>
              </a:ext>
            </a:extLst>
          </p:cNvPr>
          <p:cNvGraphicFramePr>
            <a:graphicFrameLocks noGrp="1"/>
          </p:cNvGraphicFramePr>
          <p:nvPr>
            <p:ph sz="half" idx="4294967295"/>
            <p:extLst>
              <p:ext uri="{D42A27DB-BD31-4B8C-83A1-F6EECF244321}">
                <p14:modId xmlns:p14="http://schemas.microsoft.com/office/powerpoint/2010/main" val="2186868757"/>
              </p:ext>
            </p:extLst>
          </p:nvPr>
        </p:nvGraphicFramePr>
        <p:xfrm>
          <a:off x="6521450" y="3114675"/>
          <a:ext cx="5670550" cy="375285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11" name="Group 10">
            <a:extLst>
              <a:ext uri="{FF2B5EF4-FFF2-40B4-BE49-F238E27FC236}">
                <a16:creationId xmlns:a16="http://schemas.microsoft.com/office/drawing/2014/main" id="{E959919B-A8C2-EAF2-3DBC-D74BD78D4E18}"/>
              </a:ext>
              <a:ext uri="{C183D7F6-B498-43B3-948B-1728B52AA6E4}">
                <adec:decorative xmlns:adec="http://schemas.microsoft.com/office/drawing/2017/decorative" val="1"/>
              </a:ext>
            </a:extLst>
          </p:cNvPr>
          <p:cNvGrpSpPr/>
          <p:nvPr/>
        </p:nvGrpSpPr>
        <p:grpSpPr>
          <a:xfrm>
            <a:off x="472441" y="3120561"/>
            <a:ext cx="5829506" cy="3616644"/>
            <a:chOff x="-207134" y="61530"/>
            <a:chExt cx="5674521" cy="3494136"/>
          </a:xfrm>
        </p:grpSpPr>
        <p:sp>
          <p:nvSpPr>
            <p:cNvPr id="15" name="Rectangle 14">
              <a:extLst>
                <a:ext uri="{FF2B5EF4-FFF2-40B4-BE49-F238E27FC236}">
                  <a16:creationId xmlns:a16="http://schemas.microsoft.com/office/drawing/2014/main" id="{507E8645-AE10-DCB7-71C9-2D4FE95B7E7B}"/>
                </a:ext>
              </a:extLst>
            </p:cNvPr>
            <p:cNvSpPr/>
            <p:nvPr/>
          </p:nvSpPr>
          <p:spPr>
            <a:xfrm>
              <a:off x="0" y="367866"/>
              <a:ext cx="5181600" cy="31878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6" name="TextBox 15">
              <a:extLst>
                <a:ext uri="{FF2B5EF4-FFF2-40B4-BE49-F238E27FC236}">
                  <a16:creationId xmlns:a16="http://schemas.microsoft.com/office/drawing/2014/main" id="{52218768-1545-564A-5EEB-39A5857F530B}"/>
                </a:ext>
              </a:extLst>
            </p:cNvPr>
            <p:cNvSpPr txBox="1"/>
            <p:nvPr/>
          </p:nvSpPr>
          <p:spPr>
            <a:xfrm>
              <a:off x="-207134" y="61530"/>
              <a:ext cx="5674521" cy="349413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02150" tIns="479044" rIns="402150" bIns="142240" numCol="1" spcCol="1270" anchor="t" anchorCtr="0">
              <a:noAutofit/>
            </a:bodyPr>
            <a:lstStyle/>
            <a:p>
              <a:pPr marL="342900" lvl="1" indent="-342900" algn="l" defTabSz="889000">
                <a:lnSpc>
                  <a:spcPct val="90000"/>
                </a:lnSpc>
                <a:spcBef>
                  <a:spcPct val="0"/>
                </a:spcBef>
                <a:spcAft>
                  <a:spcPct val="15000"/>
                </a:spcAft>
                <a:buClr>
                  <a:srgbClr val="E47225"/>
                </a:buClr>
                <a:buSzPct val="120000"/>
                <a:buFont typeface="Arial" panose="020B0604020202020204" pitchFamily="34" charset="0"/>
                <a:buChar char="»"/>
              </a:pPr>
              <a:r>
                <a:rPr lang="en-US" sz="2000" kern="1200">
                  <a:latin typeface="Arial" panose="020B0604020202020204" pitchFamily="34" charset="0"/>
                  <a:cs typeface="Arial" panose="020B0604020202020204" pitchFamily="34" charset="0"/>
                </a:rPr>
                <a:t>Schizophrenia</a:t>
              </a:r>
            </a:p>
            <a:p>
              <a:pPr marL="342900" lvl="1" indent="-342900" algn="l" defTabSz="889000" rtl="0">
                <a:lnSpc>
                  <a:spcPct val="90000"/>
                </a:lnSpc>
                <a:spcBef>
                  <a:spcPct val="0"/>
                </a:spcBef>
                <a:spcAft>
                  <a:spcPct val="15000"/>
                </a:spcAft>
                <a:buClr>
                  <a:srgbClr val="E47225"/>
                </a:buClr>
                <a:buSzPct val="120000"/>
                <a:buFont typeface="Arial" panose="020B0604020202020204" pitchFamily="34" charset="0"/>
                <a:buChar char="»"/>
              </a:pPr>
              <a:r>
                <a:rPr lang="en-US" sz="2000" b="0" kern="1200">
                  <a:latin typeface="Arial" panose="020B0604020202020204" pitchFamily="34" charset="0"/>
                  <a:ea typeface="Calibri Light"/>
                  <a:cs typeface="Arial" panose="020B0604020202020204" pitchFamily="34" charset="0"/>
                </a:rPr>
                <a:t>Schizoaffective</a:t>
              </a:r>
              <a:r>
                <a:rPr lang="en-US" sz="2000" kern="1200">
                  <a:latin typeface="Arial" panose="020B0604020202020204" pitchFamily="34" charset="0"/>
                  <a:cs typeface="Arial" panose="020B0604020202020204" pitchFamily="34" charset="0"/>
                </a:rPr>
                <a:t> disorder</a:t>
              </a:r>
            </a:p>
            <a:p>
              <a:pPr marL="342900" lvl="1" indent="-342900" algn="l" defTabSz="889000" rtl="0">
                <a:lnSpc>
                  <a:spcPct val="90000"/>
                </a:lnSpc>
                <a:spcBef>
                  <a:spcPct val="0"/>
                </a:spcBef>
                <a:spcAft>
                  <a:spcPct val="15000"/>
                </a:spcAft>
                <a:buClr>
                  <a:srgbClr val="E47225"/>
                </a:buClr>
                <a:buSzPct val="120000"/>
                <a:buFont typeface="Arial" panose="020B0604020202020204" pitchFamily="34" charset="0"/>
                <a:buChar char="»"/>
              </a:pPr>
              <a:r>
                <a:rPr lang="en-US" sz="2000" kern="1200">
                  <a:latin typeface="Arial" panose="020B0604020202020204" pitchFamily="34" charset="0"/>
                  <a:ea typeface="Calibri Light"/>
                  <a:cs typeface="Arial" panose="020B0604020202020204" pitchFamily="34" charset="0"/>
                </a:rPr>
                <a:t>Bipolar </a:t>
              </a:r>
              <a:r>
                <a:rPr lang="en-US" sz="2000" kern="1200">
                  <a:latin typeface="Arial" panose="020B0604020202020204" pitchFamily="34" charset="0"/>
                  <a:cs typeface="Arial" panose="020B0604020202020204" pitchFamily="34" charset="0"/>
                </a:rPr>
                <a:t>disorder with psychotic features</a:t>
              </a:r>
            </a:p>
            <a:p>
              <a:pPr marL="342900" lvl="1" indent="-342900" algn="l" defTabSz="889000">
                <a:lnSpc>
                  <a:spcPct val="90000"/>
                </a:lnSpc>
                <a:spcBef>
                  <a:spcPct val="0"/>
                </a:spcBef>
                <a:spcAft>
                  <a:spcPct val="15000"/>
                </a:spcAft>
                <a:buClr>
                  <a:srgbClr val="E47225"/>
                </a:buClr>
                <a:buSzPct val="120000"/>
                <a:buFont typeface="Arial" panose="020B0604020202020204" pitchFamily="34" charset="0"/>
                <a:buChar char="»"/>
              </a:pPr>
              <a:r>
                <a:rPr lang="en-US" sz="2000" kern="1200">
                  <a:latin typeface="Arial" panose="020B0604020202020204" pitchFamily="34" charset="0"/>
                  <a:cs typeface="Arial" panose="020B0604020202020204" pitchFamily="34" charset="0"/>
                </a:rPr>
                <a:t>Schizophreniform</a:t>
              </a:r>
            </a:p>
            <a:p>
              <a:pPr marL="342900" lvl="1" indent="-342900" algn="l" defTabSz="889000" rtl="0">
                <a:lnSpc>
                  <a:spcPct val="90000"/>
                </a:lnSpc>
                <a:spcBef>
                  <a:spcPct val="0"/>
                </a:spcBef>
                <a:spcAft>
                  <a:spcPct val="15000"/>
                </a:spcAft>
                <a:buClr>
                  <a:srgbClr val="E47225"/>
                </a:buClr>
                <a:buSzPct val="120000"/>
                <a:buFont typeface="Arial" panose="020B0604020202020204" pitchFamily="34" charset="0"/>
                <a:buChar char="»"/>
              </a:pPr>
              <a:r>
                <a:rPr lang="en-US" sz="2000" kern="1200">
                  <a:latin typeface="Arial" panose="020B0604020202020204" pitchFamily="34" charset="0"/>
                  <a:cs typeface="Arial" panose="020B0604020202020204" pitchFamily="34" charset="0"/>
                </a:rPr>
                <a:t>Delusional disorder</a:t>
              </a:r>
            </a:p>
            <a:p>
              <a:pPr marL="342900" lvl="1" indent="-342900" algn="l" defTabSz="889000" rtl="0">
                <a:lnSpc>
                  <a:spcPct val="90000"/>
                </a:lnSpc>
                <a:spcBef>
                  <a:spcPct val="0"/>
                </a:spcBef>
                <a:spcAft>
                  <a:spcPct val="15000"/>
                </a:spcAft>
                <a:buClr>
                  <a:srgbClr val="E47225"/>
                </a:buClr>
                <a:buSzPct val="120000"/>
                <a:buFont typeface="Arial" panose="020B0604020202020204" pitchFamily="34" charset="0"/>
                <a:buChar char="»"/>
              </a:pPr>
              <a:r>
                <a:rPr lang="en-US" sz="2000" kern="1200">
                  <a:latin typeface="Arial" panose="020B0604020202020204" pitchFamily="34" charset="0"/>
                  <a:cs typeface="Arial" panose="020B0604020202020204" pitchFamily="34" charset="0"/>
                </a:rPr>
                <a:t>Attenuated psychosis syndrome</a:t>
              </a:r>
            </a:p>
            <a:p>
              <a:pPr marL="342900" lvl="1" indent="-342900" algn="l" defTabSz="889000" rtl="0">
                <a:lnSpc>
                  <a:spcPct val="90000"/>
                </a:lnSpc>
                <a:spcBef>
                  <a:spcPct val="0"/>
                </a:spcBef>
                <a:spcAft>
                  <a:spcPct val="15000"/>
                </a:spcAft>
                <a:buClr>
                  <a:srgbClr val="E47225"/>
                </a:buClr>
                <a:buSzPct val="120000"/>
                <a:buFont typeface="Arial" panose="020B0604020202020204" pitchFamily="34" charset="0"/>
                <a:buChar char="»"/>
              </a:pPr>
              <a:r>
                <a:rPr lang="en-US" sz="2000" kern="1200">
                  <a:latin typeface="Arial" panose="020B0604020202020204" pitchFamily="34" charset="0"/>
                  <a:cs typeface="Arial" panose="020B0604020202020204" pitchFamily="34" charset="0"/>
                </a:rPr>
                <a:t>Depression with psychotic features</a:t>
              </a:r>
            </a:p>
            <a:p>
              <a:pPr marL="342900" lvl="1" indent="-342900" algn="l" defTabSz="889000" rtl="0">
                <a:lnSpc>
                  <a:spcPct val="90000"/>
                </a:lnSpc>
                <a:spcBef>
                  <a:spcPct val="0"/>
                </a:spcBef>
                <a:spcAft>
                  <a:spcPct val="15000"/>
                </a:spcAft>
                <a:buClr>
                  <a:srgbClr val="E47225"/>
                </a:buClr>
                <a:buSzPct val="120000"/>
                <a:buFont typeface="Arial" panose="020B0604020202020204" pitchFamily="34" charset="0"/>
                <a:buChar char="»"/>
              </a:pPr>
              <a:r>
                <a:rPr lang="en-US" sz="2000" kern="1200">
                  <a:latin typeface="Arial" panose="020B0604020202020204" pitchFamily="34" charset="0"/>
                  <a:cs typeface="Arial" panose="020B0604020202020204" pitchFamily="34" charset="0"/>
                </a:rPr>
                <a:t>Unspecified psychotic disorder</a:t>
              </a:r>
            </a:p>
            <a:p>
              <a:pPr marL="342900" lvl="1" indent="-342900" algn="l" defTabSz="889000" rtl="0">
                <a:lnSpc>
                  <a:spcPct val="90000"/>
                </a:lnSpc>
                <a:spcBef>
                  <a:spcPct val="0"/>
                </a:spcBef>
                <a:spcAft>
                  <a:spcPct val="15000"/>
                </a:spcAft>
                <a:buClr>
                  <a:srgbClr val="E47225"/>
                </a:buClr>
                <a:buSzPct val="120000"/>
                <a:buFont typeface="Arial" panose="020B0604020202020204" pitchFamily="34" charset="0"/>
                <a:buChar char="»"/>
              </a:pPr>
              <a:r>
                <a:rPr lang="en-US" sz="2000">
                  <a:latin typeface="Arial" panose="020B0604020202020204" pitchFamily="34" charset="0"/>
                  <a:cs typeface="Arial" panose="020B0604020202020204" pitchFamily="34" charset="0"/>
                </a:rPr>
                <a:t>Psychosis due to… substances, medical conditions, etc.</a:t>
              </a:r>
              <a:endParaRPr lang="en-US" sz="2000" kern="1200">
                <a:latin typeface="Arial" panose="020B0604020202020204" pitchFamily="34" charset="0"/>
                <a:cs typeface="Arial" panose="020B0604020202020204" pitchFamily="34" charset="0"/>
              </a:endParaRPr>
            </a:p>
          </p:txBody>
        </p:sp>
      </p:grpSp>
      <p:sp>
        <p:nvSpPr>
          <p:cNvPr id="13" name="Rectangle: Rounded Corners 12">
            <a:extLst>
              <a:ext uri="{FF2B5EF4-FFF2-40B4-BE49-F238E27FC236}">
                <a16:creationId xmlns:a16="http://schemas.microsoft.com/office/drawing/2014/main" id="{5E0B1408-FF4E-2A5C-185B-D188291F50EC}"/>
              </a:ext>
            </a:extLst>
          </p:cNvPr>
          <p:cNvSpPr/>
          <p:nvPr/>
        </p:nvSpPr>
        <p:spPr>
          <a:xfrm>
            <a:off x="1133486" y="3111762"/>
            <a:ext cx="3627120" cy="447674"/>
          </a:xfrm>
          <a:prstGeom prst="roundRect">
            <a:avLst/>
          </a:prstGeom>
          <a:solidFill>
            <a:srgbClr val="2D6E8D"/>
          </a:solidFill>
          <a:ln>
            <a:solidFill>
              <a:srgbClr val="2D6E8D"/>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en-US" sz="2000">
                <a:latin typeface="Arial" panose="020B0604020202020204" pitchFamily="34" charset="0"/>
                <a:cs typeface="Arial" panose="020B0604020202020204" pitchFamily="34" charset="0"/>
              </a:rPr>
              <a:t>Diagnoses can include…</a:t>
            </a:r>
          </a:p>
        </p:txBody>
      </p:sp>
      <p:pic>
        <p:nvPicPr>
          <p:cNvPr id="42" name="Picture 41">
            <a:extLst>
              <a:ext uri="{FF2B5EF4-FFF2-40B4-BE49-F238E27FC236}">
                <a16:creationId xmlns:a16="http://schemas.microsoft.com/office/drawing/2014/main" id="{73E5A829-C7A9-1DD1-37D6-516D3A9D77AC}"/>
              </a:ext>
              <a:ext uri="{C183D7F6-B498-43B3-948B-1728B52AA6E4}">
                <adec:decorative xmlns:adec="http://schemas.microsoft.com/office/drawing/2017/decorative" val="1"/>
              </a:ext>
            </a:extLst>
          </p:cNvPr>
          <p:cNvPicPr>
            <a:picLocks noChangeAspect="1"/>
          </p:cNvPicPr>
          <p:nvPr/>
        </p:nvPicPr>
        <p:blipFill>
          <a:blip r:embed="rId13" cstate="screen">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368923" y="-2275"/>
            <a:ext cx="882570" cy="426817"/>
          </a:xfrm>
          <a:prstGeom prst="rect">
            <a:avLst/>
          </a:prstGeom>
        </p:spPr>
      </p:pic>
    </p:spTree>
    <p:extLst>
      <p:ext uri="{BB962C8B-B14F-4D97-AF65-F5344CB8AC3E}">
        <p14:creationId xmlns:p14="http://schemas.microsoft.com/office/powerpoint/2010/main" val="34033678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FC670-4ABC-82DA-7E5D-33A6E81ED75B}"/>
              </a:ext>
            </a:extLst>
          </p:cNvPr>
          <p:cNvSpPr>
            <a:spLocks noGrp="1"/>
          </p:cNvSpPr>
          <p:nvPr>
            <p:ph type="title"/>
          </p:nvPr>
        </p:nvSpPr>
        <p:spPr>
          <a:xfrm>
            <a:off x="817245" y="183025"/>
            <a:ext cx="10515600" cy="590931"/>
          </a:xfrm>
        </p:spPr>
        <p:txBody>
          <a:bodyPr>
            <a:normAutofit fontScale="90000"/>
          </a:bodyPr>
          <a:lstStyle/>
          <a:p>
            <a:pPr algn="ctr"/>
            <a:r>
              <a:rPr lang="en-US" b="1">
                <a:solidFill>
                  <a:srgbClr val="2D6E8D"/>
                </a:solidFill>
                <a:latin typeface="Arial"/>
                <a:cs typeface="Arial"/>
              </a:rPr>
              <a:t>Important Factors to Consider:</a:t>
            </a:r>
            <a:endParaRPr lang="en-US" b="1">
              <a:solidFill>
                <a:srgbClr val="2D6E8D"/>
              </a:solidFill>
              <a:latin typeface="Arial" panose="020B0604020202020204" pitchFamily="34" charset="0"/>
              <a:cs typeface="Arial" panose="020B0604020202020204" pitchFamily="34" charset="0"/>
            </a:endParaRPr>
          </a:p>
        </p:txBody>
      </p:sp>
      <p:graphicFrame>
        <p:nvGraphicFramePr>
          <p:cNvPr id="5" name="Content Placeholder 2">
            <a:extLst>
              <a:ext uri="{FF2B5EF4-FFF2-40B4-BE49-F238E27FC236}">
                <a16:creationId xmlns:a16="http://schemas.microsoft.com/office/drawing/2014/main" id="{FB0FC99B-45CC-0034-CB7C-A54F3E176072}"/>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686211133"/>
              </p:ext>
            </p:extLst>
          </p:nvPr>
        </p:nvGraphicFramePr>
        <p:xfrm>
          <a:off x="125730" y="982980"/>
          <a:ext cx="11898630" cy="5772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3" name="Picture 22">
            <a:extLst>
              <a:ext uri="{FF2B5EF4-FFF2-40B4-BE49-F238E27FC236}">
                <a16:creationId xmlns:a16="http://schemas.microsoft.com/office/drawing/2014/main" id="{DDE98E9F-B3AA-3ABD-6B87-A42C8A058065}"/>
              </a:ext>
              <a:ext uri="{C183D7F6-B498-43B3-948B-1728B52AA6E4}">
                <adec:decorative xmlns:adec="http://schemas.microsoft.com/office/drawing/2017/decorative" val="1"/>
              </a:ext>
            </a:extLst>
          </p:cNvPr>
          <p:cNvPicPr>
            <a:picLocks noChangeAspect="1"/>
          </p:cNvPicPr>
          <p:nvPr/>
        </p:nvPicPr>
        <p:blipFill>
          <a:blip r:embed="rId8" cstate="screen">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368923" y="-2275"/>
            <a:ext cx="882570" cy="426817"/>
          </a:xfrm>
          <a:prstGeom prst="rect">
            <a:avLst/>
          </a:prstGeom>
        </p:spPr>
      </p:pic>
    </p:spTree>
    <p:extLst>
      <p:ext uri="{BB962C8B-B14F-4D97-AF65-F5344CB8AC3E}">
        <p14:creationId xmlns:p14="http://schemas.microsoft.com/office/powerpoint/2010/main" val="1336939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4C4EA-2E1B-0445-B533-3B5B58BBCF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62FEAE-7300-11A9-625C-65EF0655EAFE}"/>
              </a:ext>
            </a:extLst>
          </p:cNvPr>
          <p:cNvSpPr>
            <a:spLocks noGrp="1"/>
          </p:cNvSpPr>
          <p:nvPr>
            <p:ph type="title"/>
          </p:nvPr>
        </p:nvSpPr>
        <p:spPr>
          <a:xfrm>
            <a:off x="838200" y="712756"/>
            <a:ext cx="10515600" cy="1325563"/>
          </a:xfrm>
        </p:spPr>
        <p:txBody>
          <a:bodyPr>
            <a:noAutofit/>
          </a:bodyPr>
          <a:lstStyle/>
          <a:p>
            <a:pPr marL="0" indent="0">
              <a:buNone/>
            </a:pPr>
            <a:r>
              <a:rPr lang="en-US" dirty="0">
                <a:latin typeface="+mj-lt"/>
              </a:rPr>
              <a:t>First-Episode Psychosis (FEP) Series: </a:t>
            </a:r>
            <a:r>
              <a:rPr lang="en-US" i="1" dirty="0">
                <a:latin typeface="+mj-lt"/>
              </a:rPr>
              <a:t>Empowering Mobile Crisis Teams to Recognize and Respond to People Experiencing FEP 3</a:t>
            </a:r>
            <a:endParaRPr lang="en-US" b="1" dirty="0">
              <a:latin typeface="+mj-lt"/>
            </a:endParaRPr>
          </a:p>
        </p:txBody>
      </p:sp>
      <p:sp>
        <p:nvSpPr>
          <p:cNvPr id="3" name="Content Placeholder 2">
            <a:extLst>
              <a:ext uri="{FF2B5EF4-FFF2-40B4-BE49-F238E27FC236}">
                <a16:creationId xmlns:a16="http://schemas.microsoft.com/office/drawing/2014/main" id="{8104BA49-E568-A41E-3B07-A850C3BA7C13}"/>
              </a:ext>
            </a:extLst>
          </p:cNvPr>
          <p:cNvSpPr>
            <a:spLocks noGrp="1"/>
          </p:cNvSpPr>
          <p:nvPr>
            <p:ph idx="1"/>
          </p:nvPr>
        </p:nvSpPr>
        <p:spPr>
          <a:xfrm>
            <a:off x="200025" y="2376820"/>
            <a:ext cx="11791950" cy="4481180"/>
          </a:xfrm>
        </p:spPr>
        <p:txBody>
          <a:bodyPr vert="horz" lIns="91440" tIns="45720" rIns="91440" bIns="45720" rtlCol="0" anchor="t">
            <a:noAutofit/>
          </a:bodyPr>
          <a:lstStyle/>
          <a:p>
            <a:pPr marL="0" indent="0">
              <a:lnSpc>
                <a:spcPct val="110000"/>
              </a:lnSpc>
              <a:buNone/>
            </a:pPr>
            <a:endParaRPr lang="en-US" sz="1800">
              <a:latin typeface="Segoe UI"/>
              <a:cs typeface="Segoe UI"/>
            </a:endParaRPr>
          </a:p>
          <a:p>
            <a:pPr>
              <a:lnSpc>
                <a:spcPct val="110000"/>
              </a:lnSpc>
              <a:buFont typeface="Arial" panose="020B0604020202020204" pitchFamily="34" charset="0"/>
              <a:buChar char="»"/>
            </a:pPr>
            <a:r>
              <a:rPr lang="en-US" sz="2000">
                <a:latin typeface="+mn-lt"/>
                <a:cs typeface="Segoe UI"/>
              </a:rPr>
              <a:t>This training series will help MCTs recognize that individuals experiencing psychosis can safely be stabilized in the field, allowing them to remain in the community. </a:t>
            </a:r>
          </a:p>
          <a:p>
            <a:pPr>
              <a:lnSpc>
                <a:spcPct val="110000"/>
              </a:lnSpc>
              <a:buFont typeface="Arial" panose="020B0604020202020204" pitchFamily="34" charset="0"/>
              <a:buChar char="»"/>
            </a:pPr>
            <a:r>
              <a:rPr lang="en-US" sz="2000">
                <a:latin typeface="+mn-lt"/>
                <a:cs typeface="Segoe UI"/>
              </a:rPr>
              <a:t>Not all crisis experiences are the same, and there may be times when individuals are not able to remain safely in the community. The purpose of this training series is to support MCTs in effectively determining the most appropriate level of care after a brief intervention for individuals experiencing psychosis.</a:t>
            </a:r>
            <a:endParaRPr lang="en-US" sz="2000">
              <a:latin typeface="+mn-lt"/>
            </a:endParaRPr>
          </a:p>
          <a:p>
            <a:pPr>
              <a:lnSpc>
                <a:spcPct val="110000"/>
              </a:lnSpc>
              <a:buFont typeface="Arial" panose="020B0604020202020204" pitchFamily="34" charset="0"/>
              <a:buChar char="»"/>
            </a:pPr>
            <a:r>
              <a:rPr lang="en-US" sz="2000">
                <a:solidFill>
                  <a:srgbClr val="000000"/>
                </a:solidFill>
                <a:latin typeface="+mn-lt"/>
                <a:cs typeface="Segoe UI"/>
              </a:rPr>
              <a:t>The training series will also equip MCTs with knowledge and resources to connect individuals experiencing psychosis to coordinated specialty care (CSC) clinics.  </a:t>
            </a:r>
            <a:endParaRPr lang="en-US" sz="2000">
              <a:solidFill>
                <a:srgbClr val="000000"/>
              </a:solidFill>
              <a:latin typeface="+mn-lt"/>
            </a:endParaRPr>
          </a:p>
          <a:p>
            <a:pPr>
              <a:lnSpc>
                <a:spcPct val="110000"/>
              </a:lnSpc>
              <a:buFont typeface="Arial" panose="020B0604020202020204" pitchFamily="34" charset="0"/>
              <a:buChar char="»"/>
            </a:pPr>
            <a:r>
              <a:rPr lang="en-US" sz="2000">
                <a:solidFill>
                  <a:srgbClr val="000000"/>
                </a:solidFill>
                <a:latin typeface="+mn-lt"/>
                <a:cs typeface="Segoe UI"/>
              </a:rPr>
              <a:t>CSC is an evidence-based intervention designed specifically for those experiencing FEP.  </a:t>
            </a:r>
            <a:endParaRPr lang="en-US" sz="2000">
              <a:latin typeface="+mn-lt"/>
            </a:endParaRPr>
          </a:p>
        </p:txBody>
      </p:sp>
      <p:pic>
        <p:nvPicPr>
          <p:cNvPr id="7" name="Picture 6">
            <a:extLst>
              <a:ext uri="{FF2B5EF4-FFF2-40B4-BE49-F238E27FC236}">
                <a16:creationId xmlns:a16="http://schemas.microsoft.com/office/drawing/2014/main" id="{98E42A3D-46FB-82CA-E108-223B95F5B526}"/>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41284" y="6427565"/>
            <a:ext cx="882570" cy="426817"/>
          </a:xfrm>
          <a:prstGeom prst="rect">
            <a:avLst/>
          </a:prstGeom>
        </p:spPr>
      </p:pic>
    </p:spTree>
    <p:extLst>
      <p:ext uri="{BB962C8B-B14F-4D97-AF65-F5344CB8AC3E}">
        <p14:creationId xmlns:p14="http://schemas.microsoft.com/office/powerpoint/2010/main" val="21581330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22D197-A583-4BE1-9A3A-FAE656615ED8}"/>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46786" y="837390"/>
            <a:ext cx="7200315" cy="5037457"/>
          </a:xfrm>
          <a:prstGeom prst="rect">
            <a:avLst/>
          </a:prstGeom>
        </p:spPr>
      </p:pic>
      <p:pic>
        <p:nvPicPr>
          <p:cNvPr id="5" name="Graphic 4" descr="Woman in black skirt">
            <a:extLst>
              <a:ext uri="{FF2B5EF4-FFF2-40B4-BE49-F238E27FC236}">
                <a16:creationId xmlns:a16="http://schemas.microsoft.com/office/drawing/2014/main" id="{5BC1F1E9-AF6D-0176-9F19-300FE138AFA3}"/>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 b="29266"/>
          <a:stretch/>
        </p:blipFill>
        <p:spPr>
          <a:xfrm flipH="1">
            <a:off x="9084156" y="4334200"/>
            <a:ext cx="1554593" cy="2468880"/>
          </a:xfrm>
          <a:prstGeom prst="rect">
            <a:avLst/>
          </a:prstGeom>
        </p:spPr>
      </p:pic>
      <p:pic>
        <p:nvPicPr>
          <p:cNvPr id="7" name="Graphic 6" descr="Man in a polo shirt">
            <a:extLst>
              <a:ext uri="{FF2B5EF4-FFF2-40B4-BE49-F238E27FC236}">
                <a16:creationId xmlns:a16="http://schemas.microsoft.com/office/drawing/2014/main" id="{FDC185E3-3610-BFA8-58B4-2D163775E501}"/>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 t="-1" r="-2440" b="30047"/>
          <a:stretch/>
        </p:blipFill>
        <p:spPr>
          <a:xfrm>
            <a:off x="1029285" y="4059880"/>
            <a:ext cx="1280160" cy="2743200"/>
          </a:xfrm>
          <a:prstGeom prst="rect">
            <a:avLst/>
          </a:prstGeom>
        </p:spPr>
      </p:pic>
      <p:sp>
        <p:nvSpPr>
          <p:cNvPr id="2" name="Title 1">
            <a:extLst>
              <a:ext uri="{FF2B5EF4-FFF2-40B4-BE49-F238E27FC236}">
                <a16:creationId xmlns:a16="http://schemas.microsoft.com/office/drawing/2014/main" id="{500CA4CF-7E39-B004-8195-D94610E717CE}"/>
              </a:ext>
            </a:extLst>
          </p:cNvPr>
          <p:cNvSpPr txBox="1">
            <a:spLocks noGrp="1"/>
          </p:cNvSpPr>
          <p:nvPr>
            <p:ph type="title" idx="4294967295"/>
          </p:nvPr>
        </p:nvSpPr>
        <p:spPr>
          <a:xfrm>
            <a:off x="1229061" y="171847"/>
            <a:ext cx="9733878"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D6E8D"/>
                </a:solidFill>
                <a:effectLst/>
                <a:uLnTx/>
                <a:uFillTx/>
                <a:latin typeface="Arial" panose="020B0604020202020204" pitchFamily="34" charset="0"/>
                <a:ea typeface="+mn-ea"/>
                <a:cs typeface="Arial" panose="020B0604020202020204" pitchFamily="34" charset="0"/>
              </a:rPr>
              <a:t>Cultural Context: I Am Seeing Ghosts.</a:t>
            </a:r>
          </a:p>
        </p:txBody>
      </p:sp>
      <p:sp>
        <p:nvSpPr>
          <p:cNvPr id="4" name="TextBox 3">
            <a:extLst>
              <a:ext uri="{FF2B5EF4-FFF2-40B4-BE49-F238E27FC236}">
                <a16:creationId xmlns:a16="http://schemas.microsoft.com/office/drawing/2014/main" id="{3E8563A0-3521-2EEE-F0A5-D1F316D8EE27}"/>
              </a:ext>
            </a:extLst>
          </p:cNvPr>
          <p:cNvSpPr txBox="1"/>
          <p:nvPr/>
        </p:nvSpPr>
        <p:spPr>
          <a:xfrm>
            <a:off x="3952467" y="3831911"/>
            <a:ext cx="1500727" cy="923330"/>
          </a:xfrm>
          <a:prstGeom prst="rect">
            <a:avLst/>
          </a:prstGeom>
          <a:noFill/>
        </p:spPr>
        <p:txBody>
          <a:bodyPr wrap="square" lIns="91440" tIns="45720" rIns="91440" bIns="45720" rtlCol="0" anchor="t">
            <a:spAutoFit/>
          </a:bodyPr>
          <a:lstStyle/>
          <a:p>
            <a:pPr algn="ctr"/>
            <a:r>
              <a:rPr lang="en-US" b="1">
                <a:latin typeface="Segoe UI"/>
                <a:cs typeface="Segoe UI"/>
              </a:rPr>
              <a:t>2-3x a week</a:t>
            </a:r>
          </a:p>
          <a:p>
            <a:pPr algn="ctr"/>
            <a:r>
              <a:rPr lang="en-US" b="1">
                <a:latin typeface="Segoe UI"/>
                <a:cs typeface="Segoe UI"/>
              </a:rPr>
              <a:t>ghosts are real.</a:t>
            </a:r>
          </a:p>
        </p:txBody>
      </p:sp>
      <p:sp>
        <p:nvSpPr>
          <p:cNvPr id="6" name="TextBox 5">
            <a:extLst>
              <a:ext uri="{FF2B5EF4-FFF2-40B4-BE49-F238E27FC236}">
                <a16:creationId xmlns:a16="http://schemas.microsoft.com/office/drawing/2014/main" id="{01DB3206-4DBC-72F8-0F44-9455EDB8D690}"/>
              </a:ext>
            </a:extLst>
          </p:cNvPr>
          <p:cNvSpPr txBox="1"/>
          <p:nvPr/>
        </p:nvSpPr>
        <p:spPr>
          <a:xfrm>
            <a:off x="2612990" y="2617455"/>
            <a:ext cx="997233" cy="1477328"/>
          </a:xfrm>
          <a:prstGeom prst="rect">
            <a:avLst/>
          </a:prstGeom>
          <a:noFill/>
        </p:spPr>
        <p:txBody>
          <a:bodyPr wrap="square" rtlCol="0">
            <a:spAutoFit/>
          </a:bodyPr>
          <a:lstStyle/>
          <a:p>
            <a:pPr algn="ctr"/>
            <a:r>
              <a:rPr lang="en-US" b="1">
                <a:latin typeface="Arial" panose="020B0604020202020204" pitchFamily="34" charset="0"/>
                <a:cs typeface="Arial" panose="020B0604020202020204" pitchFamily="34" charset="0"/>
              </a:rPr>
              <a:t>My mom also sees ghosts.</a:t>
            </a:r>
          </a:p>
        </p:txBody>
      </p:sp>
      <p:sp>
        <p:nvSpPr>
          <p:cNvPr id="9" name="TextBox 8">
            <a:extLst>
              <a:ext uri="{FF2B5EF4-FFF2-40B4-BE49-F238E27FC236}">
                <a16:creationId xmlns:a16="http://schemas.microsoft.com/office/drawing/2014/main" id="{0ACA01AC-6CDA-AA23-A088-D376EA736AE2}"/>
              </a:ext>
            </a:extLst>
          </p:cNvPr>
          <p:cNvSpPr txBox="1"/>
          <p:nvPr/>
        </p:nvSpPr>
        <p:spPr>
          <a:xfrm>
            <a:off x="3406624" y="1714645"/>
            <a:ext cx="1455686" cy="923330"/>
          </a:xfrm>
          <a:prstGeom prst="rect">
            <a:avLst/>
          </a:prstGeom>
          <a:noFill/>
        </p:spPr>
        <p:txBody>
          <a:bodyPr wrap="square" lIns="91440" tIns="45720" rIns="91440" bIns="45720" rtlCol="0" anchor="t">
            <a:spAutoFit/>
          </a:bodyPr>
          <a:lstStyle/>
          <a:p>
            <a:pPr algn="ctr"/>
            <a:r>
              <a:rPr lang="en-US" b="1">
                <a:latin typeface="Arial"/>
                <a:cs typeface="Arial"/>
              </a:rPr>
              <a:t>I am glad I have this experience.</a:t>
            </a:r>
            <a:endParaRPr lang="en-US" b="1">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3B05C97-1434-4698-B045-DA4BB5E20B50}"/>
              </a:ext>
            </a:extLst>
          </p:cNvPr>
          <p:cNvSpPr txBox="1"/>
          <p:nvPr/>
        </p:nvSpPr>
        <p:spPr>
          <a:xfrm>
            <a:off x="4366937" y="2746802"/>
            <a:ext cx="1729063" cy="369332"/>
          </a:xfrm>
          <a:prstGeom prst="rect">
            <a:avLst/>
          </a:prstGeom>
          <a:noFill/>
        </p:spPr>
        <p:txBody>
          <a:bodyPr wrap="square" rtlCol="0">
            <a:spAutoFit/>
          </a:bodyPr>
          <a:lstStyle/>
          <a:p>
            <a:r>
              <a:rPr lang="en-US" b="1">
                <a:solidFill>
                  <a:schemeClr val="bg1"/>
                </a:solidFill>
                <a:latin typeface="Arial" panose="020B0604020202020204" pitchFamily="34" charset="0"/>
                <a:cs typeface="Arial" panose="020B0604020202020204" pitchFamily="34" charset="0"/>
              </a:rPr>
              <a:t>2-3x per week</a:t>
            </a:r>
          </a:p>
        </p:txBody>
      </p:sp>
      <p:sp>
        <p:nvSpPr>
          <p:cNvPr id="12" name="TextBox 11">
            <a:extLst>
              <a:ext uri="{FF2B5EF4-FFF2-40B4-BE49-F238E27FC236}">
                <a16:creationId xmlns:a16="http://schemas.microsoft.com/office/drawing/2014/main" id="{40F0CA0D-04BC-3AC6-C86E-00E589EA3A15}"/>
              </a:ext>
            </a:extLst>
          </p:cNvPr>
          <p:cNvSpPr txBox="1"/>
          <p:nvPr/>
        </p:nvSpPr>
        <p:spPr>
          <a:xfrm>
            <a:off x="5775767" y="1265719"/>
            <a:ext cx="2159239" cy="646331"/>
          </a:xfrm>
          <a:prstGeom prst="rect">
            <a:avLst/>
          </a:prstGeom>
          <a:noFill/>
        </p:spPr>
        <p:txBody>
          <a:bodyPr wrap="square" rtlCol="0">
            <a:spAutoFit/>
          </a:bodyPr>
          <a:lstStyle/>
          <a:p>
            <a:pPr algn="ctr"/>
            <a:r>
              <a:rPr lang="en-US" b="1">
                <a:solidFill>
                  <a:schemeClr val="bg1"/>
                </a:solidFill>
                <a:latin typeface="Arial" panose="020B0604020202020204" pitchFamily="34" charset="0"/>
                <a:cs typeface="Arial" panose="020B0604020202020204" pitchFamily="34" charset="0"/>
              </a:rPr>
              <a:t>No one else can see them.</a:t>
            </a:r>
          </a:p>
        </p:txBody>
      </p:sp>
      <p:sp>
        <p:nvSpPr>
          <p:cNvPr id="13" name="TextBox 12">
            <a:extLst>
              <a:ext uri="{FF2B5EF4-FFF2-40B4-BE49-F238E27FC236}">
                <a16:creationId xmlns:a16="http://schemas.microsoft.com/office/drawing/2014/main" id="{11E6D94A-3779-E8FF-0B29-784182C7C44F}"/>
              </a:ext>
            </a:extLst>
          </p:cNvPr>
          <p:cNvSpPr txBox="1"/>
          <p:nvPr/>
        </p:nvSpPr>
        <p:spPr>
          <a:xfrm>
            <a:off x="8160168" y="2781159"/>
            <a:ext cx="1406525" cy="1200329"/>
          </a:xfrm>
          <a:prstGeom prst="rect">
            <a:avLst/>
          </a:prstGeom>
          <a:noFill/>
        </p:spPr>
        <p:txBody>
          <a:bodyPr wrap="square" rtlCol="0">
            <a:spAutoFit/>
          </a:bodyPr>
          <a:lstStyle/>
          <a:p>
            <a:pPr algn="ctr"/>
            <a:r>
              <a:rPr lang="en-US" b="1">
                <a:solidFill>
                  <a:schemeClr val="bg1"/>
                </a:solidFill>
                <a:latin typeface="Arial" panose="020B0604020202020204" pitchFamily="34" charset="0"/>
                <a:cs typeface="Arial" panose="020B0604020202020204" pitchFamily="34" charset="0"/>
              </a:rPr>
              <a:t>I am very certain they are real.</a:t>
            </a:r>
          </a:p>
        </p:txBody>
      </p:sp>
      <p:sp>
        <p:nvSpPr>
          <p:cNvPr id="14" name="TextBox 13">
            <a:extLst>
              <a:ext uri="{FF2B5EF4-FFF2-40B4-BE49-F238E27FC236}">
                <a16:creationId xmlns:a16="http://schemas.microsoft.com/office/drawing/2014/main" id="{E5C944EB-5C6E-674B-1F2F-00E401F88E24}"/>
              </a:ext>
            </a:extLst>
          </p:cNvPr>
          <p:cNvSpPr txBox="1"/>
          <p:nvPr/>
        </p:nvSpPr>
        <p:spPr>
          <a:xfrm>
            <a:off x="5400336" y="4119811"/>
            <a:ext cx="1689780" cy="1200329"/>
          </a:xfrm>
          <a:prstGeom prst="rect">
            <a:avLst/>
          </a:prstGeom>
          <a:noFill/>
        </p:spPr>
        <p:txBody>
          <a:bodyPr wrap="square" rtlCol="0">
            <a:spAutoFit/>
          </a:bodyPr>
          <a:lstStyle/>
          <a:p>
            <a:pPr algn="ctr"/>
            <a:r>
              <a:rPr lang="en-US" b="1">
                <a:solidFill>
                  <a:schemeClr val="bg1"/>
                </a:solidFill>
                <a:latin typeface="Arial" panose="020B0604020202020204" pitchFamily="34" charset="0"/>
                <a:cs typeface="Arial" panose="020B0604020202020204" pitchFamily="34" charset="0"/>
              </a:rPr>
              <a:t>I am afraid of them and can’t sleep sometimes .</a:t>
            </a:r>
          </a:p>
        </p:txBody>
      </p:sp>
      <p:sp>
        <p:nvSpPr>
          <p:cNvPr id="3" name="Freeform: Shape 2">
            <a:extLst>
              <a:ext uri="{FF2B5EF4-FFF2-40B4-BE49-F238E27FC236}">
                <a16:creationId xmlns:a16="http://schemas.microsoft.com/office/drawing/2014/main" id="{C8F66186-C387-FBD8-FE83-405EC4B9A6A5}"/>
              </a:ext>
              <a:ext uri="{C183D7F6-B498-43B3-948B-1728B52AA6E4}">
                <adec:decorative xmlns:adec="http://schemas.microsoft.com/office/drawing/2017/decorative" val="1"/>
              </a:ext>
            </a:extLst>
          </p:cNvPr>
          <p:cNvSpPr/>
          <p:nvPr/>
        </p:nvSpPr>
        <p:spPr>
          <a:xfrm>
            <a:off x="7117733" y="4119811"/>
            <a:ext cx="138509" cy="1468032"/>
          </a:xfrm>
          <a:custGeom>
            <a:avLst/>
            <a:gdLst>
              <a:gd name="connsiteX0" fmla="*/ 27228 w 138509"/>
              <a:gd name="connsiteY0" fmla="*/ 0 h 1468032"/>
              <a:gd name="connsiteX1" fmla="*/ 6807 w 138509"/>
              <a:gd name="connsiteY1" fmla="*/ 63532 h 1468032"/>
              <a:gd name="connsiteX2" fmla="*/ 4538 w 138509"/>
              <a:gd name="connsiteY2" fmla="*/ 79415 h 1468032"/>
              <a:gd name="connsiteX3" fmla="*/ 0 w 138509"/>
              <a:gd name="connsiteY3" fmla="*/ 99836 h 1468032"/>
              <a:gd name="connsiteX4" fmla="*/ 2269 w 138509"/>
              <a:gd name="connsiteY4" fmla="*/ 138408 h 1468032"/>
              <a:gd name="connsiteX5" fmla="*/ 6807 w 138509"/>
              <a:gd name="connsiteY5" fmla="*/ 154291 h 1468032"/>
              <a:gd name="connsiteX6" fmla="*/ 20421 w 138509"/>
              <a:gd name="connsiteY6" fmla="*/ 197402 h 1468032"/>
              <a:gd name="connsiteX7" fmla="*/ 27228 w 138509"/>
              <a:gd name="connsiteY7" fmla="*/ 222361 h 1468032"/>
              <a:gd name="connsiteX8" fmla="*/ 43111 w 138509"/>
              <a:gd name="connsiteY8" fmla="*/ 254126 h 1468032"/>
              <a:gd name="connsiteX9" fmla="*/ 54455 w 138509"/>
              <a:gd name="connsiteY9" fmla="*/ 270009 h 1468032"/>
              <a:gd name="connsiteX10" fmla="*/ 74876 w 138509"/>
              <a:gd name="connsiteY10" fmla="*/ 322196 h 1468032"/>
              <a:gd name="connsiteX11" fmla="*/ 86221 w 138509"/>
              <a:gd name="connsiteY11" fmla="*/ 344886 h 1468032"/>
              <a:gd name="connsiteX12" fmla="*/ 97566 w 138509"/>
              <a:gd name="connsiteY12" fmla="*/ 385727 h 1468032"/>
              <a:gd name="connsiteX13" fmla="*/ 106642 w 138509"/>
              <a:gd name="connsiteY13" fmla="*/ 442452 h 1468032"/>
              <a:gd name="connsiteX14" fmla="*/ 104373 w 138509"/>
              <a:gd name="connsiteY14" fmla="*/ 508253 h 1468032"/>
              <a:gd name="connsiteX15" fmla="*/ 99835 w 138509"/>
              <a:gd name="connsiteY15" fmla="*/ 540018 h 1468032"/>
              <a:gd name="connsiteX16" fmla="*/ 81683 w 138509"/>
              <a:gd name="connsiteY16" fmla="*/ 601281 h 1468032"/>
              <a:gd name="connsiteX17" fmla="*/ 43111 w 138509"/>
              <a:gd name="connsiteY17" fmla="*/ 673888 h 1468032"/>
              <a:gd name="connsiteX18" fmla="*/ 13614 w 138509"/>
              <a:gd name="connsiteY18" fmla="*/ 755572 h 1468032"/>
              <a:gd name="connsiteX19" fmla="*/ 2269 w 138509"/>
              <a:gd name="connsiteY19" fmla="*/ 844062 h 1468032"/>
              <a:gd name="connsiteX20" fmla="*/ 18152 w 138509"/>
              <a:gd name="connsiteY20" fmla="*/ 964318 h 1468032"/>
              <a:gd name="connsiteX21" fmla="*/ 29497 w 138509"/>
              <a:gd name="connsiteY21" fmla="*/ 1002891 h 1468032"/>
              <a:gd name="connsiteX22" fmla="*/ 65800 w 138509"/>
              <a:gd name="connsiteY22" fmla="*/ 1075498 h 1468032"/>
              <a:gd name="connsiteX23" fmla="*/ 83952 w 138509"/>
              <a:gd name="connsiteY23" fmla="*/ 1109533 h 1468032"/>
              <a:gd name="connsiteX24" fmla="*/ 111180 w 138509"/>
              <a:gd name="connsiteY24" fmla="*/ 1170795 h 1468032"/>
              <a:gd name="connsiteX25" fmla="*/ 122525 w 138509"/>
              <a:gd name="connsiteY25" fmla="*/ 1198023 h 1468032"/>
              <a:gd name="connsiteX26" fmla="*/ 136139 w 138509"/>
              <a:gd name="connsiteY26" fmla="*/ 1243403 h 1468032"/>
              <a:gd name="connsiteX27" fmla="*/ 133870 w 138509"/>
              <a:gd name="connsiteY27" fmla="*/ 1309203 h 1468032"/>
              <a:gd name="connsiteX28" fmla="*/ 127063 w 138509"/>
              <a:gd name="connsiteY28" fmla="*/ 1372735 h 1468032"/>
              <a:gd name="connsiteX29" fmla="*/ 113449 w 138509"/>
              <a:gd name="connsiteY29" fmla="*/ 1411308 h 1468032"/>
              <a:gd name="connsiteX30" fmla="*/ 108911 w 138509"/>
              <a:gd name="connsiteY30" fmla="*/ 1420384 h 1468032"/>
              <a:gd name="connsiteX31" fmla="*/ 104373 w 138509"/>
              <a:gd name="connsiteY31" fmla="*/ 1440804 h 1468032"/>
              <a:gd name="connsiteX32" fmla="*/ 104373 w 138509"/>
              <a:gd name="connsiteY32" fmla="*/ 1468032 h 146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8509" h="1468032">
                <a:moveTo>
                  <a:pt x="27228" y="0"/>
                </a:moveTo>
                <a:cubicBezTo>
                  <a:pt x="20421" y="21177"/>
                  <a:pt x="12918" y="42143"/>
                  <a:pt x="6807" y="63532"/>
                </a:cubicBezTo>
                <a:cubicBezTo>
                  <a:pt x="5338" y="68674"/>
                  <a:pt x="5524" y="74159"/>
                  <a:pt x="4538" y="79415"/>
                </a:cubicBezTo>
                <a:cubicBezTo>
                  <a:pt x="3253" y="86269"/>
                  <a:pt x="1513" y="93029"/>
                  <a:pt x="0" y="99836"/>
                </a:cubicBezTo>
                <a:cubicBezTo>
                  <a:pt x="756" y="112693"/>
                  <a:pt x="671" y="125628"/>
                  <a:pt x="2269" y="138408"/>
                </a:cubicBezTo>
                <a:cubicBezTo>
                  <a:pt x="2952" y="143872"/>
                  <a:pt x="5472" y="148949"/>
                  <a:pt x="6807" y="154291"/>
                </a:cubicBezTo>
                <a:cubicBezTo>
                  <a:pt x="21258" y="212094"/>
                  <a:pt x="-760" y="133858"/>
                  <a:pt x="20421" y="197402"/>
                </a:cubicBezTo>
                <a:cubicBezTo>
                  <a:pt x="23148" y="205583"/>
                  <a:pt x="24501" y="214180"/>
                  <a:pt x="27228" y="222361"/>
                </a:cubicBezTo>
                <a:cubicBezTo>
                  <a:pt x="30670" y="232687"/>
                  <a:pt x="37282" y="245058"/>
                  <a:pt x="43111" y="254126"/>
                </a:cubicBezTo>
                <a:cubicBezTo>
                  <a:pt x="46629" y="259599"/>
                  <a:pt x="51295" y="264322"/>
                  <a:pt x="54455" y="270009"/>
                </a:cubicBezTo>
                <a:cubicBezTo>
                  <a:pt x="70116" y="298199"/>
                  <a:pt x="62536" y="292033"/>
                  <a:pt x="74876" y="322196"/>
                </a:cubicBezTo>
                <a:cubicBezTo>
                  <a:pt x="78078" y="330022"/>
                  <a:pt x="82787" y="337159"/>
                  <a:pt x="86221" y="344886"/>
                </a:cubicBezTo>
                <a:cubicBezTo>
                  <a:pt x="93498" y="361260"/>
                  <a:pt x="94432" y="367443"/>
                  <a:pt x="97566" y="385727"/>
                </a:cubicBezTo>
                <a:cubicBezTo>
                  <a:pt x="100801" y="404601"/>
                  <a:pt x="106642" y="442452"/>
                  <a:pt x="106642" y="442452"/>
                </a:cubicBezTo>
                <a:cubicBezTo>
                  <a:pt x="105886" y="464386"/>
                  <a:pt x="105900" y="486360"/>
                  <a:pt x="104373" y="508253"/>
                </a:cubicBezTo>
                <a:cubicBezTo>
                  <a:pt x="103629" y="518923"/>
                  <a:pt x="101715" y="529489"/>
                  <a:pt x="99835" y="540018"/>
                </a:cubicBezTo>
                <a:cubicBezTo>
                  <a:pt x="95630" y="563564"/>
                  <a:pt x="92237" y="579694"/>
                  <a:pt x="81683" y="601281"/>
                </a:cubicBezTo>
                <a:cubicBezTo>
                  <a:pt x="69646" y="625902"/>
                  <a:pt x="52419" y="648112"/>
                  <a:pt x="43111" y="673888"/>
                </a:cubicBezTo>
                <a:lnTo>
                  <a:pt x="13614" y="755572"/>
                </a:lnTo>
                <a:cubicBezTo>
                  <a:pt x="12503" y="763352"/>
                  <a:pt x="2062" y="832890"/>
                  <a:pt x="2269" y="844062"/>
                </a:cubicBezTo>
                <a:cubicBezTo>
                  <a:pt x="3265" y="897833"/>
                  <a:pt x="6158" y="919007"/>
                  <a:pt x="18152" y="964318"/>
                </a:cubicBezTo>
                <a:cubicBezTo>
                  <a:pt x="21582" y="977274"/>
                  <a:pt x="24218" y="990572"/>
                  <a:pt x="29497" y="1002891"/>
                </a:cubicBezTo>
                <a:cubicBezTo>
                  <a:pt x="40156" y="1027762"/>
                  <a:pt x="53494" y="1051399"/>
                  <a:pt x="65800" y="1075498"/>
                </a:cubicBezTo>
                <a:cubicBezTo>
                  <a:pt x="71647" y="1086949"/>
                  <a:pt x="78730" y="1097784"/>
                  <a:pt x="83952" y="1109533"/>
                </a:cubicBezTo>
                <a:cubicBezTo>
                  <a:pt x="93028" y="1129954"/>
                  <a:pt x="102250" y="1150310"/>
                  <a:pt x="111180" y="1170795"/>
                </a:cubicBezTo>
                <a:cubicBezTo>
                  <a:pt x="115109" y="1179808"/>
                  <a:pt x="119416" y="1188695"/>
                  <a:pt x="122525" y="1198023"/>
                </a:cubicBezTo>
                <a:cubicBezTo>
                  <a:pt x="132059" y="1226625"/>
                  <a:pt x="127444" y="1211522"/>
                  <a:pt x="136139" y="1243403"/>
                </a:cubicBezTo>
                <a:cubicBezTo>
                  <a:pt x="139746" y="1297508"/>
                  <a:pt x="139427" y="1257342"/>
                  <a:pt x="133870" y="1309203"/>
                </a:cubicBezTo>
                <a:cubicBezTo>
                  <a:pt x="131679" y="1329652"/>
                  <a:pt x="132256" y="1352613"/>
                  <a:pt x="127063" y="1372735"/>
                </a:cubicBezTo>
                <a:cubicBezTo>
                  <a:pt x="123656" y="1385937"/>
                  <a:pt x="119547" y="1399112"/>
                  <a:pt x="113449" y="1411308"/>
                </a:cubicBezTo>
                <a:cubicBezTo>
                  <a:pt x="111936" y="1414333"/>
                  <a:pt x="110099" y="1417217"/>
                  <a:pt x="108911" y="1420384"/>
                </a:cubicBezTo>
                <a:cubicBezTo>
                  <a:pt x="107954" y="1422935"/>
                  <a:pt x="104473" y="1439098"/>
                  <a:pt x="104373" y="1440804"/>
                </a:cubicBezTo>
                <a:cubicBezTo>
                  <a:pt x="103840" y="1449864"/>
                  <a:pt x="104373" y="1458956"/>
                  <a:pt x="104373" y="1468032"/>
                </a:cubicBezTo>
              </a:path>
            </a:pathLst>
          </a:cu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8" name="Freeform: Shape 7">
            <a:extLst>
              <a:ext uri="{FF2B5EF4-FFF2-40B4-BE49-F238E27FC236}">
                <a16:creationId xmlns:a16="http://schemas.microsoft.com/office/drawing/2014/main" id="{30D290B1-A1AB-473C-6F00-2F8A960799B7}"/>
              </a:ext>
              <a:ext uri="{C183D7F6-B498-43B3-948B-1728B52AA6E4}">
                <adec:decorative xmlns:adec="http://schemas.microsoft.com/office/drawing/2017/decorative" val="1"/>
              </a:ext>
            </a:extLst>
          </p:cNvPr>
          <p:cNvSpPr/>
          <p:nvPr/>
        </p:nvSpPr>
        <p:spPr>
          <a:xfrm>
            <a:off x="6993827" y="4093521"/>
            <a:ext cx="274572" cy="145214"/>
          </a:xfrm>
          <a:custGeom>
            <a:avLst/>
            <a:gdLst>
              <a:gd name="connsiteX0" fmla="*/ 115718 w 274572"/>
              <a:gd name="connsiteY0" fmla="*/ 9076 h 145214"/>
              <a:gd name="connsiteX1" fmla="*/ 49917 w 274572"/>
              <a:gd name="connsiteY1" fmla="*/ 29496 h 145214"/>
              <a:gd name="connsiteX2" fmla="*/ 29497 w 274572"/>
              <a:gd name="connsiteY2" fmla="*/ 43110 h 145214"/>
              <a:gd name="connsiteX3" fmla="*/ 22690 w 274572"/>
              <a:gd name="connsiteY3" fmla="*/ 52186 h 145214"/>
              <a:gd name="connsiteX4" fmla="*/ 13614 w 274572"/>
              <a:gd name="connsiteY4" fmla="*/ 61262 h 145214"/>
              <a:gd name="connsiteX5" fmla="*/ 2269 w 274572"/>
              <a:gd name="connsiteY5" fmla="*/ 77145 h 145214"/>
              <a:gd name="connsiteX6" fmla="*/ 0 w 274572"/>
              <a:gd name="connsiteY6" fmla="*/ 86221 h 145214"/>
              <a:gd name="connsiteX7" fmla="*/ 31766 w 274572"/>
              <a:gd name="connsiteY7" fmla="*/ 113449 h 145214"/>
              <a:gd name="connsiteX8" fmla="*/ 68069 w 274572"/>
              <a:gd name="connsiteY8" fmla="*/ 106642 h 145214"/>
              <a:gd name="connsiteX9" fmla="*/ 90759 w 274572"/>
              <a:gd name="connsiteY9" fmla="*/ 93028 h 145214"/>
              <a:gd name="connsiteX10" fmla="*/ 102104 w 274572"/>
              <a:gd name="connsiteY10" fmla="*/ 88490 h 145214"/>
              <a:gd name="connsiteX11" fmla="*/ 117987 w 274572"/>
              <a:gd name="connsiteY11" fmla="*/ 74876 h 145214"/>
              <a:gd name="connsiteX12" fmla="*/ 129332 w 274572"/>
              <a:gd name="connsiteY12" fmla="*/ 49917 h 145214"/>
              <a:gd name="connsiteX13" fmla="*/ 138408 w 274572"/>
              <a:gd name="connsiteY13" fmla="*/ 31765 h 145214"/>
              <a:gd name="connsiteX14" fmla="*/ 142946 w 274572"/>
              <a:gd name="connsiteY14" fmla="*/ 22689 h 145214"/>
              <a:gd name="connsiteX15" fmla="*/ 147484 w 274572"/>
              <a:gd name="connsiteY15" fmla="*/ 9076 h 145214"/>
              <a:gd name="connsiteX16" fmla="*/ 165636 w 274572"/>
              <a:gd name="connsiteY16" fmla="*/ 0 h 145214"/>
              <a:gd name="connsiteX17" fmla="*/ 188325 w 274572"/>
              <a:gd name="connsiteY17" fmla="*/ 6807 h 145214"/>
              <a:gd name="connsiteX18" fmla="*/ 208746 w 274572"/>
              <a:gd name="connsiteY18" fmla="*/ 22689 h 145214"/>
              <a:gd name="connsiteX19" fmla="*/ 226898 w 274572"/>
              <a:gd name="connsiteY19" fmla="*/ 36303 h 145214"/>
              <a:gd name="connsiteX20" fmla="*/ 235974 w 274572"/>
              <a:gd name="connsiteY20" fmla="*/ 40841 h 145214"/>
              <a:gd name="connsiteX21" fmla="*/ 245050 w 274572"/>
              <a:gd name="connsiteY21" fmla="*/ 49917 h 145214"/>
              <a:gd name="connsiteX22" fmla="*/ 256395 w 274572"/>
              <a:gd name="connsiteY22" fmla="*/ 58993 h 145214"/>
              <a:gd name="connsiteX23" fmla="*/ 272278 w 274572"/>
              <a:gd name="connsiteY23" fmla="*/ 79414 h 145214"/>
              <a:gd name="connsiteX24" fmla="*/ 274547 w 274572"/>
              <a:gd name="connsiteY24" fmla="*/ 90759 h 145214"/>
              <a:gd name="connsiteX25" fmla="*/ 272278 w 274572"/>
              <a:gd name="connsiteY25" fmla="*/ 122525 h 145214"/>
              <a:gd name="connsiteX26" fmla="*/ 263202 w 274572"/>
              <a:gd name="connsiteY26" fmla="*/ 133870 h 145214"/>
              <a:gd name="connsiteX27" fmla="*/ 235974 w 274572"/>
              <a:gd name="connsiteY27" fmla="*/ 145214 h 145214"/>
              <a:gd name="connsiteX28" fmla="*/ 199670 w 274572"/>
              <a:gd name="connsiteY28" fmla="*/ 136139 h 145214"/>
              <a:gd name="connsiteX29" fmla="*/ 188325 w 274572"/>
              <a:gd name="connsiteY29" fmla="*/ 124794 h 145214"/>
              <a:gd name="connsiteX30" fmla="*/ 176981 w 274572"/>
              <a:gd name="connsiteY30" fmla="*/ 111180 h 145214"/>
              <a:gd name="connsiteX31" fmla="*/ 161098 w 274572"/>
              <a:gd name="connsiteY31" fmla="*/ 74876 h 145214"/>
              <a:gd name="connsiteX32" fmla="*/ 156560 w 274572"/>
              <a:gd name="connsiteY32" fmla="*/ 63531 h 145214"/>
              <a:gd name="connsiteX33" fmla="*/ 152022 w 274572"/>
              <a:gd name="connsiteY33" fmla="*/ 52186 h 145214"/>
              <a:gd name="connsiteX34" fmla="*/ 115718 w 274572"/>
              <a:gd name="connsiteY34" fmla="*/ 9076 h 14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74572" h="145214">
                <a:moveTo>
                  <a:pt x="115718" y="9076"/>
                </a:moveTo>
                <a:cubicBezTo>
                  <a:pt x="98700" y="5294"/>
                  <a:pt x="71573" y="21853"/>
                  <a:pt x="49917" y="29496"/>
                </a:cubicBezTo>
                <a:cubicBezTo>
                  <a:pt x="46580" y="30674"/>
                  <a:pt x="32454" y="40153"/>
                  <a:pt x="29497" y="43110"/>
                </a:cubicBezTo>
                <a:cubicBezTo>
                  <a:pt x="26823" y="45784"/>
                  <a:pt x="25180" y="49340"/>
                  <a:pt x="22690" y="52186"/>
                </a:cubicBezTo>
                <a:cubicBezTo>
                  <a:pt x="19873" y="55406"/>
                  <a:pt x="16431" y="58042"/>
                  <a:pt x="13614" y="61262"/>
                </a:cubicBezTo>
                <a:cubicBezTo>
                  <a:pt x="9674" y="65765"/>
                  <a:pt x="5658" y="72062"/>
                  <a:pt x="2269" y="77145"/>
                </a:cubicBezTo>
                <a:cubicBezTo>
                  <a:pt x="1513" y="80170"/>
                  <a:pt x="0" y="83103"/>
                  <a:pt x="0" y="86221"/>
                </a:cubicBezTo>
                <a:cubicBezTo>
                  <a:pt x="0" y="102623"/>
                  <a:pt x="19259" y="108446"/>
                  <a:pt x="31766" y="113449"/>
                </a:cubicBezTo>
                <a:cubicBezTo>
                  <a:pt x="45427" y="112083"/>
                  <a:pt x="55921" y="112716"/>
                  <a:pt x="68069" y="106642"/>
                </a:cubicBezTo>
                <a:cubicBezTo>
                  <a:pt x="75958" y="102697"/>
                  <a:pt x="82570" y="96304"/>
                  <a:pt x="90759" y="93028"/>
                </a:cubicBezTo>
                <a:cubicBezTo>
                  <a:pt x="94541" y="91515"/>
                  <a:pt x="98544" y="90468"/>
                  <a:pt x="102104" y="88490"/>
                </a:cubicBezTo>
                <a:cubicBezTo>
                  <a:pt x="108653" y="84852"/>
                  <a:pt x="112828" y="80035"/>
                  <a:pt x="117987" y="74876"/>
                </a:cubicBezTo>
                <a:cubicBezTo>
                  <a:pt x="122395" y="61651"/>
                  <a:pt x="119186" y="70208"/>
                  <a:pt x="129332" y="49917"/>
                </a:cubicBezTo>
                <a:lnTo>
                  <a:pt x="138408" y="31765"/>
                </a:lnTo>
                <a:cubicBezTo>
                  <a:pt x="139921" y="28740"/>
                  <a:pt x="141876" y="25898"/>
                  <a:pt x="142946" y="22689"/>
                </a:cubicBezTo>
                <a:cubicBezTo>
                  <a:pt x="144459" y="18151"/>
                  <a:pt x="143657" y="11946"/>
                  <a:pt x="147484" y="9076"/>
                </a:cubicBezTo>
                <a:cubicBezTo>
                  <a:pt x="159055" y="398"/>
                  <a:pt x="152891" y="3186"/>
                  <a:pt x="165636" y="0"/>
                </a:cubicBezTo>
                <a:cubicBezTo>
                  <a:pt x="182207" y="5524"/>
                  <a:pt x="174609" y="3378"/>
                  <a:pt x="188325" y="6807"/>
                </a:cubicBezTo>
                <a:cubicBezTo>
                  <a:pt x="212313" y="21198"/>
                  <a:pt x="187845" y="5271"/>
                  <a:pt x="208746" y="22689"/>
                </a:cubicBezTo>
                <a:cubicBezTo>
                  <a:pt x="214556" y="27531"/>
                  <a:pt x="220847" y="31765"/>
                  <a:pt x="226898" y="36303"/>
                </a:cubicBezTo>
                <a:cubicBezTo>
                  <a:pt x="229604" y="38332"/>
                  <a:pt x="233268" y="38812"/>
                  <a:pt x="235974" y="40841"/>
                </a:cubicBezTo>
                <a:cubicBezTo>
                  <a:pt x="239397" y="43408"/>
                  <a:pt x="241852" y="47075"/>
                  <a:pt x="245050" y="49917"/>
                </a:cubicBezTo>
                <a:cubicBezTo>
                  <a:pt x="248670" y="53134"/>
                  <a:pt x="253110" y="55434"/>
                  <a:pt x="256395" y="58993"/>
                </a:cubicBezTo>
                <a:cubicBezTo>
                  <a:pt x="262244" y="65330"/>
                  <a:pt x="272278" y="79414"/>
                  <a:pt x="272278" y="79414"/>
                </a:cubicBezTo>
                <a:cubicBezTo>
                  <a:pt x="273034" y="83196"/>
                  <a:pt x="274547" y="86902"/>
                  <a:pt x="274547" y="90759"/>
                </a:cubicBezTo>
                <a:cubicBezTo>
                  <a:pt x="274547" y="101375"/>
                  <a:pt x="274980" y="112259"/>
                  <a:pt x="272278" y="122525"/>
                </a:cubicBezTo>
                <a:cubicBezTo>
                  <a:pt x="271046" y="127208"/>
                  <a:pt x="266822" y="130653"/>
                  <a:pt x="263202" y="133870"/>
                </a:cubicBezTo>
                <a:cubicBezTo>
                  <a:pt x="254832" y="141310"/>
                  <a:pt x="246487" y="142210"/>
                  <a:pt x="235974" y="145214"/>
                </a:cubicBezTo>
                <a:cubicBezTo>
                  <a:pt x="230088" y="144144"/>
                  <a:pt x="207750" y="141795"/>
                  <a:pt x="199670" y="136139"/>
                </a:cubicBezTo>
                <a:cubicBezTo>
                  <a:pt x="195289" y="133072"/>
                  <a:pt x="191922" y="128751"/>
                  <a:pt x="188325" y="124794"/>
                </a:cubicBezTo>
                <a:cubicBezTo>
                  <a:pt x="184352" y="120423"/>
                  <a:pt x="180257" y="116095"/>
                  <a:pt x="176981" y="111180"/>
                </a:cubicBezTo>
                <a:cubicBezTo>
                  <a:pt x="171756" y="103341"/>
                  <a:pt x="163670" y="81306"/>
                  <a:pt x="161098" y="74876"/>
                </a:cubicBezTo>
                <a:lnTo>
                  <a:pt x="156560" y="63531"/>
                </a:lnTo>
                <a:cubicBezTo>
                  <a:pt x="155047" y="59749"/>
                  <a:pt x="153843" y="55829"/>
                  <a:pt x="152022" y="52186"/>
                </a:cubicBezTo>
                <a:cubicBezTo>
                  <a:pt x="146414" y="40971"/>
                  <a:pt x="132736" y="12858"/>
                  <a:pt x="115718" y="9076"/>
                </a:cubicBezTo>
                <a:close/>
              </a:path>
            </a:pathLst>
          </a:custGeom>
          <a:solidFill>
            <a:srgbClr val="792999"/>
          </a:solidFill>
          <a:ln>
            <a:solidFill>
              <a:srgbClr val="6D50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15" name="Freeform: Shape 14">
            <a:extLst>
              <a:ext uri="{FF2B5EF4-FFF2-40B4-BE49-F238E27FC236}">
                <a16:creationId xmlns:a16="http://schemas.microsoft.com/office/drawing/2014/main" id="{8280EC27-7219-A81D-4597-0A64193E5994}"/>
              </a:ext>
              <a:ext uri="{C183D7F6-B498-43B3-948B-1728B52AA6E4}">
                <adec:decorative xmlns:adec="http://schemas.microsoft.com/office/drawing/2017/decorative" val="1"/>
              </a:ext>
            </a:extLst>
          </p:cNvPr>
          <p:cNvSpPr/>
          <p:nvPr/>
        </p:nvSpPr>
        <p:spPr>
          <a:xfrm flipH="1">
            <a:off x="3844547" y="3984756"/>
            <a:ext cx="45719" cy="892044"/>
          </a:xfrm>
          <a:custGeom>
            <a:avLst/>
            <a:gdLst>
              <a:gd name="connsiteX0" fmla="*/ 27228 w 138509"/>
              <a:gd name="connsiteY0" fmla="*/ 0 h 1468032"/>
              <a:gd name="connsiteX1" fmla="*/ 6807 w 138509"/>
              <a:gd name="connsiteY1" fmla="*/ 63532 h 1468032"/>
              <a:gd name="connsiteX2" fmla="*/ 4538 w 138509"/>
              <a:gd name="connsiteY2" fmla="*/ 79415 h 1468032"/>
              <a:gd name="connsiteX3" fmla="*/ 0 w 138509"/>
              <a:gd name="connsiteY3" fmla="*/ 99836 h 1468032"/>
              <a:gd name="connsiteX4" fmla="*/ 2269 w 138509"/>
              <a:gd name="connsiteY4" fmla="*/ 138408 h 1468032"/>
              <a:gd name="connsiteX5" fmla="*/ 6807 w 138509"/>
              <a:gd name="connsiteY5" fmla="*/ 154291 h 1468032"/>
              <a:gd name="connsiteX6" fmla="*/ 20421 w 138509"/>
              <a:gd name="connsiteY6" fmla="*/ 197402 h 1468032"/>
              <a:gd name="connsiteX7" fmla="*/ 27228 w 138509"/>
              <a:gd name="connsiteY7" fmla="*/ 222361 h 1468032"/>
              <a:gd name="connsiteX8" fmla="*/ 43111 w 138509"/>
              <a:gd name="connsiteY8" fmla="*/ 254126 h 1468032"/>
              <a:gd name="connsiteX9" fmla="*/ 54455 w 138509"/>
              <a:gd name="connsiteY9" fmla="*/ 270009 h 1468032"/>
              <a:gd name="connsiteX10" fmla="*/ 74876 w 138509"/>
              <a:gd name="connsiteY10" fmla="*/ 322196 h 1468032"/>
              <a:gd name="connsiteX11" fmla="*/ 86221 w 138509"/>
              <a:gd name="connsiteY11" fmla="*/ 344886 h 1468032"/>
              <a:gd name="connsiteX12" fmla="*/ 97566 w 138509"/>
              <a:gd name="connsiteY12" fmla="*/ 385727 h 1468032"/>
              <a:gd name="connsiteX13" fmla="*/ 106642 w 138509"/>
              <a:gd name="connsiteY13" fmla="*/ 442452 h 1468032"/>
              <a:gd name="connsiteX14" fmla="*/ 104373 w 138509"/>
              <a:gd name="connsiteY14" fmla="*/ 508253 h 1468032"/>
              <a:gd name="connsiteX15" fmla="*/ 99835 w 138509"/>
              <a:gd name="connsiteY15" fmla="*/ 540018 h 1468032"/>
              <a:gd name="connsiteX16" fmla="*/ 81683 w 138509"/>
              <a:gd name="connsiteY16" fmla="*/ 601281 h 1468032"/>
              <a:gd name="connsiteX17" fmla="*/ 43111 w 138509"/>
              <a:gd name="connsiteY17" fmla="*/ 673888 h 1468032"/>
              <a:gd name="connsiteX18" fmla="*/ 13614 w 138509"/>
              <a:gd name="connsiteY18" fmla="*/ 755572 h 1468032"/>
              <a:gd name="connsiteX19" fmla="*/ 2269 w 138509"/>
              <a:gd name="connsiteY19" fmla="*/ 844062 h 1468032"/>
              <a:gd name="connsiteX20" fmla="*/ 18152 w 138509"/>
              <a:gd name="connsiteY20" fmla="*/ 964318 h 1468032"/>
              <a:gd name="connsiteX21" fmla="*/ 29497 w 138509"/>
              <a:gd name="connsiteY21" fmla="*/ 1002891 h 1468032"/>
              <a:gd name="connsiteX22" fmla="*/ 65800 w 138509"/>
              <a:gd name="connsiteY22" fmla="*/ 1075498 h 1468032"/>
              <a:gd name="connsiteX23" fmla="*/ 83952 w 138509"/>
              <a:gd name="connsiteY23" fmla="*/ 1109533 h 1468032"/>
              <a:gd name="connsiteX24" fmla="*/ 111180 w 138509"/>
              <a:gd name="connsiteY24" fmla="*/ 1170795 h 1468032"/>
              <a:gd name="connsiteX25" fmla="*/ 122525 w 138509"/>
              <a:gd name="connsiteY25" fmla="*/ 1198023 h 1468032"/>
              <a:gd name="connsiteX26" fmla="*/ 136139 w 138509"/>
              <a:gd name="connsiteY26" fmla="*/ 1243403 h 1468032"/>
              <a:gd name="connsiteX27" fmla="*/ 133870 w 138509"/>
              <a:gd name="connsiteY27" fmla="*/ 1309203 h 1468032"/>
              <a:gd name="connsiteX28" fmla="*/ 127063 w 138509"/>
              <a:gd name="connsiteY28" fmla="*/ 1372735 h 1468032"/>
              <a:gd name="connsiteX29" fmla="*/ 113449 w 138509"/>
              <a:gd name="connsiteY29" fmla="*/ 1411308 h 1468032"/>
              <a:gd name="connsiteX30" fmla="*/ 108911 w 138509"/>
              <a:gd name="connsiteY30" fmla="*/ 1420384 h 1468032"/>
              <a:gd name="connsiteX31" fmla="*/ 104373 w 138509"/>
              <a:gd name="connsiteY31" fmla="*/ 1440804 h 1468032"/>
              <a:gd name="connsiteX32" fmla="*/ 104373 w 138509"/>
              <a:gd name="connsiteY32" fmla="*/ 1468032 h 146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8509" h="1468032">
                <a:moveTo>
                  <a:pt x="27228" y="0"/>
                </a:moveTo>
                <a:cubicBezTo>
                  <a:pt x="20421" y="21177"/>
                  <a:pt x="12918" y="42143"/>
                  <a:pt x="6807" y="63532"/>
                </a:cubicBezTo>
                <a:cubicBezTo>
                  <a:pt x="5338" y="68674"/>
                  <a:pt x="5524" y="74159"/>
                  <a:pt x="4538" y="79415"/>
                </a:cubicBezTo>
                <a:cubicBezTo>
                  <a:pt x="3253" y="86269"/>
                  <a:pt x="1513" y="93029"/>
                  <a:pt x="0" y="99836"/>
                </a:cubicBezTo>
                <a:cubicBezTo>
                  <a:pt x="756" y="112693"/>
                  <a:pt x="671" y="125628"/>
                  <a:pt x="2269" y="138408"/>
                </a:cubicBezTo>
                <a:cubicBezTo>
                  <a:pt x="2952" y="143872"/>
                  <a:pt x="5472" y="148949"/>
                  <a:pt x="6807" y="154291"/>
                </a:cubicBezTo>
                <a:cubicBezTo>
                  <a:pt x="21258" y="212094"/>
                  <a:pt x="-760" y="133858"/>
                  <a:pt x="20421" y="197402"/>
                </a:cubicBezTo>
                <a:cubicBezTo>
                  <a:pt x="23148" y="205583"/>
                  <a:pt x="24501" y="214180"/>
                  <a:pt x="27228" y="222361"/>
                </a:cubicBezTo>
                <a:cubicBezTo>
                  <a:pt x="30670" y="232687"/>
                  <a:pt x="37282" y="245058"/>
                  <a:pt x="43111" y="254126"/>
                </a:cubicBezTo>
                <a:cubicBezTo>
                  <a:pt x="46629" y="259599"/>
                  <a:pt x="51295" y="264322"/>
                  <a:pt x="54455" y="270009"/>
                </a:cubicBezTo>
                <a:cubicBezTo>
                  <a:pt x="70116" y="298199"/>
                  <a:pt x="62536" y="292033"/>
                  <a:pt x="74876" y="322196"/>
                </a:cubicBezTo>
                <a:cubicBezTo>
                  <a:pt x="78078" y="330022"/>
                  <a:pt x="82787" y="337159"/>
                  <a:pt x="86221" y="344886"/>
                </a:cubicBezTo>
                <a:cubicBezTo>
                  <a:pt x="93498" y="361260"/>
                  <a:pt x="94432" y="367443"/>
                  <a:pt x="97566" y="385727"/>
                </a:cubicBezTo>
                <a:cubicBezTo>
                  <a:pt x="100801" y="404601"/>
                  <a:pt x="106642" y="442452"/>
                  <a:pt x="106642" y="442452"/>
                </a:cubicBezTo>
                <a:cubicBezTo>
                  <a:pt x="105886" y="464386"/>
                  <a:pt x="105900" y="486360"/>
                  <a:pt x="104373" y="508253"/>
                </a:cubicBezTo>
                <a:cubicBezTo>
                  <a:pt x="103629" y="518923"/>
                  <a:pt x="101715" y="529489"/>
                  <a:pt x="99835" y="540018"/>
                </a:cubicBezTo>
                <a:cubicBezTo>
                  <a:pt x="95630" y="563564"/>
                  <a:pt x="92237" y="579694"/>
                  <a:pt x="81683" y="601281"/>
                </a:cubicBezTo>
                <a:cubicBezTo>
                  <a:pt x="69646" y="625902"/>
                  <a:pt x="52419" y="648112"/>
                  <a:pt x="43111" y="673888"/>
                </a:cubicBezTo>
                <a:lnTo>
                  <a:pt x="13614" y="755572"/>
                </a:lnTo>
                <a:cubicBezTo>
                  <a:pt x="12503" y="763352"/>
                  <a:pt x="2062" y="832890"/>
                  <a:pt x="2269" y="844062"/>
                </a:cubicBezTo>
                <a:cubicBezTo>
                  <a:pt x="3265" y="897833"/>
                  <a:pt x="6158" y="919007"/>
                  <a:pt x="18152" y="964318"/>
                </a:cubicBezTo>
                <a:cubicBezTo>
                  <a:pt x="21582" y="977274"/>
                  <a:pt x="24218" y="990572"/>
                  <a:pt x="29497" y="1002891"/>
                </a:cubicBezTo>
                <a:cubicBezTo>
                  <a:pt x="40156" y="1027762"/>
                  <a:pt x="53494" y="1051399"/>
                  <a:pt x="65800" y="1075498"/>
                </a:cubicBezTo>
                <a:cubicBezTo>
                  <a:pt x="71647" y="1086949"/>
                  <a:pt x="78730" y="1097784"/>
                  <a:pt x="83952" y="1109533"/>
                </a:cubicBezTo>
                <a:cubicBezTo>
                  <a:pt x="93028" y="1129954"/>
                  <a:pt x="102250" y="1150310"/>
                  <a:pt x="111180" y="1170795"/>
                </a:cubicBezTo>
                <a:cubicBezTo>
                  <a:pt x="115109" y="1179808"/>
                  <a:pt x="119416" y="1188695"/>
                  <a:pt x="122525" y="1198023"/>
                </a:cubicBezTo>
                <a:cubicBezTo>
                  <a:pt x="132059" y="1226625"/>
                  <a:pt x="127444" y="1211522"/>
                  <a:pt x="136139" y="1243403"/>
                </a:cubicBezTo>
                <a:cubicBezTo>
                  <a:pt x="139746" y="1297508"/>
                  <a:pt x="139427" y="1257342"/>
                  <a:pt x="133870" y="1309203"/>
                </a:cubicBezTo>
                <a:cubicBezTo>
                  <a:pt x="131679" y="1329652"/>
                  <a:pt x="132256" y="1352613"/>
                  <a:pt x="127063" y="1372735"/>
                </a:cubicBezTo>
                <a:cubicBezTo>
                  <a:pt x="123656" y="1385937"/>
                  <a:pt x="119547" y="1399112"/>
                  <a:pt x="113449" y="1411308"/>
                </a:cubicBezTo>
                <a:cubicBezTo>
                  <a:pt x="111936" y="1414333"/>
                  <a:pt x="110099" y="1417217"/>
                  <a:pt x="108911" y="1420384"/>
                </a:cubicBezTo>
                <a:cubicBezTo>
                  <a:pt x="107954" y="1422935"/>
                  <a:pt x="104473" y="1439098"/>
                  <a:pt x="104373" y="1440804"/>
                </a:cubicBezTo>
                <a:cubicBezTo>
                  <a:pt x="103840" y="1449864"/>
                  <a:pt x="104373" y="1458956"/>
                  <a:pt x="104373" y="1468032"/>
                </a:cubicBezTo>
              </a:path>
            </a:pathLst>
          </a:custGeom>
          <a:noFill/>
          <a:ln w="222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16" name="Freeform: Shape 15">
            <a:extLst>
              <a:ext uri="{FF2B5EF4-FFF2-40B4-BE49-F238E27FC236}">
                <a16:creationId xmlns:a16="http://schemas.microsoft.com/office/drawing/2014/main" id="{C050044E-2C09-8AA6-D216-199F91EF117B}"/>
              </a:ext>
              <a:ext uri="{C183D7F6-B498-43B3-948B-1728B52AA6E4}">
                <adec:decorative xmlns:adec="http://schemas.microsoft.com/office/drawing/2017/decorative" val="1"/>
              </a:ext>
            </a:extLst>
          </p:cNvPr>
          <p:cNvSpPr/>
          <p:nvPr/>
        </p:nvSpPr>
        <p:spPr>
          <a:xfrm flipH="1">
            <a:off x="3788479" y="3929391"/>
            <a:ext cx="157853" cy="104195"/>
          </a:xfrm>
          <a:custGeom>
            <a:avLst/>
            <a:gdLst>
              <a:gd name="connsiteX0" fmla="*/ 115718 w 274572"/>
              <a:gd name="connsiteY0" fmla="*/ 9076 h 145214"/>
              <a:gd name="connsiteX1" fmla="*/ 49917 w 274572"/>
              <a:gd name="connsiteY1" fmla="*/ 29496 h 145214"/>
              <a:gd name="connsiteX2" fmla="*/ 29497 w 274572"/>
              <a:gd name="connsiteY2" fmla="*/ 43110 h 145214"/>
              <a:gd name="connsiteX3" fmla="*/ 22690 w 274572"/>
              <a:gd name="connsiteY3" fmla="*/ 52186 h 145214"/>
              <a:gd name="connsiteX4" fmla="*/ 13614 w 274572"/>
              <a:gd name="connsiteY4" fmla="*/ 61262 h 145214"/>
              <a:gd name="connsiteX5" fmla="*/ 2269 w 274572"/>
              <a:gd name="connsiteY5" fmla="*/ 77145 h 145214"/>
              <a:gd name="connsiteX6" fmla="*/ 0 w 274572"/>
              <a:gd name="connsiteY6" fmla="*/ 86221 h 145214"/>
              <a:gd name="connsiteX7" fmla="*/ 31766 w 274572"/>
              <a:gd name="connsiteY7" fmla="*/ 113449 h 145214"/>
              <a:gd name="connsiteX8" fmla="*/ 68069 w 274572"/>
              <a:gd name="connsiteY8" fmla="*/ 106642 h 145214"/>
              <a:gd name="connsiteX9" fmla="*/ 90759 w 274572"/>
              <a:gd name="connsiteY9" fmla="*/ 93028 h 145214"/>
              <a:gd name="connsiteX10" fmla="*/ 102104 w 274572"/>
              <a:gd name="connsiteY10" fmla="*/ 88490 h 145214"/>
              <a:gd name="connsiteX11" fmla="*/ 117987 w 274572"/>
              <a:gd name="connsiteY11" fmla="*/ 74876 h 145214"/>
              <a:gd name="connsiteX12" fmla="*/ 129332 w 274572"/>
              <a:gd name="connsiteY12" fmla="*/ 49917 h 145214"/>
              <a:gd name="connsiteX13" fmla="*/ 138408 w 274572"/>
              <a:gd name="connsiteY13" fmla="*/ 31765 h 145214"/>
              <a:gd name="connsiteX14" fmla="*/ 142946 w 274572"/>
              <a:gd name="connsiteY14" fmla="*/ 22689 h 145214"/>
              <a:gd name="connsiteX15" fmla="*/ 147484 w 274572"/>
              <a:gd name="connsiteY15" fmla="*/ 9076 h 145214"/>
              <a:gd name="connsiteX16" fmla="*/ 165636 w 274572"/>
              <a:gd name="connsiteY16" fmla="*/ 0 h 145214"/>
              <a:gd name="connsiteX17" fmla="*/ 188325 w 274572"/>
              <a:gd name="connsiteY17" fmla="*/ 6807 h 145214"/>
              <a:gd name="connsiteX18" fmla="*/ 208746 w 274572"/>
              <a:gd name="connsiteY18" fmla="*/ 22689 h 145214"/>
              <a:gd name="connsiteX19" fmla="*/ 226898 w 274572"/>
              <a:gd name="connsiteY19" fmla="*/ 36303 h 145214"/>
              <a:gd name="connsiteX20" fmla="*/ 235974 w 274572"/>
              <a:gd name="connsiteY20" fmla="*/ 40841 h 145214"/>
              <a:gd name="connsiteX21" fmla="*/ 245050 w 274572"/>
              <a:gd name="connsiteY21" fmla="*/ 49917 h 145214"/>
              <a:gd name="connsiteX22" fmla="*/ 256395 w 274572"/>
              <a:gd name="connsiteY22" fmla="*/ 58993 h 145214"/>
              <a:gd name="connsiteX23" fmla="*/ 272278 w 274572"/>
              <a:gd name="connsiteY23" fmla="*/ 79414 h 145214"/>
              <a:gd name="connsiteX24" fmla="*/ 274547 w 274572"/>
              <a:gd name="connsiteY24" fmla="*/ 90759 h 145214"/>
              <a:gd name="connsiteX25" fmla="*/ 272278 w 274572"/>
              <a:gd name="connsiteY25" fmla="*/ 122525 h 145214"/>
              <a:gd name="connsiteX26" fmla="*/ 263202 w 274572"/>
              <a:gd name="connsiteY26" fmla="*/ 133870 h 145214"/>
              <a:gd name="connsiteX27" fmla="*/ 235974 w 274572"/>
              <a:gd name="connsiteY27" fmla="*/ 145214 h 145214"/>
              <a:gd name="connsiteX28" fmla="*/ 199670 w 274572"/>
              <a:gd name="connsiteY28" fmla="*/ 136139 h 145214"/>
              <a:gd name="connsiteX29" fmla="*/ 188325 w 274572"/>
              <a:gd name="connsiteY29" fmla="*/ 124794 h 145214"/>
              <a:gd name="connsiteX30" fmla="*/ 176981 w 274572"/>
              <a:gd name="connsiteY30" fmla="*/ 111180 h 145214"/>
              <a:gd name="connsiteX31" fmla="*/ 161098 w 274572"/>
              <a:gd name="connsiteY31" fmla="*/ 74876 h 145214"/>
              <a:gd name="connsiteX32" fmla="*/ 156560 w 274572"/>
              <a:gd name="connsiteY32" fmla="*/ 63531 h 145214"/>
              <a:gd name="connsiteX33" fmla="*/ 152022 w 274572"/>
              <a:gd name="connsiteY33" fmla="*/ 52186 h 145214"/>
              <a:gd name="connsiteX34" fmla="*/ 115718 w 274572"/>
              <a:gd name="connsiteY34" fmla="*/ 9076 h 14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74572" h="145214">
                <a:moveTo>
                  <a:pt x="115718" y="9076"/>
                </a:moveTo>
                <a:cubicBezTo>
                  <a:pt x="98700" y="5294"/>
                  <a:pt x="71573" y="21853"/>
                  <a:pt x="49917" y="29496"/>
                </a:cubicBezTo>
                <a:cubicBezTo>
                  <a:pt x="46580" y="30674"/>
                  <a:pt x="32454" y="40153"/>
                  <a:pt x="29497" y="43110"/>
                </a:cubicBezTo>
                <a:cubicBezTo>
                  <a:pt x="26823" y="45784"/>
                  <a:pt x="25180" y="49340"/>
                  <a:pt x="22690" y="52186"/>
                </a:cubicBezTo>
                <a:cubicBezTo>
                  <a:pt x="19873" y="55406"/>
                  <a:pt x="16431" y="58042"/>
                  <a:pt x="13614" y="61262"/>
                </a:cubicBezTo>
                <a:cubicBezTo>
                  <a:pt x="9674" y="65765"/>
                  <a:pt x="5658" y="72062"/>
                  <a:pt x="2269" y="77145"/>
                </a:cubicBezTo>
                <a:cubicBezTo>
                  <a:pt x="1513" y="80170"/>
                  <a:pt x="0" y="83103"/>
                  <a:pt x="0" y="86221"/>
                </a:cubicBezTo>
                <a:cubicBezTo>
                  <a:pt x="0" y="102623"/>
                  <a:pt x="19259" y="108446"/>
                  <a:pt x="31766" y="113449"/>
                </a:cubicBezTo>
                <a:cubicBezTo>
                  <a:pt x="45427" y="112083"/>
                  <a:pt x="55921" y="112716"/>
                  <a:pt x="68069" y="106642"/>
                </a:cubicBezTo>
                <a:cubicBezTo>
                  <a:pt x="75958" y="102697"/>
                  <a:pt x="82570" y="96304"/>
                  <a:pt x="90759" y="93028"/>
                </a:cubicBezTo>
                <a:cubicBezTo>
                  <a:pt x="94541" y="91515"/>
                  <a:pt x="98544" y="90468"/>
                  <a:pt x="102104" y="88490"/>
                </a:cubicBezTo>
                <a:cubicBezTo>
                  <a:pt x="108653" y="84852"/>
                  <a:pt x="112828" y="80035"/>
                  <a:pt x="117987" y="74876"/>
                </a:cubicBezTo>
                <a:cubicBezTo>
                  <a:pt x="122395" y="61651"/>
                  <a:pt x="119186" y="70208"/>
                  <a:pt x="129332" y="49917"/>
                </a:cubicBezTo>
                <a:lnTo>
                  <a:pt x="138408" y="31765"/>
                </a:lnTo>
                <a:cubicBezTo>
                  <a:pt x="139921" y="28740"/>
                  <a:pt x="141876" y="25898"/>
                  <a:pt x="142946" y="22689"/>
                </a:cubicBezTo>
                <a:cubicBezTo>
                  <a:pt x="144459" y="18151"/>
                  <a:pt x="143657" y="11946"/>
                  <a:pt x="147484" y="9076"/>
                </a:cubicBezTo>
                <a:cubicBezTo>
                  <a:pt x="159055" y="398"/>
                  <a:pt x="152891" y="3186"/>
                  <a:pt x="165636" y="0"/>
                </a:cubicBezTo>
                <a:cubicBezTo>
                  <a:pt x="182207" y="5524"/>
                  <a:pt x="174609" y="3378"/>
                  <a:pt x="188325" y="6807"/>
                </a:cubicBezTo>
                <a:cubicBezTo>
                  <a:pt x="212313" y="21198"/>
                  <a:pt x="187845" y="5271"/>
                  <a:pt x="208746" y="22689"/>
                </a:cubicBezTo>
                <a:cubicBezTo>
                  <a:pt x="214556" y="27531"/>
                  <a:pt x="220847" y="31765"/>
                  <a:pt x="226898" y="36303"/>
                </a:cubicBezTo>
                <a:cubicBezTo>
                  <a:pt x="229604" y="38332"/>
                  <a:pt x="233268" y="38812"/>
                  <a:pt x="235974" y="40841"/>
                </a:cubicBezTo>
                <a:cubicBezTo>
                  <a:pt x="239397" y="43408"/>
                  <a:pt x="241852" y="47075"/>
                  <a:pt x="245050" y="49917"/>
                </a:cubicBezTo>
                <a:cubicBezTo>
                  <a:pt x="248670" y="53134"/>
                  <a:pt x="253110" y="55434"/>
                  <a:pt x="256395" y="58993"/>
                </a:cubicBezTo>
                <a:cubicBezTo>
                  <a:pt x="262244" y="65330"/>
                  <a:pt x="272278" y="79414"/>
                  <a:pt x="272278" y="79414"/>
                </a:cubicBezTo>
                <a:cubicBezTo>
                  <a:pt x="273034" y="83196"/>
                  <a:pt x="274547" y="86902"/>
                  <a:pt x="274547" y="90759"/>
                </a:cubicBezTo>
                <a:cubicBezTo>
                  <a:pt x="274547" y="101375"/>
                  <a:pt x="274980" y="112259"/>
                  <a:pt x="272278" y="122525"/>
                </a:cubicBezTo>
                <a:cubicBezTo>
                  <a:pt x="271046" y="127208"/>
                  <a:pt x="266822" y="130653"/>
                  <a:pt x="263202" y="133870"/>
                </a:cubicBezTo>
                <a:cubicBezTo>
                  <a:pt x="254832" y="141310"/>
                  <a:pt x="246487" y="142210"/>
                  <a:pt x="235974" y="145214"/>
                </a:cubicBezTo>
                <a:cubicBezTo>
                  <a:pt x="230088" y="144144"/>
                  <a:pt x="207750" y="141795"/>
                  <a:pt x="199670" y="136139"/>
                </a:cubicBezTo>
                <a:cubicBezTo>
                  <a:pt x="195289" y="133072"/>
                  <a:pt x="191922" y="128751"/>
                  <a:pt x="188325" y="124794"/>
                </a:cubicBezTo>
                <a:cubicBezTo>
                  <a:pt x="184352" y="120423"/>
                  <a:pt x="180257" y="116095"/>
                  <a:pt x="176981" y="111180"/>
                </a:cubicBezTo>
                <a:cubicBezTo>
                  <a:pt x="171756" y="103341"/>
                  <a:pt x="163670" y="81306"/>
                  <a:pt x="161098" y="74876"/>
                </a:cubicBezTo>
                <a:lnTo>
                  <a:pt x="156560" y="63531"/>
                </a:lnTo>
                <a:cubicBezTo>
                  <a:pt x="155047" y="59749"/>
                  <a:pt x="153843" y="55829"/>
                  <a:pt x="152022" y="52186"/>
                </a:cubicBezTo>
                <a:cubicBezTo>
                  <a:pt x="146414" y="40971"/>
                  <a:pt x="132736" y="12858"/>
                  <a:pt x="115718" y="9076"/>
                </a:cubicBezTo>
                <a:close/>
              </a:path>
            </a:pathLst>
          </a:custGeom>
          <a:solidFill>
            <a:srgbClr val="792999"/>
          </a:solidFill>
          <a:ln>
            <a:solidFill>
              <a:srgbClr val="6D50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pic>
        <p:nvPicPr>
          <p:cNvPr id="20" name="Picture 19">
            <a:extLst>
              <a:ext uri="{FF2B5EF4-FFF2-40B4-BE49-F238E27FC236}">
                <a16:creationId xmlns:a16="http://schemas.microsoft.com/office/drawing/2014/main" id="{D890EFDE-0543-BB73-6369-A2A68C447233}"/>
              </a:ext>
              <a:ext uri="{C183D7F6-B498-43B3-948B-1728B52AA6E4}">
                <adec:decorative xmlns:adec="http://schemas.microsoft.com/office/drawing/2017/decorative" val="1"/>
              </a:ext>
            </a:extLst>
          </p:cNvPr>
          <p:cNvPicPr>
            <a:picLocks noChangeAspect="1"/>
          </p:cNvPicPr>
          <p:nvPr/>
        </p:nvPicPr>
        <p:blipFill>
          <a:blip r:embed="rId8" cstate="screen">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368923" y="-2275"/>
            <a:ext cx="882570" cy="426817"/>
          </a:xfrm>
          <a:prstGeom prst="rect">
            <a:avLst/>
          </a:prstGeom>
        </p:spPr>
      </p:pic>
    </p:spTree>
    <p:extLst>
      <p:ext uri="{BB962C8B-B14F-4D97-AF65-F5344CB8AC3E}">
        <p14:creationId xmlns:p14="http://schemas.microsoft.com/office/powerpoint/2010/main" val="37485395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22D197-A583-4BE1-9A3A-FAE656615ED8}"/>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79214" y="910271"/>
            <a:ext cx="7200315" cy="5037457"/>
          </a:xfrm>
          <a:prstGeom prst="rect">
            <a:avLst/>
          </a:prstGeom>
        </p:spPr>
      </p:pic>
      <p:sp>
        <p:nvSpPr>
          <p:cNvPr id="2" name="Title 1">
            <a:extLst>
              <a:ext uri="{FF2B5EF4-FFF2-40B4-BE49-F238E27FC236}">
                <a16:creationId xmlns:a16="http://schemas.microsoft.com/office/drawing/2014/main" id="{500CA4CF-7E39-B004-8195-D94610E717CE}"/>
              </a:ext>
            </a:extLst>
          </p:cNvPr>
          <p:cNvSpPr txBox="1">
            <a:spLocks noGrp="1"/>
          </p:cNvSpPr>
          <p:nvPr>
            <p:ph type="title" idx="4294967295"/>
          </p:nvPr>
        </p:nvSpPr>
        <p:spPr>
          <a:xfrm>
            <a:off x="-59961" y="432163"/>
            <a:ext cx="12311921"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5315A"/>
                </a:solidFill>
                <a:effectLst/>
                <a:uLnTx/>
                <a:uFillTx/>
                <a:latin typeface="Arial" panose="020B0604020202020204" pitchFamily="34" charset="0"/>
                <a:ea typeface="+mn-ea"/>
                <a:cs typeface="Arial" panose="020B0604020202020204" pitchFamily="34" charset="0"/>
              </a:rPr>
              <a:t>Developmental Context: I Have Imaginary Friends.</a:t>
            </a:r>
          </a:p>
        </p:txBody>
      </p:sp>
      <p:sp>
        <p:nvSpPr>
          <p:cNvPr id="4" name="TextBox 3">
            <a:extLst>
              <a:ext uri="{FF2B5EF4-FFF2-40B4-BE49-F238E27FC236}">
                <a16:creationId xmlns:a16="http://schemas.microsoft.com/office/drawing/2014/main" id="{3E8563A0-3521-2EEE-F0A5-D1F316D8EE27}"/>
              </a:ext>
            </a:extLst>
          </p:cNvPr>
          <p:cNvSpPr txBox="1"/>
          <p:nvPr/>
        </p:nvSpPr>
        <p:spPr>
          <a:xfrm>
            <a:off x="3275912" y="4084059"/>
            <a:ext cx="1825647" cy="92333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latin typeface="Segoe UI"/>
                <a:cs typeface="Segoe UI"/>
              </a:rPr>
              <a:t>2-3x a week</a:t>
            </a:r>
            <a:r>
              <a:rPr lang="en-US" b="1">
                <a:solidFill>
                  <a:prstClr val="black"/>
                </a:solidFill>
                <a:latin typeface="Segoe UI"/>
                <a:cs typeface="Segoe UI"/>
              </a:rPr>
              <a:t>,</a:t>
            </a:r>
            <a:endParaRPr kumimoji="0" lang="en-US" b="1" i="0" u="none" strike="noStrike" kern="1200" cap="none" spc="0" normalizeH="0" baseline="0" noProof="0">
              <a:ln>
                <a:noFill/>
              </a:ln>
              <a:solidFill>
                <a:prstClr val="black"/>
              </a:solidFill>
              <a:effectLst/>
              <a:uLnTx/>
              <a:uFillTx/>
              <a:latin typeface="Segoe UI"/>
              <a:cs typeface="Segoe U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black"/>
                </a:solidFill>
                <a:latin typeface="Segoe UI"/>
                <a:cs typeface="Segoe UI"/>
              </a:rPr>
              <a:t>my friends</a:t>
            </a:r>
            <a:r>
              <a:rPr kumimoji="0" lang="en-US" b="1" i="0" u="none" strike="noStrike" kern="1200" cap="none" spc="0" normalizeH="0" baseline="0" noProof="0">
                <a:ln>
                  <a:noFill/>
                </a:ln>
                <a:solidFill>
                  <a:prstClr val="black"/>
                </a:solidFill>
                <a:effectLst/>
                <a:uLnTx/>
                <a:uFillTx/>
                <a:latin typeface="Segoe UI"/>
                <a:cs typeface="Segoe UI"/>
              </a:rPr>
              <a:t> are real.</a:t>
            </a:r>
            <a:endParaRPr lang="en-US" b="1" i="0" u="none" strike="noStrike" kern="1200" cap="none" spc="0" normalizeH="0" baseline="0" noProof="0">
              <a:ln>
                <a:noFill/>
              </a:ln>
              <a:solidFill>
                <a:prstClr val="black"/>
              </a:solidFill>
              <a:effectLst/>
              <a:uLnTx/>
              <a:uFillTx/>
              <a:latin typeface="Segoe UI"/>
              <a:cs typeface="Segoe UI"/>
            </a:endParaRPr>
          </a:p>
        </p:txBody>
      </p:sp>
      <p:sp>
        <p:nvSpPr>
          <p:cNvPr id="6" name="TextBox 5">
            <a:extLst>
              <a:ext uri="{FF2B5EF4-FFF2-40B4-BE49-F238E27FC236}">
                <a16:creationId xmlns:a16="http://schemas.microsoft.com/office/drawing/2014/main" id="{01DB3206-4DBC-72F8-0F44-9455EDB8D690}"/>
              </a:ext>
            </a:extLst>
          </p:cNvPr>
          <p:cNvSpPr txBox="1"/>
          <p:nvPr/>
        </p:nvSpPr>
        <p:spPr>
          <a:xfrm>
            <a:off x="2496647" y="2556258"/>
            <a:ext cx="1125808"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black"/>
                </a:solidFill>
                <a:latin typeface="Arial" panose="020B0604020202020204" pitchFamily="34" charset="0"/>
                <a:cs typeface="Arial" panose="020B0604020202020204" pitchFamily="34" charset="0"/>
              </a:rPr>
              <a:t>I play with them when I want to.</a:t>
            </a:r>
            <a:endParaRPr kumimoji="0" lang="en-US"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ACA01AC-6CDA-AA23-A088-D376EA736AE2}"/>
              </a:ext>
            </a:extLst>
          </p:cNvPr>
          <p:cNvSpPr txBox="1"/>
          <p:nvPr/>
        </p:nvSpPr>
        <p:spPr>
          <a:xfrm>
            <a:off x="3199982" y="1662241"/>
            <a:ext cx="171104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I am glad I have this experience</a:t>
            </a:r>
            <a:r>
              <a:rPr kumimoji="0" lang="en-US" b="1"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t>
            </a:r>
          </a:p>
        </p:txBody>
      </p:sp>
      <p:sp>
        <p:nvSpPr>
          <p:cNvPr id="10" name="TextBox 9">
            <a:extLst>
              <a:ext uri="{FF2B5EF4-FFF2-40B4-BE49-F238E27FC236}">
                <a16:creationId xmlns:a16="http://schemas.microsoft.com/office/drawing/2014/main" id="{13B05C97-1434-4698-B045-DA4BB5E20B50}"/>
              </a:ext>
            </a:extLst>
          </p:cNvPr>
          <p:cNvSpPr txBox="1"/>
          <p:nvPr/>
        </p:nvSpPr>
        <p:spPr>
          <a:xfrm>
            <a:off x="4372936" y="2565597"/>
            <a:ext cx="1606436" cy="120032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white"/>
                </a:solidFill>
                <a:effectLst/>
                <a:uLnTx/>
                <a:uFillTx/>
                <a:latin typeface="Arial"/>
                <a:cs typeface="Arial"/>
              </a:rPr>
              <a:t>2-3x a week:</a:t>
            </a:r>
            <a:br>
              <a:rPr lang="en-US" b="1" i="0" u="none" strike="noStrike" kern="1200" cap="none" spc="0" normalizeH="0" baseline="0" noProof="0">
                <a:ln>
                  <a:noFill/>
                </a:ln>
                <a:effectLst/>
                <a:uLnTx/>
                <a:uFillTx/>
                <a:latin typeface="Arial" panose="020B0604020202020204" pitchFamily="34" charset="0"/>
                <a:cs typeface="Arial" panose="020B0604020202020204" pitchFamily="34" charset="0"/>
              </a:rPr>
            </a:br>
            <a:r>
              <a:rPr kumimoji="0" lang="en-US" b="1" i="0" u="none" strike="noStrike" kern="1200" cap="none" spc="0" normalizeH="0" baseline="0" noProof="0">
                <a:ln>
                  <a:noFill/>
                </a:ln>
                <a:solidFill>
                  <a:prstClr val="white"/>
                </a:solidFill>
                <a:effectLst/>
                <a:uLnTx/>
                <a:uFillTx/>
                <a:latin typeface="Arial"/>
                <a:cs typeface="Arial"/>
              </a:rPr>
              <a:t>Sometimes they don’t go away.</a:t>
            </a:r>
          </a:p>
        </p:txBody>
      </p:sp>
      <p:sp>
        <p:nvSpPr>
          <p:cNvPr id="12" name="TextBox 11">
            <a:extLst>
              <a:ext uri="{FF2B5EF4-FFF2-40B4-BE49-F238E27FC236}">
                <a16:creationId xmlns:a16="http://schemas.microsoft.com/office/drawing/2014/main" id="{40F0CA0D-04BC-3AC6-C86E-00E589EA3A15}"/>
              </a:ext>
            </a:extLst>
          </p:cNvPr>
          <p:cNvSpPr txBox="1"/>
          <p:nvPr/>
        </p:nvSpPr>
        <p:spPr>
          <a:xfrm>
            <a:off x="6068550" y="1291918"/>
            <a:ext cx="1693249" cy="6463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white"/>
                </a:solidFill>
                <a:effectLst/>
                <a:uLnTx/>
                <a:uFillTx/>
                <a:latin typeface="Segoe UI"/>
                <a:cs typeface="Segoe UI"/>
              </a:rPr>
              <a:t>No one else can see them</a:t>
            </a:r>
            <a:r>
              <a:rPr lang="en-US" b="1">
                <a:solidFill>
                  <a:prstClr val="white"/>
                </a:solidFill>
                <a:latin typeface="Segoe UI"/>
                <a:cs typeface="Segoe UI"/>
              </a:rPr>
              <a:t>.</a:t>
            </a:r>
            <a:endParaRPr kumimoji="0" lang="en-US" b="1"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13" name="TextBox 12">
            <a:extLst>
              <a:ext uri="{FF2B5EF4-FFF2-40B4-BE49-F238E27FC236}">
                <a16:creationId xmlns:a16="http://schemas.microsoft.com/office/drawing/2014/main" id="{11E6D94A-3779-E8FF-0B29-784182C7C44F}"/>
              </a:ext>
            </a:extLst>
          </p:cNvPr>
          <p:cNvSpPr txBox="1"/>
          <p:nvPr/>
        </p:nvSpPr>
        <p:spPr>
          <a:xfrm>
            <a:off x="8202542" y="2652939"/>
            <a:ext cx="138735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I am very certain they are real.</a:t>
            </a:r>
          </a:p>
        </p:txBody>
      </p:sp>
      <p:sp>
        <p:nvSpPr>
          <p:cNvPr id="14" name="TextBox 13">
            <a:extLst>
              <a:ext uri="{FF2B5EF4-FFF2-40B4-BE49-F238E27FC236}">
                <a16:creationId xmlns:a16="http://schemas.microsoft.com/office/drawing/2014/main" id="{E5C944EB-5C6E-674B-1F2F-00E401F88E24}"/>
              </a:ext>
            </a:extLst>
          </p:cNvPr>
          <p:cNvSpPr txBox="1"/>
          <p:nvPr/>
        </p:nvSpPr>
        <p:spPr>
          <a:xfrm>
            <a:off x="4911031" y="4076720"/>
            <a:ext cx="236993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I talk to my imaginary friends and don’t really want other friends.</a:t>
            </a:r>
          </a:p>
        </p:txBody>
      </p:sp>
      <p:pic>
        <p:nvPicPr>
          <p:cNvPr id="3" name="Graphic 2" descr="Girl wearing cape">
            <a:extLst>
              <a:ext uri="{FF2B5EF4-FFF2-40B4-BE49-F238E27FC236}">
                <a16:creationId xmlns:a16="http://schemas.microsoft.com/office/drawing/2014/main" id="{DD9C2CD1-273D-41AA-4E3F-EE59095584EE}"/>
              </a:ext>
            </a:extLst>
          </p:cNvPr>
          <p:cNvPicPr>
            <a:picLocks noChangeAspect="1"/>
          </p:cNvPicPr>
          <p:nvPr/>
        </p:nvPicPr>
        <p:blipFill>
          <a:blip r:embed="rId4">
            <a:extLst>
              <a:ext uri="{96DAC541-7B7A-43D3-8B79-37D633B846F1}">
                <asvg:svgBlip xmlns:asvg="http://schemas.microsoft.com/office/drawing/2016/SVG/main" r:embed="rId5"/>
              </a:ext>
            </a:extLst>
          </a:blip>
          <a:srcRect l="1583" r="1583"/>
          <a:stretch/>
        </p:blipFill>
        <p:spPr>
          <a:xfrm>
            <a:off x="1442985" y="4647770"/>
            <a:ext cx="1272835" cy="2727484"/>
          </a:xfrm>
          <a:prstGeom prst="rect">
            <a:avLst/>
          </a:prstGeom>
        </p:spPr>
      </p:pic>
      <p:sp>
        <p:nvSpPr>
          <p:cNvPr id="7" name="Freeform: Shape 6">
            <a:extLst>
              <a:ext uri="{FF2B5EF4-FFF2-40B4-BE49-F238E27FC236}">
                <a16:creationId xmlns:a16="http://schemas.microsoft.com/office/drawing/2014/main" id="{0ACA49F7-DB48-DCD6-616D-84A349D3C4B4}"/>
              </a:ext>
              <a:ext uri="{C183D7F6-B498-43B3-948B-1728B52AA6E4}">
                <adec:decorative xmlns:adec="http://schemas.microsoft.com/office/drawing/2017/decorative" val="1"/>
              </a:ext>
            </a:extLst>
          </p:cNvPr>
          <p:cNvSpPr/>
          <p:nvPr/>
        </p:nvSpPr>
        <p:spPr>
          <a:xfrm>
            <a:off x="7117733" y="4119811"/>
            <a:ext cx="138509" cy="1468032"/>
          </a:xfrm>
          <a:custGeom>
            <a:avLst/>
            <a:gdLst>
              <a:gd name="connsiteX0" fmla="*/ 27228 w 138509"/>
              <a:gd name="connsiteY0" fmla="*/ 0 h 1468032"/>
              <a:gd name="connsiteX1" fmla="*/ 6807 w 138509"/>
              <a:gd name="connsiteY1" fmla="*/ 63532 h 1468032"/>
              <a:gd name="connsiteX2" fmla="*/ 4538 w 138509"/>
              <a:gd name="connsiteY2" fmla="*/ 79415 h 1468032"/>
              <a:gd name="connsiteX3" fmla="*/ 0 w 138509"/>
              <a:gd name="connsiteY3" fmla="*/ 99836 h 1468032"/>
              <a:gd name="connsiteX4" fmla="*/ 2269 w 138509"/>
              <a:gd name="connsiteY4" fmla="*/ 138408 h 1468032"/>
              <a:gd name="connsiteX5" fmla="*/ 6807 w 138509"/>
              <a:gd name="connsiteY5" fmla="*/ 154291 h 1468032"/>
              <a:gd name="connsiteX6" fmla="*/ 20421 w 138509"/>
              <a:gd name="connsiteY6" fmla="*/ 197402 h 1468032"/>
              <a:gd name="connsiteX7" fmla="*/ 27228 w 138509"/>
              <a:gd name="connsiteY7" fmla="*/ 222361 h 1468032"/>
              <a:gd name="connsiteX8" fmla="*/ 43111 w 138509"/>
              <a:gd name="connsiteY8" fmla="*/ 254126 h 1468032"/>
              <a:gd name="connsiteX9" fmla="*/ 54455 w 138509"/>
              <a:gd name="connsiteY9" fmla="*/ 270009 h 1468032"/>
              <a:gd name="connsiteX10" fmla="*/ 74876 w 138509"/>
              <a:gd name="connsiteY10" fmla="*/ 322196 h 1468032"/>
              <a:gd name="connsiteX11" fmla="*/ 86221 w 138509"/>
              <a:gd name="connsiteY11" fmla="*/ 344886 h 1468032"/>
              <a:gd name="connsiteX12" fmla="*/ 97566 w 138509"/>
              <a:gd name="connsiteY12" fmla="*/ 385727 h 1468032"/>
              <a:gd name="connsiteX13" fmla="*/ 106642 w 138509"/>
              <a:gd name="connsiteY13" fmla="*/ 442452 h 1468032"/>
              <a:gd name="connsiteX14" fmla="*/ 104373 w 138509"/>
              <a:gd name="connsiteY14" fmla="*/ 508253 h 1468032"/>
              <a:gd name="connsiteX15" fmla="*/ 99835 w 138509"/>
              <a:gd name="connsiteY15" fmla="*/ 540018 h 1468032"/>
              <a:gd name="connsiteX16" fmla="*/ 81683 w 138509"/>
              <a:gd name="connsiteY16" fmla="*/ 601281 h 1468032"/>
              <a:gd name="connsiteX17" fmla="*/ 43111 w 138509"/>
              <a:gd name="connsiteY17" fmla="*/ 673888 h 1468032"/>
              <a:gd name="connsiteX18" fmla="*/ 13614 w 138509"/>
              <a:gd name="connsiteY18" fmla="*/ 755572 h 1468032"/>
              <a:gd name="connsiteX19" fmla="*/ 2269 w 138509"/>
              <a:gd name="connsiteY19" fmla="*/ 844062 h 1468032"/>
              <a:gd name="connsiteX20" fmla="*/ 18152 w 138509"/>
              <a:gd name="connsiteY20" fmla="*/ 964318 h 1468032"/>
              <a:gd name="connsiteX21" fmla="*/ 29497 w 138509"/>
              <a:gd name="connsiteY21" fmla="*/ 1002891 h 1468032"/>
              <a:gd name="connsiteX22" fmla="*/ 65800 w 138509"/>
              <a:gd name="connsiteY22" fmla="*/ 1075498 h 1468032"/>
              <a:gd name="connsiteX23" fmla="*/ 83952 w 138509"/>
              <a:gd name="connsiteY23" fmla="*/ 1109533 h 1468032"/>
              <a:gd name="connsiteX24" fmla="*/ 111180 w 138509"/>
              <a:gd name="connsiteY24" fmla="*/ 1170795 h 1468032"/>
              <a:gd name="connsiteX25" fmla="*/ 122525 w 138509"/>
              <a:gd name="connsiteY25" fmla="*/ 1198023 h 1468032"/>
              <a:gd name="connsiteX26" fmla="*/ 136139 w 138509"/>
              <a:gd name="connsiteY26" fmla="*/ 1243403 h 1468032"/>
              <a:gd name="connsiteX27" fmla="*/ 133870 w 138509"/>
              <a:gd name="connsiteY27" fmla="*/ 1309203 h 1468032"/>
              <a:gd name="connsiteX28" fmla="*/ 127063 w 138509"/>
              <a:gd name="connsiteY28" fmla="*/ 1372735 h 1468032"/>
              <a:gd name="connsiteX29" fmla="*/ 113449 w 138509"/>
              <a:gd name="connsiteY29" fmla="*/ 1411308 h 1468032"/>
              <a:gd name="connsiteX30" fmla="*/ 108911 w 138509"/>
              <a:gd name="connsiteY30" fmla="*/ 1420384 h 1468032"/>
              <a:gd name="connsiteX31" fmla="*/ 104373 w 138509"/>
              <a:gd name="connsiteY31" fmla="*/ 1440804 h 1468032"/>
              <a:gd name="connsiteX32" fmla="*/ 104373 w 138509"/>
              <a:gd name="connsiteY32" fmla="*/ 1468032 h 146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8509" h="1468032">
                <a:moveTo>
                  <a:pt x="27228" y="0"/>
                </a:moveTo>
                <a:cubicBezTo>
                  <a:pt x="20421" y="21177"/>
                  <a:pt x="12918" y="42143"/>
                  <a:pt x="6807" y="63532"/>
                </a:cubicBezTo>
                <a:cubicBezTo>
                  <a:pt x="5338" y="68674"/>
                  <a:pt x="5524" y="74159"/>
                  <a:pt x="4538" y="79415"/>
                </a:cubicBezTo>
                <a:cubicBezTo>
                  <a:pt x="3253" y="86269"/>
                  <a:pt x="1513" y="93029"/>
                  <a:pt x="0" y="99836"/>
                </a:cubicBezTo>
                <a:cubicBezTo>
                  <a:pt x="756" y="112693"/>
                  <a:pt x="671" y="125628"/>
                  <a:pt x="2269" y="138408"/>
                </a:cubicBezTo>
                <a:cubicBezTo>
                  <a:pt x="2952" y="143872"/>
                  <a:pt x="5472" y="148949"/>
                  <a:pt x="6807" y="154291"/>
                </a:cubicBezTo>
                <a:cubicBezTo>
                  <a:pt x="21258" y="212094"/>
                  <a:pt x="-760" y="133858"/>
                  <a:pt x="20421" y="197402"/>
                </a:cubicBezTo>
                <a:cubicBezTo>
                  <a:pt x="23148" y="205583"/>
                  <a:pt x="24501" y="214180"/>
                  <a:pt x="27228" y="222361"/>
                </a:cubicBezTo>
                <a:cubicBezTo>
                  <a:pt x="30670" y="232687"/>
                  <a:pt x="37282" y="245058"/>
                  <a:pt x="43111" y="254126"/>
                </a:cubicBezTo>
                <a:cubicBezTo>
                  <a:pt x="46629" y="259599"/>
                  <a:pt x="51295" y="264322"/>
                  <a:pt x="54455" y="270009"/>
                </a:cubicBezTo>
                <a:cubicBezTo>
                  <a:pt x="70116" y="298199"/>
                  <a:pt x="62536" y="292033"/>
                  <a:pt x="74876" y="322196"/>
                </a:cubicBezTo>
                <a:cubicBezTo>
                  <a:pt x="78078" y="330022"/>
                  <a:pt x="82787" y="337159"/>
                  <a:pt x="86221" y="344886"/>
                </a:cubicBezTo>
                <a:cubicBezTo>
                  <a:pt x="93498" y="361260"/>
                  <a:pt x="94432" y="367443"/>
                  <a:pt x="97566" y="385727"/>
                </a:cubicBezTo>
                <a:cubicBezTo>
                  <a:pt x="100801" y="404601"/>
                  <a:pt x="106642" y="442452"/>
                  <a:pt x="106642" y="442452"/>
                </a:cubicBezTo>
                <a:cubicBezTo>
                  <a:pt x="105886" y="464386"/>
                  <a:pt x="105900" y="486360"/>
                  <a:pt x="104373" y="508253"/>
                </a:cubicBezTo>
                <a:cubicBezTo>
                  <a:pt x="103629" y="518923"/>
                  <a:pt x="101715" y="529489"/>
                  <a:pt x="99835" y="540018"/>
                </a:cubicBezTo>
                <a:cubicBezTo>
                  <a:pt x="95630" y="563564"/>
                  <a:pt x="92237" y="579694"/>
                  <a:pt x="81683" y="601281"/>
                </a:cubicBezTo>
                <a:cubicBezTo>
                  <a:pt x="69646" y="625902"/>
                  <a:pt x="52419" y="648112"/>
                  <a:pt x="43111" y="673888"/>
                </a:cubicBezTo>
                <a:lnTo>
                  <a:pt x="13614" y="755572"/>
                </a:lnTo>
                <a:cubicBezTo>
                  <a:pt x="12503" y="763352"/>
                  <a:pt x="2062" y="832890"/>
                  <a:pt x="2269" y="844062"/>
                </a:cubicBezTo>
                <a:cubicBezTo>
                  <a:pt x="3265" y="897833"/>
                  <a:pt x="6158" y="919007"/>
                  <a:pt x="18152" y="964318"/>
                </a:cubicBezTo>
                <a:cubicBezTo>
                  <a:pt x="21582" y="977274"/>
                  <a:pt x="24218" y="990572"/>
                  <a:pt x="29497" y="1002891"/>
                </a:cubicBezTo>
                <a:cubicBezTo>
                  <a:pt x="40156" y="1027762"/>
                  <a:pt x="53494" y="1051399"/>
                  <a:pt x="65800" y="1075498"/>
                </a:cubicBezTo>
                <a:cubicBezTo>
                  <a:pt x="71647" y="1086949"/>
                  <a:pt x="78730" y="1097784"/>
                  <a:pt x="83952" y="1109533"/>
                </a:cubicBezTo>
                <a:cubicBezTo>
                  <a:pt x="93028" y="1129954"/>
                  <a:pt x="102250" y="1150310"/>
                  <a:pt x="111180" y="1170795"/>
                </a:cubicBezTo>
                <a:cubicBezTo>
                  <a:pt x="115109" y="1179808"/>
                  <a:pt x="119416" y="1188695"/>
                  <a:pt x="122525" y="1198023"/>
                </a:cubicBezTo>
                <a:cubicBezTo>
                  <a:pt x="132059" y="1226625"/>
                  <a:pt x="127444" y="1211522"/>
                  <a:pt x="136139" y="1243403"/>
                </a:cubicBezTo>
                <a:cubicBezTo>
                  <a:pt x="139746" y="1297508"/>
                  <a:pt x="139427" y="1257342"/>
                  <a:pt x="133870" y="1309203"/>
                </a:cubicBezTo>
                <a:cubicBezTo>
                  <a:pt x="131679" y="1329652"/>
                  <a:pt x="132256" y="1352613"/>
                  <a:pt x="127063" y="1372735"/>
                </a:cubicBezTo>
                <a:cubicBezTo>
                  <a:pt x="123656" y="1385937"/>
                  <a:pt x="119547" y="1399112"/>
                  <a:pt x="113449" y="1411308"/>
                </a:cubicBezTo>
                <a:cubicBezTo>
                  <a:pt x="111936" y="1414333"/>
                  <a:pt x="110099" y="1417217"/>
                  <a:pt x="108911" y="1420384"/>
                </a:cubicBezTo>
                <a:cubicBezTo>
                  <a:pt x="107954" y="1422935"/>
                  <a:pt x="104473" y="1439098"/>
                  <a:pt x="104373" y="1440804"/>
                </a:cubicBezTo>
                <a:cubicBezTo>
                  <a:pt x="103840" y="1449864"/>
                  <a:pt x="104373" y="1458956"/>
                  <a:pt x="104373" y="1468032"/>
                </a:cubicBezTo>
              </a:path>
            </a:pathLst>
          </a:cu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8" name="Freeform: Shape 7">
            <a:extLst>
              <a:ext uri="{FF2B5EF4-FFF2-40B4-BE49-F238E27FC236}">
                <a16:creationId xmlns:a16="http://schemas.microsoft.com/office/drawing/2014/main" id="{E6B8F4AD-5546-302A-9396-3C745C087991}"/>
              </a:ext>
              <a:ext uri="{C183D7F6-B498-43B3-948B-1728B52AA6E4}">
                <adec:decorative xmlns:adec="http://schemas.microsoft.com/office/drawing/2017/decorative" val="1"/>
              </a:ext>
            </a:extLst>
          </p:cNvPr>
          <p:cNvSpPr/>
          <p:nvPr/>
        </p:nvSpPr>
        <p:spPr>
          <a:xfrm>
            <a:off x="6993827" y="4093521"/>
            <a:ext cx="274572" cy="145214"/>
          </a:xfrm>
          <a:custGeom>
            <a:avLst/>
            <a:gdLst>
              <a:gd name="connsiteX0" fmla="*/ 115718 w 274572"/>
              <a:gd name="connsiteY0" fmla="*/ 9076 h 145214"/>
              <a:gd name="connsiteX1" fmla="*/ 49917 w 274572"/>
              <a:gd name="connsiteY1" fmla="*/ 29496 h 145214"/>
              <a:gd name="connsiteX2" fmla="*/ 29497 w 274572"/>
              <a:gd name="connsiteY2" fmla="*/ 43110 h 145214"/>
              <a:gd name="connsiteX3" fmla="*/ 22690 w 274572"/>
              <a:gd name="connsiteY3" fmla="*/ 52186 h 145214"/>
              <a:gd name="connsiteX4" fmla="*/ 13614 w 274572"/>
              <a:gd name="connsiteY4" fmla="*/ 61262 h 145214"/>
              <a:gd name="connsiteX5" fmla="*/ 2269 w 274572"/>
              <a:gd name="connsiteY5" fmla="*/ 77145 h 145214"/>
              <a:gd name="connsiteX6" fmla="*/ 0 w 274572"/>
              <a:gd name="connsiteY6" fmla="*/ 86221 h 145214"/>
              <a:gd name="connsiteX7" fmla="*/ 31766 w 274572"/>
              <a:gd name="connsiteY7" fmla="*/ 113449 h 145214"/>
              <a:gd name="connsiteX8" fmla="*/ 68069 w 274572"/>
              <a:gd name="connsiteY8" fmla="*/ 106642 h 145214"/>
              <a:gd name="connsiteX9" fmla="*/ 90759 w 274572"/>
              <a:gd name="connsiteY9" fmla="*/ 93028 h 145214"/>
              <a:gd name="connsiteX10" fmla="*/ 102104 w 274572"/>
              <a:gd name="connsiteY10" fmla="*/ 88490 h 145214"/>
              <a:gd name="connsiteX11" fmla="*/ 117987 w 274572"/>
              <a:gd name="connsiteY11" fmla="*/ 74876 h 145214"/>
              <a:gd name="connsiteX12" fmla="*/ 129332 w 274572"/>
              <a:gd name="connsiteY12" fmla="*/ 49917 h 145214"/>
              <a:gd name="connsiteX13" fmla="*/ 138408 w 274572"/>
              <a:gd name="connsiteY13" fmla="*/ 31765 h 145214"/>
              <a:gd name="connsiteX14" fmla="*/ 142946 w 274572"/>
              <a:gd name="connsiteY14" fmla="*/ 22689 h 145214"/>
              <a:gd name="connsiteX15" fmla="*/ 147484 w 274572"/>
              <a:gd name="connsiteY15" fmla="*/ 9076 h 145214"/>
              <a:gd name="connsiteX16" fmla="*/ 165636 w 274572"/>
              <a:gd name="connsiteY16" fmla="*/ 0 h 145214"/>
              <a:gd name="connsiteX17" fmla="*/ 188325 w 274572"/>
              <a:gd name="connsiteY17" fmla="*/ 6807 h 145214"/>
              <a:gd name="connsiteX18" fmla="*/ 208746 w 274572"/>
              <a:gd name="connsiteY18" fmla="*/ 22689 h 145214"/>
              <a:gd name="connsiteX19" fmla="*/ 226898 w 274572"/>
              <a:gd name="connsiteY19" fmla="*/ 36303 h 145214"/>
              <a:gd name="connsiteX20" fmla="*/ 235974 w 274572"/>
              <a:gd name="connsiteY20" fmla="*/ 40841 h 145214"/>
              <a:gd name="connsiteX21" fmla="*/ 245050 w 274572"/>
              <a:gd name="connsiteY21" fmla="*/ 49917 h 145214"/>
              <a:gd name="connsiteX22" fmla="*/ 256395 w 274572"/>
              <a:gd name="connsiteY22" fmla="*/ 58993 h 145214"/>
              <a:gd name="connsiteX23" fmla="*/ 272278 w 274572"/>
              <a:gd name="connsiteY23" fmla="*/ 79414 h 145214"/>
              <a:gd name="connsiteX24" fmla="*/ 274547 w 274572"/>
              <a:gd name="connsiteY24" fmla="*/ 90759 h 145214"/>
              <a:gd name="connsiteX25" fmla="*/ 272278 w 274572"/>
              <a:gd name="connsiteY25" fmla="*/ 122525 h 145214"/>
              <a:gd name="connsiteX26" fmla="*/ 263202 w 274572"/>
              <a:gd name="connsiteY26" fmla="*/ 133870 h 145214"/>
              <a:gd name="connsiteX27" fmla="*/ 235974 w 274572"/>
              <a:gd name="connsiteY27" fmla="*/ 145214 h 145214"/>
              <a:gd name="connsiteX28" fmla="*/ 199670 w 274572"/>
              <a:gd name="connsiteY28" fmla="*/ 136139 h 145214"/>
              <a:gd name="connsiteX29" fmla="*/ 188325 w 274572"/>
              <a:gd name="connsiteY29" fmla="*/ 124794 h 145214"/>
              <a:gd name="connsiteX30" fmla="*/ 176981 w 274572"/>
              <a:gd name="connsiteY30" fmla="*/ 111180 h 145214"/>
              <a:gd name="connsiteX31" fmla="*/ 161098 w 274572"/>
              <a:gd name="connsiteY31" fmla="*/ 74876 h 145214"/>
              <a:gd name="connsiteX32" fmla="*/ 156560 w 274572"/>
              <a:gd name="connsiteY32" fmla="*/ 63531 h 145214"/>
              <a:gd name="connsiteX33" fmla="*/ 152022 w 274572"/>
              <a:gd name="connsiteY33" fmla="*/ 52186 h 145214"/>
              <a:gd name="connsiteX34" fmla="*/ 115718 w 274572"/>
              <a:gd name="connsiteY34" fmla="*/ 9076 h 14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74572" h="145214">
                <a:moveTo>
                  <a:pt x="115718" y="9076"/>
                </a:moveTo>
                <a:cubicBezTo>
                  <a:pt x="98700" y="5294"/>
                  <a:pt x="71573" y="21853"/>
                  <a:pt x="49917" y="29496"/>
                </a:cubicBezTo>
                <a:cubicBezTo>
                  <a:pt x="46580" y="30674"/>
                  <a:pt x="32454" y="40153"/>
                  <a:pt x="29497" y="43110"/>
                </a:cubicBezTo>
                <a:cubicBezTo>
                  <a:pt x="26823" y="45784"/>
                  <a:pt x="25180" y="49340"/>
                  <a:pt x="22690" y="52186"/>
                </a:cubicBezTo>
                <a:cubicBezTo>
                  <a:pt x="19873" y="55406"/>
                  <a:pt x="16431" y="58042"/>
                  <a:pt x="13614" y="61262"/>
                </a:cubicBezTo>
                <a:cubicBezTo>
                  <a:pt x="9674" y="65765"/>
                  <a:pt x="5658" y="72062"/>
                  <a:pt x="2269" y="77145"/>
                </a:cubicBezTo>
                <a:cubicBezTo>
                  <a:pt x="1513" y="80170"/>
                  <a:pt x="0" y="83103"/>
                  <a:pt x="0" y="86221"/>
                </a:cubicBezTo>
                <a:cubicBezTo>
                  <a:pt x="0" y="102623"/>
                  <a:pt x="19259" y="108446"/>
                  <a:pt x="31766" y="113449"/>
                </a:cubicBezTo>
                <a:cubicBezTo>
                  <a:pt x="45427" y="112083"/>
                  <a:pt x="55921" y="112716"/>
                  <a:pt x="68069" y="106642"/>
                </a:cubicBezTo>
                <a:cubicBezTo>
                  <a:pt x="75958" y="102697"/>
                  <a:pt x="82570" y="96304"/>
                  <a:pt x="90759" y="93028"/>
                </a:cubicBezTo>
                <a:cubicBezTo>
                  <a:pt x="94541" y="91515"/>
                  <a:pt x="98544" y="90468"/>
                  <a:pt x="102104" y="88490"/>
                </a:cubicBezTo>
                <a:cubicBezTo>
                  <a:pt x="108653" y="84852"/>
                  <a:pt x="112828" y="80035"/>
                  <a:pt x="117987" y="74876"/>
                </a:cubicBezTo>
                <a:cubicBezTo>
                  <a:pt x="122395" y="61651"/>
                  <a:pt x="119186" y="70208"/>
                  <a:pt x="129332" y="49917"/>
                </a:cubicBezTo>
                <a:lnTo>
                  <a:pt x="138408" y="31765"/>
                </a:lnTo>
                <a:cubicBezTo>
                  <a:pt x="139921" y="28740"/>
                  <a:pt x="141876" y="25898"/>
                  <a:pt x="142946" y="22689"/>
                </a:cubicBezTo>
                <a:cubicBezTo>
                  <a:pt x="144459" y="18151"/>
                  <a:pt x="143657" y="11946"/>
                  <a:pt x="147484" y="9076"/>
                </a:cubicBezTo>
                <a:cubicBezTo>
                  <a:pt x="159055" y="398"/>
                  <a:pt x="152891" y="3186"/>
                  <a:pt x="165636" y="0"/>
                </a:cubicBezTo>
                <a:cubicBezTo>
                  <a:pt x="182207" y="5524"/>
                  <a:pt x="174609" y="3378"/>
                  <a:pt x="188325" y="6807"/>
                </a:cubicBezTo>
                <a:cubicBezTo>
                  <a:pt x="212313" y="21198"/>
                  <a:pt x="187845" y="5271"/>
                  <a:pt x="208746" y="22689"/>
                </a:cubicBezTo>
                <a:cubicBezTo>
                  <a:pt x="214556" y="27531"/>
                  <a:pt x="220847" y="31765"/>
                  <a:pt x="226898" y="36303"/>
                </a:cubicBezTo>
                <a:cubicBezTo>
                  <a:pt x="229604" y="38332"/>
                  <a:pt x="233268" y="38812"/>
                  <a:pt x="235974" y="40841"/>
                </a:cubicBezTo>
                <a:cubicBezTo>
                  <a:pt x="239397" y="43408"/>
                  <a:pt x="241852" y="47075"/>
                  <a:pt x="245050" y="49917"/>
                </a:cubicBezTo>
                <a:cubicBezTo>
                  <a:pt x="248670" y="53134"/>
                  <a:pt x="253110" y="55434"/>
                  <a:pt x="256395" y="58993"/>
                </a:cubicBezTo>
                <a:cubicBezTo>
                  <a:pt x="262244" y="65330"/>
                  <a:pt x="272278" y="79414"/>
                  <a:pt x="272278" y="79414"/>
                </a:cubicBezTo>
                <a:cubicBezTo>
                  <a:pt x="273034" y="83196"/>
                  <a:pt x="274547" y="86902"/>
                  <a:pt x="274547" y="90759"/>
                </a:cubicBezTo>
                <a:cubicBezTo>
                  <a:pt x="274547" y="101375"/>
                  <a:pt x="274980" y="112259"/>
                  <a:pt x="272278" y="122525"/>
                </a:cubicBezTo>
                <a:cubicBezTo>
                  <a:pt x="271046" y="127208"/>
                  <a:pt x="266822" y="130653"/>
                  <a:pt x="263202" y="133870"/>
                </a:cubicBezTo>
                <a:cubicBezTo>
                  <a:pt x="254832" y="141310"/>
                  <a:pt x="246487" y="142210"/>
                  <a:pt x="235974" y="145214"/>
                </a:cubicBezTo>
                <a:cubicBezTo>
                  <a:pt x="230088" y="144144"/>
                  <a:pt x="207750" y="141795"/>
                  <a:pt x="199670" y="136139"/>
                </a:cubicBezTo>
                <a:cubicBezTo>
                  <a:pt x="195289" y="133072"/>
                  <a:pt x="191922" y="128751"/>
                  <a:pt x="188325" y="124794"/>
                </a:cubicBezTo>
                <a:cubicBezTo>
                  <a:pt x="184352" y="120423"/>
                  <a:pt x="180257" y="116095"/>
                  <a:pt x="176981" y="111180"/>
                </a:cubicBezTo>
                <a:cubicBezTo>
                  <a:pt x="171756" y="103341"/>
                  <a:pt x="163670" y="81306"/>
                  <a:pt x="161098" y="74876"/>
                </a:cubicBezTo>
                <a:lnTo>
                  <a:pt x="156560" y="63531"/>
                </a:lnTo>
                <a:cubicBezTo>
                  <a:pt x="155047" y="59749"/>
                  <a:pt x="153843" y="55829"/>
                  <a:pt x="152022" y="52186"/>
                </a:cubicBezTo>
                <a:cubicBezTo>
                  <a:pt x="146414" y="40971"/>
                  <a:pt x="132736" y="12858"/>
                  <a:pt x="115718" y="9076"/>
                </a:cubicBezTo>
                <a:close/>
              </a:path>
            </a:pathLst>
          </a:custGeom>
          <a:solidFill>
            <a:srgbClr val="792999"/>
          </a:solidFill>
          <a:ln>
            <a:solidFill>
              <a:srgbClr val="6D50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16" name="Freeform: Shape 15">
            <a:extLst>
              <a:ext uri="{FF2B5EF4-FFF2-40B4-BE49-F238E27FC236}">
                <a16:creationId xmlns:a16="http://schemas.microsoft.com/office/drawing/2014/main" id="{3B0C6711-AC7F-FD06-7706-5BA38A2654D5}"/>
              </a:ext>
              <a:ext uri="{C183D7F6-B498-43B3-948B-1728B52AA6E4}">
                <adec:decorative xmlns:adec="http://schemas.microsoft.com/office/drawing/2017/decorative" val="1"/>
              </a:ext>
            </a:extLst>
          </p:cNvPr>
          <p:cNvSpPr/>
          <p:nvPr/>
        </p:nvSpPr>
        <p:spPr>
          <a:xfrm flipH="1">
            <a:off x="3798004" y="4015116"/>
            <a:ext cx="157853" cy="104195"/>
          </a:xfrm>
          <a:custGeom>
            <a:avLst/>
            <a:gdLst>
              <a:gd name="connsiteX0" fmla="*/ 115718 w 274572"/>
              <a:gd name="connsiteY0" fmla="*/ 9076 h 145214"/>
              <a:gd name="connsiteX1" fmla="*/ 49917 w 274572"/>
              <a:gd name="connsiteY1" fmla="*/ 29496 h 145214"/>
              <a:gd name="connsiteX2" fmla="*/ 29497 w 274572"/>
              <a:gd name="connsiteY2" fmla="*/ 43110 h 145214"/>
              <a:gd name="connsiteX3" fmla="*/ 22690 w 274572"/>
              <a:gd name="connsiteY3" fmla="*/ 52186 h 145214"/>
              <a:gd name="connsiteX4" fmla="*/ 13614 w 274572"/>
              <a:gd name="connsiteY4" fmla="*/ 61262 h 145214"/>
              <a:gd name="connsiteX5" fmla="*/ 2269 w 274572"/>
              <a:gd name="connsiteY5" fmla="*/ 77145 h 145214"/>
              <a:gd name="connsiteX6" fmla="*/ 0 w 274572"/>
              <a:gd name="connsiteY6" fmla="*/ 86221 h 145214"/>
              <a:gd name="connsiteX7" fmla="*/ 31766 w 274572"/>
              <a:gd name="connsiteY7" fmla="*/ 113449 h 145214"/>
              <a:gd name="connsiteX8" fmla="*/ 68069 w 274572"/>
              <a:gd name="connsiteY8" fmla="*/ 106642 h 145214"/>
              <a:gd name="connsiteX9" fmla="*/ 90759 w 274572"/>
              <a:gd name="connsiteY9" fmla="*/ 93028 h 145214"/>
              <a:gd name="connsiteX10" fmla="*/ 102104 w 274572"/>
              <a:gd name="connsiteY10" fmla="*/ 88490 h 145214"/>
              <a:gd name="connsiteX11" fmla="*/ 117987 w 274572"/>
              <a:gd name="connsiteY11" fmla="*/ 74876 h 145214"/>
              <a:gd name="connsiteX12" fmla="*/ 129332 w 274572"/>
              <a:gd name="connsiteY12" fmla="*/ 49917 h 145214"/>
              <a:gd name="connsiteX13" fmla="*/ 138408 w 274572"/>
              <a:gd name="connsiteY13" fmla="*/ 31765 h 145214"/>
              <a:gd name="connsiteX14" fmla="*/ 142946 w 274572"/>
              <a:gd name="connsiteY14" fmla="*/ 22689 h 145214"/>
              <a:gd name="connsiteX15" fmla="*/ 147484 w 274572"/>
              <a:gd name="connsiteY15" fmla="*/ 9076 h 145214"/>
              <a:gd name="connsiteX16" fmla="*/ 165636 w 274572"/>
              <a:gd name="connsiteY16" fmla="*/ 0 h 145214"/>
              <a:gd name="connsiteX17" fmla="*/ 188325 w 274572"/>
              <a:gd name="connsiteY17" fmla="*/ 6807 h 145214"/>
              <a:gd name="connsiteX18" fmla="*/ 208746 w 274572"/>
              <a:gd name="connsiteY18" fmla="*/ 22689 h 145214"/>
              <a:gd name="connsiteX19" fmla="*/ 226898 w 274572"/>
              <a:gd name="connsiteY19" fmla="*/ 36303 h 145214"/>
              <a:gd name="connsiteX20" fmla="*/ 235974 w 274572"/>
              <a:gd name="connsiteY20" fmla="*/ 40841 h 145214"/>
              <a:gd name="connsiteX21" fmla="*/ 245050 w 274572"/>
              <a:gd name="connsiteY21" fmla="*/ 49917 h 145214"/>
              <a:gd name="connsiteX22" fmla="*/ 256395 w 274572"/>
              <a:gd name="connsiteY22" fmla="*/ 58993 h 145214"/>
              <a:gd name="connsiteX23" fmla="*/ 272278 w 274572"/>
              <a:gd name="connsiteY23" fmla="*/ 79414 h 145214"/>
              <a:gd name="connsiteX24" fmla="*/ 274547 w 274572"/>
              <a:gd name="connsiteY24" fmla="*/ 90759 h 145214"/>
              <a:gd name="connsiteX25" fmla="*/ 272278 w 274572"/>
              <a:gd name="connsiteY25" fmla="*/ 122525 h 145214"/>
              <a:gd name="connsiteX26" fmla="*/ 263202 w 274572"/>
              <a:gd name="connsiteY26" fmla="*/ 133870 h 145214"/>
              <a:gd name="connsiteX27" fmla="*/ 235974 w 274572"/>
              <a:gd name="connsiteY27" fmla="*/ 145214 h 145214"/>
              <a:gd name="connsiteX28" fmla="*/ 199670 w 274572"/>
              <a:gd name="connsiteY28" fmla="*/ 136139 h 145214"/>
              <a:gd name="connsiteX29" fmla="*/ 188325 w 274572"/>
              <a:gd name="connsiteY29" fmla="*/ 124794 h 145214"/>
              <a:gd name="connsiteX30" fmla="*/ 176981 w 274572"/>
              <a:gd name="connsiteY30" fmla="*/ 111180 h 145214"/>
              <a:gd name="connsiteX31" fmla="*/ 161098 w 274572"/>
              <a:gd name="connsiteY31" fmla="*/ 74876 h 145214"/>
              <a:gd name="connsiteX32" fmla="*/ 156560 w 274572"/>
              <a:gd name="connsiteY32" fmla="*/ 63531 h 145214"/>
              <a:gd name="connsiteX33" fmla="*/ 152022 w 274572"/>
              <a:gd name="connsiteY33" fmla="*/ 52186 h 145214"/>
              <a:gd name="connsiteX34" fmla="*/ 115718 w 274572"/>
              <a:gd name="connsiteY34" fmla="*/ 9076 h 14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74572" h="145214">
                <a:moveTo>
                  <a:pt x="115718" y="9076"/>
                </a:moveTo>
                <a:cubicBezTo>
                  <a:pt x="98700" y="5294"/>
                  <a:pt x="71573" y="21853"/>
                  <a:pt x="49917" y="29496"/>
                </a:cubicBezTo>
                <a:cubicBezTo>
                  <a:pt x="46580" y="30674"/>
                  <a:pt x="32454" y="40153"/>
                  <a:pt x="29497" y="43110"/>
                </a:cubicBezTo>
                <a:cubicBezTo>
                  <a:pt x="26823" y="45784"/>
                  <a:pt x="25180" y="49340"/>
                  <a:pt x="22690" y="52186"/>
                </a:cubicBezTo>
                <a:cubicBezTo>
                  <a:pt x="19873" y="55406"/>
                  <a:pt x="16431" y="58042"/>
                  <a:pt x="13614" y="61262"/>
                </a:cubicBezTo>
                <a:cubicBezTo>
                  <a:pt x="9674" y="65765"/>
                  <a:pt x="5658" y="72062"/>
                  <a:pt x="2269" y="77145"/>
                </a:cubicBezTo>
                <a:cubicBezTo>
                  <a:pt x="1513" y="80170"/>
                  <a:pt x="0" y="83103"/>
                  <a:pt x="0" y="86221"/>
                </a:cubicBezTo>
                <a:cubicBezTo>
                  <a:pt x="0" y="102623"/>
                  <a:pt x="19259" y="108446"/>
                  <a:pt x="31766" y="113449"/>
                </a:cubicBezTo>
                <a:cubicBezTo>
                  <a:pt x="45427" y="112083"/>
                  <a:pt x="55921" y="112716"/>
                  <a:pt x="68069" y="106642"/>
                </a:cubicBezTo>
                <a:cubicBezTo>
                  <a:pt x="75958" y="102697"/>
                  <a:pt x="82570" y="96304"/>
                  <a:pt x="90759" y="93028"/>
                </a:cubicBezTo>
                <a:cubicBezTo>
                  <a:pt x="94541" y="91515"/>
                  <a:pt x="98544" y="90468"/>
                  <a:pt x="102104" y="88490"/>
                </a:cubicBezTo>
                <a:cubicBezTo>
                  <a:pt x="108653" y="84852"/>
                  <a:pt x="112828" y="80035"/>
                  <a:pt x="117987" y="74876"/>
                </a:cubicBezTo>
                <a:cubicBezTo>
                  <a:pt x="122395" y="61651"/>
                  <a:pt x="119186" y="70208"/>
                  <a:pt x="129332" y="49917"/>
                </a:cubicBezTo>
                <a:lnTo>
                  <a:pt x="138408" y="31765"/>
                </a:lnTo>
                <a:cubicBezTo>
                  <a:pt x="139921" y="28740"/>
                  <a:pt x="141876" y="25898"/>
                  <a:pt x="142946" y="22689"/>
                </a:cubicBezTo>
                <a:cubicBezTo>
                  <a:pt x="144459" y="18151"/>
                  <a:pt x="143657" y="11946"/>
                  <a:pt x="147484" y="9076"/>
                </a:cubicBezTo>
                <a:cubicBezTo>
                  <a:pt x="159055" y="398"/>
                  <a:pt x="152891" y="3186"/>
                  <a:pt x="165636" y="0"/>
                </a:cubicBezTo>
                <a:cubicBezTo>
                  <a:pt x="182207" y="5524"/>
                  <a:pt x="174609" y="3378"/>
                  <a:pt x="188325" y="6807"/>
                </a:cubicBezTo>
                <a:cubicBezTo>
                  <a:pt x="212313" y="21198"/>
                  <a:pt x="187845" y="5271"/>
                  <a:pt x="208746" y="22689"/>
                </a:cubicBezTo>
                <a:cubicBezTo>
                  <a:pt x="214556" y="27531"/>
                  <a:pt x="220847" y="31765"/>
                  <a:pt x="226898" y="36303"/>
                </a:cubicBezTo>
                <a:cubicBezTo>
                  <a:pt x="229604" y="38332"/>
                  <a:pt x="233268" y="38812"/>
                  <a:pt x="235974" y="40841"/>
                </a:cubicBezTo>
                <a:cubicBezTo>
                  <a:pt x="239397" y="43408"/>
                  <a:pt x="241852" y="47075"/>
                  <a:pt x="245050" y="49917"/>
                </a:cubicBezTo>
                <a:cubicBezTo>
                  <a:pt x="248670" y="53134"/>
                  <a:pt x="253110" y="55434"/>
                  <a:pt x="256395" y="58993"/>
                </a:cubicBezTo>
                <a:cubicBezTo>
                  <a:pt x="262244" y="65330"/>
                  <a:pt x="272278" y="79414"/>
                  <a:pt x="272278" y="79414"/>
                </a:cubicBezTo>
                <a:cubicBezTo>
                  <a:pt x="273034" y="83196"/>
                  <a:pt x="274547" y="86902"/>
                  <a:pt x="274547" y="90759"/>
                </a:cubicBezTo>
                <a:cubicBezTo>
                  <a:pt x="274547" y="101375"/>
                  <a:pt x="274980" y="112259"/>
                  <a:pt x="272278" y="122525"/>
                </a:cubicBezTo>
                <a:cubicBezTo>
                  <a:pt x="271046" y="127208"/>
                  <a:pt x="266822" y="130653"/>
                  <a:pt x="263202" y="133870"/>
                </a:cubicBezTo>
                <a:cubicBezTo>
                  <a:pt x="254832" y="141310"/>
                  <a:pt x="246487" y="142210"/>
                  <a:pt x="235974" y="145214"/>
                </a:cubicBezTo>
                <a:cubicBezTo>
                  <a:pt x="230088" y="144144"/>
                  <a:pt x="207750" y="141795"/>
                  <a:pt x="199670" y="136139"/>
                </a:cubicBezTo>
                <a:cubicBezTo>
                  <a:pt x="195289" y="133072"/>
                  <a:pt x="191922" y="128751"/>
                  <a:pt x="188325" y="124794"/>
                </a:cubicBezTo>
                <a:cubicBezTo>
                  <a:pt x="184352" y="120423"/>
                  <a:pt x="180257" y="116095"/>
                  <a:pt x="176981" y="111180"/>
                </a:cubicBezTo>
                <a:cubicBezTo>
                  <a:pt x="171756" y="103341"/>
                  <a:pt x="163670" y="81306"/>
                  <a:pt x="161098" y="74876"/>
                </a:cubicBezTo>
                <a:lnTo>
                  <a:pt x="156560" y="63531"/>
                </a:lnTo>
                <a:cubicBezTo>
                  <a:pt x="155047" y="59749"/>
                  <a:pt x="153843" y="55829"/>
                  <a:pt x="152022" y="52186"/>
                </a:cubicBezTo>
                <a:cubicBezTo>
                  <a:pt x="146414" y="40971"/>
                  <a:pt x="132736" y="12858"/>
                  <a:pt x="115718" y="9076"/>
                </a:cubicBezTo>
                <a:close/>
              </a:path>
            </a:pathLst>
          </a:custGeom>
          <a:solidFill>
            <a:srgbClr val="792999"/>
          </a:solidFill>
          <a:ln>
            <a:solidFill>
              <a:srgbClr val="6D50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pic>
        <p:nvPicPr>
          <p:cNvPr id="15" name="Graphic 17" descr="Woman wearing shirt with pattern">
            <a:extLst>
              <a:ext uri="{FF2B5EF4-FFF2-40B4-BE49-F238E27FC236}">
                <a16:creationId xmlns:a16="http://schemas.microsoft.com/office/drawing/2014/main" id="{15435A11-A8FB-6912-B6C0-F38A16E1978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9706890" y="3852860"/>
            <a:ext cx="1627282" cy="3639765"/>
          </a:xfrm>
          <a:prstGeom prst="rect">
            <a:avLst/>
          </a:prstGeom>
        </p:spPr>
      </p:pic>
      <p:pic>
        <p:nvPicPr>
          <p:cNvPr id="21" name="Picture 20">
            <a:extLst>
              <a:ext uri="{FF2B5EF4-FFF2-40B4-BE49-F238E27FC236}">
                <a16:creationId xmlns:a16="http://schemas.microsoft.com/office/drawing/2014/main" id="{CD916F72-2E6A-77F2-59DC-18364ACB0A83}"/>
              </a:ext>
              <a:ext uri="{C183D7F6-B498-43B3-948B-1728B52AA6E4}">
                <adec:decorative xmlns:adec="http://schemas.microsoft.com/office/drawing/2017/decorative" val="1"/>
              </a:ext>
            </a:extLst>
          </p:cNvPr>
          <p:cNvPicPr>
            <a:picLocks noChangeAspect="1"/>
          </p:cNvPicPr>
          <p:nvPr/>
        </p:nvPicPr>
        <p:blipFill>
          <a:blip r:embed="rId8" cstate="screen">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31638" y="3616"/>
            <a:ext cx="882570" cy="426817"/>
          </a:xfrm>
          <a:prstGeom prst="rect">
            <a:avLst/>
          </a:prstGeom>
        </p:spPr>
      </p:pic>
    </p:spTree>
    <p:extLst>
      <p:ext uri="{BB962C8B-B14F-4D97-AF65-F5344CB8AC3E}">
        <p14:creationId xmlns:p14="http://schemas.microsoft.com/office/powerpoint/2010/main" val="15527661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CDE6C-BCC2-A61C-83DB-9E63E49FEDB0}"/>
              </a:ext>
            </a:extLst>
          </p:cNvPr>
          <p:cNvSpPr>
            <a:spLocks noGrp="1"/>
          </p:cNvSpPr>
          <p:nvPr>
            <p:ph type="ctrTitle"/>
          </p:nvPr>
        </p:nvSpPr>
        <p:spPr>
          <a:xfrm>
            <a:off x="1524000" y="928495"/>
            <a:ext cx="9144000" cy="2387600"/>
          </a:xfrm>
        </p:spPr>
        <p:txBody>
          <a:bodyPr/>
          <a:lstStyle/>
          <a:p>
            <a:r>
              <a:rPr lang="en-US" dirty="0">
                <a:latin typeface="+mn-lt"/>
              </a:rPr>
              <a:t>Key Takeaways for Mobile Crisis Teams</a:t>
            </a:r>
          </a:p>
        </p:txBody>
      </p:sp>
    </p:spTree>
    <p:extLst>
      <p:ext uri="{BB962C8B-B14F-4D97-AF65-F5344CB8AC3E}">
        <p14:creationId xmlns:p14="http://schemas.microsoft.com/office/powerpoint/2010/main" val="35475904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53697-9BF0-2337-0F1C-164DE8FDFC5B}"/>
              </a:ext>
            </a:extLst>
          </p:cNvPr>
          <p:cNvSpPr>
            <a:spLocks noGrp="1"/>
          </p:cNvSpPr>
          <p:nvPr>
            <p:ph type="title"/>
          </p:nvPr>
        </p:nvSpPr>
        <p:spPr>
          <a:xfrm>
            <a:off x="754550" y="1188637"/>
            <a:ext cx="3616442" cy="4480726"/>
          </a:xfrm>
          <a:solidFill>
            <a:srgbClr val="2D6E8D"/>
          </a:solidFill>
        </p:spPr>
        <p:txBody>
          <a:bodyPr>
            <a:normAutofit/>
          </a:bodyPr>
          <a:lstStyle/>
          <a:p>
            <a:pPr algn="ctr"/>
            <a:r>
              <a:rPr lang="en-US" sz="4000" b="1">
                <a:solidFill>
                  <a:srgbClr val="FFFFFF"/>
                </a:solidFill>
                <a:latin typeface="+mj-lt"/>
                <a:cs typeface="Segoe UI"/>
              </a:rPr>
              <a:t>Is Psychosis “Dangerous</a:t>
            </a:r>
            <a:r>
              <a:rPr lang="en-US">
                <a:solidFill>
                  <a:srgbClr val="FFFFFF"/>
                </a:solidFill>
                <a:latin typeface="+mj-lt"/>
                <a:cs typeface="Segoe UI"/>
              </a:rPr>
              <a:t>?"</a:t>
            </a:r>
            <a:endParaRPr lang="en-US" sz="4000" b="1">
              <a:solidFill>
                <a:srgbClr val="FFFFFF"/>
              </a:solidFill>
              <a:latin typeface="+mj-lt"/>
              <a:cs typeface="Segoe UI"/>
            </a:endParaRPr>
          </a:p>
        </p:txBody>
      </p:sp>
      <p:sp>
        <p:nvSpPr>
          <p:cNvPr id="3" name="Content Placeholder 2">
            <a:extLst>
              <a:ext uri="{FF2B5EF4-FFF2-40B4-BE49-F238E27FC236}">
                <a16:creationId xmlns:a16="http://schemas.microsoft.com/office/drawing/2014/main" id="{CBD71AC4-B4A0-BF97-0BF2-3AB1C486BBCB}"/>
              </a:ext>
            </a:extLst>
          </p:cNvPr>
          <p:cNvSpPr>
            <a:spLocks noGrp="1"/>
          </p:cNvSpPr>
          <p:nvPr>
            <p:ph idx="1"/>
          </p:nvPr>
        </p:nvSpPr>
        <p:spPr>
          <a:xfrm>
            <a:off x="5138928" y="1338729"/>
            <a:ext cx="5584490" cy="4180542"/>
          </a:xfrm>
        </p:spPr>
        <p:txBody>
          <a:bodyPr anchor="ctr">
            <a:normAutofit/>
          </a:bodyPr>
          <a:lstStyle/>
          <a:p>
            <a:pPr marL="320040" indent="-320040">
              <a:lnSpc>
                <a:spcPct val="120000"/>
              </a:lnSpc>
              <a:spcAft>
                <a:spcPts val="600"/>
              </a:spcAft>
              <a:buClr>
                <a:srgbClr val="E47225"/>
              </a:buClr>
              <a:buSzPct val="120000"/>
              <a:buFont typeface="Segoe UI" panose="020B0502040204020203" pitchFamily="34" charset="0"/>
              <a:buChar char="»"/>
            </a:pPr>
            <a:r>
              <a:rPr lang="en-US" sz="2000">
                <a:latin typeface="+mj-lt"/>
                <a:cs typeface="Segoe UI"/>
              </a:rPr>
              <a:t>Individuals with psychosis are more likely to be victims than to perpetrate a crime. </a:t>
            </a:r>
          </a:p>
          <a:p>
            <a:pPr marL="320040" indent="-320040">
              <a:lnSpc>
                <a:spcPct val="120000"/>
              </a:lnSpc>
              <a:spcAft>
                <a:spcPts val="600"/>
              </a:spcAft>
              <a:buClr>
                <a:srgbClr val="E47225"/>
              </a:buClr>
              <a:buSzPct val="120000"/>
              <a:buFont typeface="Segoe UI" panose="020B0502040204020203" pitchFamily="34" charset="0"/>
              <a:buChar char="»"/>
            </a:pPr>
            <a:r>
              <a:rPr lang="en-US" sz="2000">
                <a:latin typeface="+mj-lt"/>
                <a:cs typeface="Segoe UI"/>
              </a:rPr>
              <a:t>Individuals with psychosis are more likely than their peers to die by suicide. </a:t>
            </a:r>
          </a:p>
        </p:txBody>
      </p:sp>
      <p:sp>
        <p:nvSpPr>
          <p:cNvPr id="5" name="TextBox 4">
            <a:extLst>
              <a:ext uri="{FF2B5EF4-FFF2-40B4-BE49-F238E27FC236}">
                <a16:creationId xmlns:a16="http://schemas.microsoft.com/office/drawing/2014/main" id="{6BA841B9-F53D-8814-E9F3-9B35C3423C89}"/>
              </a:ext>
            </a:extLst>
          </p:cNvPr>
          <p:cNvSpPr txBox="1"/>
          <p:nvPr/>
        </p:nvSpPr>
        <p:spPr>
          <a:xfrm>
            <a:off x="5137903" y="5379486"/>
            <a:ext cx="6526924" cy="276999"/>
          </a:xfrm>
          <a:prstGeom prst="rect">
            <a:avLst/>
          </a:prstGeom>
          <a:noFill/>
        </p:spPr>
        <p:txBody>
          <a:bodyPr wrap="square" lIns="91440" tIns="45720" rIns="91440" bIns="45720" rtlCol="0" anchor="t">
            <a:spAutoFit/>
          </a:bodyPr>
          <a:lstStyle/>
          <a:p>
            <a:r>
              <a:rPr lang="en-US" sz="1200">
                <a:latin typeface="+mj-lt"/>
                <a:cs typeface="Segoe UI"/>
              </a:rPr>
              <a:t>de Vries et al., 2019 and Cassidy et al., 2018  </a:t>
            </a:r>
            <a:endParaRPr lang="en-US" sz="1200">
              <a:latin typeface="+mj-lt"/>
            </a:endParaRPr>
          </a:p>
        </p:txBody>
      </p:sp>
      <p:pic>
        <p:nvPicPr>
          <p:cNvPr id="6" name="Picture 5">
            <a:extLst>
              <a:ext uri="{FF2B5EF4-FFF2-40B4-BE49-F238E27FC236}">
                <a16:creationId xmlns:a16="http://schemas.microsoft.com/office/drawing/2014/main" id="{D5FE68DC-99DA-C978-4E8A-27B243BE7C1E}"/>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41284" y="6427565"/>
            <a:ext cx="882570" cy="426817"/>
          </a:xfrm>
          <a:prstGeom prst="rect">
            <a:avLst/>
          </a:prstGeom>
        </p:spPr>
      </p:pic>
    </p:spTree>
    <p:extLst>
      <p:ext uri="{BB962C8B-B14F-4D97-AF65-F5344CB8AC3E}">
        <p14:creationId xmlns:p14="http://schemas.microsoft.com/office/powerpoint/2010/main" val="24283853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34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BD2D40-7FED-BE5F-9BD9-9F0FC0DE42A6}"/>
              </a:ext>
            </a:extLst>
          </p:cNvPr>
          <p:cNvSpPr>
            <a:spLocks noGrp="1"/>
          </p:cNvSpPr>
          <p:nvPr>
            <p:ph type="title" idx="4294967295"/>
          </p:nvPr>
        </p:nvSpPr>
        <p:spPr>
          <a:xfrm>
            <a:off x="0" y="361950"/>
            <a:ext cx="12231688" cy="9556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2D6E8D"/>
                </a:solidFill>
                <a:effectLst/>
                <a:uLnTx/>
                <a:uFillTx/>
                <a:latin typeface="Arial"/>
                <a:ea typeface="Calibri"/>
                <a:cs typeface="Arial"/>
              </a:rPr>
              <a:t>It is common to worry about the individual with psychosis spectrum experiences and what the future will bring. Everyone will have a unique response.</a:t>
            </a:r>
            <a:endParaRPr kumimoji="0" lang="en-US" sz="2400" b="0" i="0" u="none" strike="noStrike" kern="1200" cap="none" spc="0" normalizeH="0" baseline="0" noProof="0" dirty="0">
              <a:ln>
                <a:noFill/>
              </a:ln>
              <a:solidFill>
                <a:srgbClr val="2D6E8D"/>
              </a:solidFill>
              <a:effectLst/>
              <a:uLnTx/>
              <a:uFillTx/>
              <a:latin typeface="Arial" panose="020B0604020202020204" pitchFamily="34" charset="0"/>
              <a:ea typeface="+mn-ea"/>
              <a:cs typeface="Arial" panose="020B0604020202020204" pitchFamily="34" charset="0"/>
            </a:endParaRPr>
          </a:p>
        </p:txBody>
      </p:sp>
      <p:pic>
        <p:nvPicPr>
          <p:cNvPr id="8" name="Graphic 7" descr="Cloud outline">
            <a:extLst>
              <a:ext uri="{FF2B5EF4-FFF2-40B4-BE49-F238E27FC236}">
                <a16:creationId xmlns:a16="http://schemas.microsoft.com/office/drawing/2014/main" id="{2A9087FD-E836-CC09-C6E5-3B75021A2C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7496" y="960186"/>
            <a:ext cx="2805938" cy="2805938"/>
          </a:xfrm>
          <a:prstGeom prst="rect">
            <a:avLst/>
          </a:prstGeom>
        </p:spPr>
      </p:pic>
      <p:pic>
        <p:nvPicPr>
          <p:cNvPr id="10" name="Graphic 9" descr="Cloud with solid fill">
            <a:extLst>
              <a:ext uri="{FF2B5EF4-FFF2-40B4-BE49-F238E27FC236}">
                <a16:creationId xmlns:a16="http://schemas.microsoft.com/office/drawing/2014/main" id="{4E940639-0E9C-536A-C559-05A0B1A97A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42161" y="3066578"/>
            <a:ext cx="2656416" cy="2656416"/>
          </a:xfrm>
          <a:prstGeom prst="rect">
            <a:avLst/>
          </a:prstGeom>
        </p:spPr>
      </p:pic>
      <p:sp>
        <p:nvSpPr>
          <p:cNvPr id="12" name="TextBox 11">
            <a:extLst>
              <a:ext uri="{FF2B5EF4-FFF2-40B4-BE49-F238E27FC236}">
                <a16:creationId xmlns:a16="http://schemas.microsoft.com/office/drawing/2014/main" id="{63C814E2-C692-3E87-1FDA-2993D431AA05}"/>
              </a:ext>
            </a:extLst>
          </p:cNvPr>
          <p:cNvSpPr txBox="1"/>
          <p:nvPr/>
        </p:nvSpPr>
        <p:spPr>
          <a:xfrm>
            <a:off x="1081698" y="1990595"/>
            <a:ext cx="202549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I’m relieved I finally know what is going on. </a:t>
            </a:r>
          </a:p>
        </p:txBody>
      </p:sp>
      <p:sp>
        <p:nvSpPr>
          <p:cNvPr id="13" name="TextBox 12">
            <a:extLst>
              <a:ext uri="{FF2B5EF4-FFF2-40B4-BE49-F238E27FC236}">
                <a16:creationId xmlns:a16="http://schemas.microsoft.com/office/drawing/2014/main" id="{34B152E7-697E-A41C-EA9D-D2B36C5A2A30}"/>
              </a:ext>
            </a:extLst>
          </p:cNvPr>
          <p:cNvSpPr txBox="1"/>
          <p:nvPr/>
        </p:nvSpPr>
        <p:spPr>
          <a:xfrm>
            <a:off x="2827394" y="4063425"/>
            <a:ext cx="188595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I feel guilty I didn’t notice sooner.</a:t>
            </a:r>
          </a:p>
        </p:txBody>
      </p:sp>
      <p:pic>
        <p:nvPicPr>
          <p:cNvPr id="14" name="Graphic 13" descr="Cloud with solid fill">
            <a:extLst>
              <a:ext uri="{FF2B5EF4-FFF2-40B4-BE49-F238E27FC236}">
                <a16:creationId xmlns:a16="http://schemas.microsoft.com/office/drawing/2014/main" id="{D73D31DB-E093-A86F-AAEB-8AB1A14F0E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16000" y="1762411"/>
            <a:ext cx="3106450" cy="3106450"/>
          </a:xfrm>
          <a:prstGeom prst="rect">
            <a:avLst/>
          </a:prstGeom>
        </p:spPr>
      </p:pic>
      <p:sp>
        <p:nvSpPr>
          <p:cNvPr id="15" name="TextBox 14">
            <a:extLst>
              <a:ext uri="{FF2B5EF4-FFF2-40B4-BE49-F238E27FC236}">
                <a16:creationId xmlns:a16="http://schemas.microsoft.com/office/drawing/2014/main" id="{49700D50-9E00-B7B2-A73A-CA8DBCEAF7FB}"/>
              </a:ext>
            </a:extLst>
          </p:cNvPr>
          <p:cNvSpPr txBox="1"/>
          <p:nvPr/>
        </p:nvSpPr>
        <p:spPr>
          <a:xfrm>
            <a:off x="9374678" y="2911837"/>
            <a:ext cx="220279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Sometimes 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feel helpless and like I can’t do much to help.</a:t>
            </a:r>
          </a:p>
        </p:txBody>
      </p:sp>
      <p:pic>
        <p:nvPicPr>
          <p:cNvPr id="16" name="Graphic 15" descr="Cloud with solid fill">
            <a:extLst>
              <a:ext uri="{FF2B5EF4-FFF2-40B4-BE49-F238E27FC236}">
                <a16:creationId xmlns:a16="http://schemas.microsoft.com/office/drawing/2014/main" id="{9B475FB0-1DEC-C618-30F4-945EB39190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73953" y="4120621"/>
            <a:ext cx="3058182" cy="3058182"/>
          </a:xfrm>
          <a:prstGeom prst="rect">
            <a:avLst/>
          </a:prstGeom>
        </p:spPr>
      </p:pic>
      <p:sp>
        <p:nvSpPr>
          <p:cNvPr id="17" name="TextBox 16">
            <a:extLst>
              <a:ext uri="{FF2B5EF4-FFF2-40B4-BE49-F238E27FC236}">
                <a16:creationId xmlns:a16="http://schemas.microsoft.com/office/drawing/2014/main" id="{FB85C38B-D6D3-5295-CF8C-D1E3A74A56DC}"/>
              </a:ext>
            </a:extLst>
          </p:cNvPr>
          <p:cNvSpPr txBox="1"/>
          <p:nvPr/>
        </p:nvSpPr>
        <p:spPr>
          <a:xfrm>
            <a:off x="9597345" y="5405815"/>
            <a:ext cx="223533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I have so much going on right now. This is so stressful.</a:t>
            </a:r>
          </a:p>
        </p:txBody>
      </p:sp>
      <p:pic>
        <p:nvPicPr>
          <p:cNvPr id="18" name="Graphic 17" descr="Cloud outline">
            <a:extLst>
              <a:ext uri="{FF2B5EF4-FFF2-40B4-BE49-F238E27FC236}">
                <a16:creationId xmlns:a16="http://schemas.microsoft.com/office/drawing/2014/main" id="{F5E45AEB-2905-EF23-637F-FE9F93139F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50463" y="3358621"/>
            <a:ext cx="3147426" cy="3147426"/>
          </a:xfrm>
          <a:prstGeom prst="rect">
            <a:avLst/>
          </a:prstGeom>
        </p:spPr>
      </p:pic>
      <p:sp>
        <p:nvSpPr>
          <p:cNvPr id="19" name="TextBox 18">
            <a:extLst>
              <a:ext uri="{FF2B5EF4-FFF2-40B4-BE49-F238E27FC236}">
                <a16:creationId xmlns:a16="http://schemas.microsoft.com/office/drawing/2014/main" id="{7F0E9D9B-EA0E-C835-F5DB-3C8D4E8CC7A6}"/>
              </a:ext>
            </a:extLst>
          </p:cNvPr>
          <p:cNvSpPr txBox="1"/>
          <p:nvPr/>
        </p:nvSpPr>
        <p:spPr>
          <a:xfrm>
            <a:off x="6687530" y="4614278"/>
            <a:ext cx="187753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I feel like I understand my loved one better.</a:t>
            </a:r>
          </a:p>
        </p:txBody>
      </p:sp>
      <p:pic>
        <p:nvPicPr>
          <p:cNvPr id="20" name="Graphic 19" descr="Cloud outline">
            <a:extLst>
              <a:ext uri="{FF2B5EF4-FFF2-40B4-BE49-F238E27FC236}">
                <a16:creationId xmlns:a16="http://schemas.microsoft.com/office/drawing/2014/main" id="{6A3D6D50-7AB8-EB2F-21EA-CA46EEA0CB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09" y="3769255"/>
            <a:ext cx="3702184" cy="3578359"/>
          </a:xfrm>
          <a:prstGeom prst="rect">
            <a:avLst/>
          </a:prstGeom>
        </p:spPr>
      </p:pic>
      <p:sp>
        <p:nvSpPr>
          <p:cNvPr id="21" name="TextBox 20">
            <a:extLst>
              <a:ext uri="{FF2B5EF4-FFF2-40B4-BE49-F238E27FC236}">
                <a16:creationId xmlns:a16="http://schemas.microsoft.com/office/drawing/2014/main" id="{0593211F-F824-634C-06AF-90331B2B2BBA}"/>
              </a:ext>
            </a:extLst>
          </p:cNvPr>
          <p:cNvSpPr txBox="1"/>
          <p:nvPr/>
        </p:nvSpPr>
        <p:spPr>
          <a:xfrm>
            <a:off x="865819" y="5128816"/>
            <a:ext cx="199853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I’m so glad we are able to talk about what they are experiencing.</a:t>
            </a:r>
          </a:p>
        </p:txBody>
      </p:sp>
      <p:pic>
        <p:nvPicPr>
          <p:cNvPr id="22" name="Graphic 21" descr="Cloud with solid fill">
            <a:extLst>
              <a:ext uri="{FF2B5EF4-FFF2-40B4-BE49-F238E27FC236}">
                <a16:creationId xmlns:a16="http://schemas.microsoft.com/office/drawing/2014/main" id="{8D9FDAC5-2EA6-97E8-0FF2-A368A08750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49425" y="857008"/>
            <a:ext cx="3147426" cy="3147426"/>
          </a:xfrm>
          <a:prstGeom prst="rect">
            <a:avLst/>
          </a:prstGeom>
        </p:spPr>
      </p:pic>
      <p:sp>
        <p:nvSpPr>
          <p:cNvPr id="23" name="TextBox 22">
            <a:extLst>
              <a:ext uri="{FF2B5EF4-FFF2-40B4-BE49-F238E27FC236}">
                <a16:creationId xmlns:a16="http://schemas.microsoft.com/office/drawing/2014/main" id="{0D0A30BF-44EC-5272-5A65-FDF85C29458E}"/>
              </a:ext>
            </a:extLst>
          </p:cNvPr>
          <p:cNvSpPr txBox="1"/>
          <p:nvPr/>
        </p:nvSpPr>
        <p:spPr>
          <a:xfrm>
            <a:off x="3860244" y="2183190"/>
            <a:ext cx="212805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I’m worried about what the rest of the family will think.</a:t>
            </a:r>
          </a:p>
        </p:txBody>
      </p:sp>
      <p:pic>
        <p:nvPicPr>
          <p:cNvPr id="26" name="Graphic 25" descr="Cloud outline">
            <a:extLst>
              <a:ext uri="{FF2B5EF4-FFF2-40B4-BE49-F238E27FC236}">
                <a16:creationId xmlns:a16="http://schemas.microsoft.com/office/drawing/2014/main" id="{4ECD3CF7-915B-C4FB-ED18-5B5E5CF974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65106" y="994084"/>
            <a:ext cx="2767341" cy="2767341"/>
          </a:xfrm>
          <a:prstGeom prst="rect">
            <a:avLst/>
          </a:prstGeom>
        </p:spPr>
      </p:pic>
      <p:sp>
        <p:nvSpPr>
          <p:cNvPr id="27" name="TextBox 26">
            <a:extLst>
              <a:ext uri="{FF2B5EF4-FFF2-40B4-BE49-F238E27FC236}">
                <a16:creationId xmlns:a16="http://schemas.microsoft.com/office/drawing/2014/main" id="{E9DB1826-58B2-405E-0E35-86CF0DEC7823}"/>
              </a:ext>
            </a:extLst>
          </p:cNvPr>
          <p:cNvSpPr txBox="1"/>
          <p:nvPr/>
        </p:nvSpPr>
        <p:spPr>
          <a:xfrm>
            <a:off x="6557466" y="2079410"/>
            <a:ext cx="229791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I feel like 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finally know how to support them.  </a:t>
            </a:r>
          </a:p>
        </p:txBody>
      </p:sp>
      <p:pic>
        <p:nvPicPr>
          <p:cNvPr id="7" name="Graphic 6" descr="Woman using cane">
            <a:extLst>
              <a:ext uri="{FF2B5EF4-FFF2-40B4-BE49-F238E27FC236}">
                <a16:creationId xmlns:a16="http://schemas.microsoft.com/office/drawing/2014/main" id="{50E99502-3017-7291-077D-2FFE8AD53BE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97004" y="3377650"/>
            <a:ext cx="1041033" cy="3502333"/>
          </a:xfrm>
          <a:prstGeom prst="rect">
            <a:avLst/>
          </a:prstGeom>
        </p:spPr>
      </p:pic>
      <p:pic>
        <p:nvPicPr>
          <p:cNvPr id="4" name="Picture 3">
            <a:extLst>
              <a:ext uri="{FF2B5EF4-FFF2-40B4-BE49-F238E27FC236}">
                <a16:creationId xmlns:a16="http://schemas.microsoft.com/office/drawing/2014/main" id="{AFB893BB-310B-1BED-B9A4-7DB9B8AB8795}"/>
              </a:ext>
              <a:ext uri="{C183D7F6-B498-43B3-948B-1728B52AA6E4}">
                <adec:decorative xmlns:adec="http://schemas.microsoft.com/office/drawing/2017/decorative" val="1"/>
              </a:ext>
            </a:extLst>
          </p:cNvPr>
          <p:cNvPicPr>
            <a:picLocks noChangeAspect="1"/>
          </p:cNvPicPr>
          <p:nvPr/>
        </p:nvPicPr>
        <p:blipFill>
          <a:blip r:embed="rId9" cstate="screen">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41284" y="6427565"/>
            <a:ext cx="882570" cy="426817"/>
          </a:xfrm>
          <a:prstGeom prst="rect">
            <a:avLst/>
          </a:prstGeom>
        </p:spPr>
      </p:pic>
    </p:spTree>
    <p:extLst>
      <p:ext uri="{BB962C8B-B14F-4D97-AF65-F5344CB8AC3E}">
        <p14:creationId xmlns:p14="http://schemas.microsoft.com/office/powerpoint/2010/main" val="31101972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aper chain people and their shadows">
            <a:extLst>
              <a:ext uri="{FF2B5EF4-FFF2-40B4-BE49-F238E27FC236}">
                <a16:creationId xmlns:a16="http://schemas.microsoft.com/office/drawing/2014/main" id="{86BD7989-30D8-E330-743E-975153BCB1C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3"/>
            <a:ext cx="12191998" cy="3466214"/>
          </a:xfrm>
          <a:prstGeom prst="rect">
            <a:avLst/>
          </a:prstGeom>
        </p:spPr>
      </p:pic>
      <p:sp>
        <p:nvSpPr>
          <p:cNvPr id="9" name="Content Placeholder 8">
            <a:extLst>
              <a:ext uri="{FF2B5EF4-FFF2-40B4-BE49-F238E27FC236}">
                <a16:creationId xmlns:a16="http://schemas.microsoft.com/office/drawing/2014/main" id="{55BCCC79-AA73-C8EE-B906-4C12022B1AFF}"/>
              </a:ext>
            </a:extLst>
          </p:cNvPr>
          <p:cNvSpPr>
            <a:spLocks noGrp="1"/>
          </p:cNvSpPr>
          <p:nvPr>
            <p:ph idx="1"/>
          </p:nvPr>
        </p:nvSpPr>
        <p:spPr>
          <a:xfrm>
            <a:off x="6478781" y="3749346"/>
            <a:ext cx="4869711" cy="2811026"/>
          </a:xfrm>
        </p:spPr>
        <p:txBody>
          <a:bodyPr vert="horz" lIns="91440" tIns="45720" rIns="91440" bIns="45720" rtlCol="0" anchor="t">
            <a:normAutofit/>
          </a:bodyPr>
          <a:lstStyle/>
          <a:p>
            <a:pPr>
              <a:lnSpc>
                <a:spcPct val="100000"/>
              </a:lnSpc>
              <a:buClr>
                <a:srgbClr val="E47225"/>
              </a:buClr>
              <a:buSzPct val="120000"/>
              <a:buFont typeface="Segoe UI" panose="020B0502040204020203" pitchFamily="34" charset="0"/>
              <a:buChar char="»"/>
            </a:pPr>
            <a:r>
              <a:rPr lang="en-US" sz="2000" dirty="0">
                <a:solidFill>
                  <a:schemeClr val="bg1">
                    <a:lumMod val="10000"/>
                  </a:schemeClr>
                </a:solidFill>
                <a:latin typeface="Arial"/>
                <a:ea typeface="+mn-lt"/>
                <a:cs typeface="+mn-lt"/>
              </a:rPr>
              <a:t>Individuals in psychosis may want different levels of engagement in care. Their voice is important.</a:t>
            </a:r>
            <a:endParaRPr lang="en-US" dirty="0">
              <a:solidFill>
                <a:schemeClr val="bg1">
                  <a:lumMod val="10000"/>
                </a:schemeClr>
              </a:solidFill>
              <a:latin typeface="Arial"/>
              <a:ea typeface="+mn-lt"/>
              <a:cs typeface="+mn-lt"/>
            </a:endParaRPr>
          </a:p>
          <a:p>
            <a:pPr marL="0" lvl="0" indent="0">
              <a:lnSpc>
                <a:spcPct val="100000"/>
              </a:lnSpc>
              <a:buClr>
                <a:srgbClr val="E47225"/>
              </a:buClr>
              <a:buSzPct val="120000"/>
              <a:buNone/>
            </a:pPr>
            <a:endParaRPr lang="en-US" sz="1000" i="0">
              <a:solidFill>
                <a:schemeClr val="bg1">
                  <a:lumMod val="10000"/>
                </a:schemeClr>
              </a:solidFill>
              <a:latin typeface="Arial"/>
              <a:cs typeface="Segoe UI" panose="020B0502040204020203" pitchFamily="34" charset="0"/>
            </a:endParaRPr>
          </a:p>
          <a:p>
            <a:pPr>
              <a:lnSpc>
                <a:spcPct val="100000"/>
              </a:lnSpc>
              <a:buClr>
                <a:srgbClr val="E47225"/>
              </a:buClr>
              <a:buSzPct val="120000"/>
              <a:buFont typeface="Segoe UI" panose="020B0502040204020203" pitchFamily="34" charset="0"/>
              <a:buChar char="»"/>
            </a:pPr>
            <a:r>
              <a:rPr lang="en-US" sz="2000" dirty="0">
                <a:solidFill>
                  <a:schemeClr val="bg1">
                    <a:lumMod val="10000"/>
                  </a:schemeClr>
                </a:solidFill>
                <a:latin typeface="Arial"/>
                <a:ea typeface="+mn-lt"/>
                <a:cs typeface="+mn-lt"/>
              </a:rPr>
              <a:t>Support </a:t>
            </a:r>
            <a:r>
              <a:rPr lang="en-US" sz="2000" i="0" dirty="0">
                <a:solidFill>
                  <a:schemeClr val="bg1">
                    <a:lumMod val="10000"/>
                  </a:schemeClr>
                </a:solidFill>
                <a:latin typeface="Arial"/>
                <a:ea typeface="+mn-lt"/>
                <a:cs typeface="+mn-lt"/>
              </a:rPr>
              <a:t>persons</a:t>
            </a:r>
            <a:r>
              <a:rPr lang="en-US" sz="2000" dirty="0">
                <a:solidFill>
                  <a:schemeClr val="bg1">
                    <a:lumMod val="10000"/>
                  </a:schemeClr>
                </a:solidFill>
                <a:latin typeface="Arial"/>
                <a:ea typeface="+mn-lt"/>
                <a:cs typeface="+mn-lt"/>
              </a:rPr>
              <a:t>’ level of engagement</a:t>
            </a:r>
            <a:r>
              <a:rPr lang="en-US" sz="2000" i="0" dirty="0">
                <a:solidFill>
                  <a:schemeClr val="bg1">
                    <a:lumMod val="10000"/>
                  </a:schemeClr>
                </a:solidFill>
                <a:latin typeface="Arial"/>
                <a:ea typeface="+mn-lt"/>
                <a:cs typeface="+mn-lt"/>
              </a:rPr>
              <a:t> in care is determined by multiple factors</a:t>
            </a:r>
            <a:r>
              <a:rPr lang="en-US" sz="2000" i="0" dirty="0">
                <a:latin typeface="Arial"/>
                <a:ea typeface="+mn-lt"/>
                <a:cs typeface="+mn-lt"/>
              </a:rPr>
              <a:t>.</a:t>
            </a:r>
            <a:r>
              <a:rPr lang="en-US" sz="2000" dirty="0">
                <a:latin typeface="Arial"/>
                <a:cs typeface="Segoe UI"/>
              </a:rPr>
              <a:t> </a:t>
            </a:r>
          </a:p>
          <a:p>
            <a:pPr>
              <a:buClr>
                <a:srgbClr val="E47225"/>
              </a:buClr>
              <a:buSzPct val="120000"/>
              <a:buFont typeface="Segoe UI" panose="020B0502040204020203" pitchFamily="34" charset="0"/>
              <a:buChar char="»"/>
            </a:pPr>
            <a:endParaRPr lang="en-US" sz="2000">
              <a:solidFill>
                <a:schemeClr val="accent3"/>
              </a:solidFill>
              <a:latin typeface="Segoe UI" panose="020B0502040204020203" pitchFamily="34" charset="0"/>
              <a:cs typeface="Segoe UI" panose="020B0502040204020203" pitchFamily="34" charset="0"/>
            </a:endParaRPr>
          </a:p>
        </p:txBody>
      </p:sp>
      <p:sp>
        <p:nvSpPr>
          <p:cNvPr id="10" name="TextBox 9">
            <a:extLst>
              <a:ext uri="{FF2B5EF4-FFF2-40B4-BE49-F238E27FC236}">
                <a16:creationId xmlns:a16="http://schemas.microsoft.com/office/drawing/2014/main" id="{1FA4DBF6-94D1-9E18-0AD0-515DD31982EA}"/>
              </a:ext>
            </a:extLst>
          </p:cNvPr>
          <p:cNvSpPr txBox="1"/>
          <p:nvPr/>
        </p:nvSpPr>
        <p:spPr>
          <a:xfrm>
            <a:off x="517450" y="3749346"/>
            <a:ext cx="4869711" cy="2375009"/>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1000"/>
              </a:spcBef>
              <a:spcAft>
                <a:spcPts val="0"/>
              </a:spcAft>
              <a:buClr>
                <a:srgbClr val="E47225"/>
              </a:buClr>
              <a:buSzPct val="120000"/>
              <a:buFont typeface="Segoe UI" panose="020B0502040204020203"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cs typeface="Segoe UI"/>
              </a:rPr>
              <a:t>How families and communities respond to psychosis may look different for everyone depending on their role.</a:t>
            </a:r>
            <a:endParaRPr lang="en-US" sz="2000" b="0" i="0" u="none" strike="noStrike" kern="1200" cap="none" spc="0" normalizeH="0" baseline="0" noProof="0" dirty="0">
              <a:ln>
                <a:noFill/>
              </a:ln>
              <a:solidFill>
                <a:prstClr val="black"/>
              </a:solidFill>
              <a:effectLst/>
              <a:uLnTx/>
              <a:uFillTx/>
              <a:latin typeface="Arial"/>
              <a:cs typeface="Segoe UI"/>
            </a:endParaRPr>
          </a:p>
          <a:p>
            <a:pPr marL="342900" marR="0" lvl="0" indent="-342900" algn="l" defTabSz="914400" rtl="0" eaLnBrk="1" fontAlgn="auto" latinLnBrk="0" hangingPunct="1">
              <a:lnSpc>
                <a:spcPct val="100000"/>
              </a:lnSpc>
              <a:spcBef>
                <a:spcPts val="1000"/>
              </a:spcBef>
              <a:spcAft>
                <a:spcPts val="0"/>
              </a:spcAft>
              <a:buClr>
                <a:srgbClr val="E47225"/>
              </a:buClr>
              <a:buSzPct val="120000"/>
              <a:buFont typeface="Segoe UI" panose="020B0502040204020203"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cs typeface="Segoe UI"/>
              </a:rPr>
              <a:t>Different perspectives can impact the information that is shared and/or what is seen as a “crisis.</a:t>
            </a:r>
            <a:r>
              <a:rPr lang="en-US" sz="2000" dirty="0">
                <a:solidFill>
                  <a:prstClr val="black"/>
                </a:solidFill>
                <a:latin typeface="Arial"/>
                <a:cs typeface="Segoe UI"/>
              </a:rPr>
              <a:t>”</a:t>
            </a:r>
            <a:endParaRPr lang="en-US" sz="2000" b="0" i="0" u="none" strike="noStrike" kern="1200" cap="none" spc="0" normalizeH="0" baseline="0" noProof="0" dirty="0">
              <a:ln>
                <a:noFill/>
              </a:ln>
              <a:solidFill>
                <a:prstClr val="black"/>
              </a:solidFill>
              <a:effectLst/>
              <a:uLnTx/>
              <a:uFillTx/>
              <a:latin typeface="Arial"/>
              <a:cs typeface="Segoe UI" panose="020B0502040204020203" pitchFamily="34" charset="0"/>
            </a:endParaRPr>
          </a:p>
        </p:txBody>
      </p:sp>
      <p:pic>
        <p:nvPicPr>
          <p:cNvPr id="3" name="Picture 2">
            <a:extLst>
              <a:ext uri="{FF2B5EF4-FFF2-40B4-BE49-F238E27FC236}">
                <a16:creationId xmlns:a16="http://schemas.microsoft.com/office/drawing/2014/main" id="{B40BBD54-344B-12EE-84D9-F77AAA21FB89}"/>
              </a:ext>
              <a:ext uri="{C183D7F6-B498-43B3-948B-1728B52AA6E4}">
                <adec:decorative xmlns:adec="http://schemas.microsoft.com/office/drawing/2017/decorative" val="1"/>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41284" y="6427565"/>
            <a:ext cx="882570" cy="426817"/>
          </a:xfrm>
          <a:prstGeom prst="rect">
            <a:avLst/>
          </a:prstGeom>
        </p:spPr>
      </p:pic>
      <p:sp>
        <p:nvSpPr>
          <p:cNvPr id="2" name="Title 1">
            <a:extLst>
              <a:ext uri="{FF2B5EF4-FFF2-40B4-BE49-F238E27FC236}">
                <a16:creationId xmlns:a16="http://schemas.microsoft.com/office/drawing/2014/main" id="{E1E6DD8D-9AC8-2CC1-F62D-223CCDA730EC}"/>
              </a:ext>
            </a:extLst>
          </p:cNvPr>
          <p:cNvSpPr>
            <a:spLocks noGrp="1"/>
          </p:cNvSpPr>
          <p:nvPr>
            <p:ph type="title"/>
          </p:nvPr>
        </p:nvSpPr>
        <p:spPr>
          <a:xfrm>
            <a:off x="838200" y="-1325563"/>
            <a:ext cx="10515600" cy="1325563"/>
          </a:xfrm>
        </p:spPr>
        <p:txBody>
          <a:bodyPr vert="horz" lIns="91440" tIns="45720" rIns="91440" bIns="45720" rtlCol="0" anchor="b">
            <a:normAutofit fontScale="90000"/>
          </a:bodyPr>
          <a:lstStyle/>
          <a:p>
            <a:r>
              <a:rPr lang="en-US" dirty="0">
                <a:ea typeface="Calibri"/>
                <a:cs typeface="Calibri"/>
              </a:rPr>
              <a:t>Gentle reminders about the complexities of supporting an individual experiencing psychosis through mobile crisis response.</a:t>
            </a:r>
            <a:endParaRPr lang="en-US" dirty="0"/>
          </a:p>
        </p:txBody>
      </p:sp>
    </p:spTree>
    <p:extLst>
      <p:ext uri="{BB962C8B-B14F-4D97-AF65-F5344CB8AC3E}">
        <p14:creationId xmlns:p14="http://schemas.microsoft.com/office/powerpoint/2010/main" val="25532688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eople sitting at table illustration">
            <a:extLst>
              <a:ext uri="{FF2B5EF4-FFF2-40B4-BE49-F238E27FC236}">
                <a16:creationId xmlns:a16="http://schemas.microsoft.com/office/drawing/2014/main" id="{EDB4A65B-A534-188C-74F2-56F8DDAE670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8448" y="1832725"/>
            <a:ext cx="4654830" cy="4210493"/>
          </a:xfrm>
          <a:prstGeom prst="ellipse">
            <a:avLst/>
          </a:prstGeom>
          <a:ln w="63500" cap="rnd">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graphicFrame>
        <p:nvGraphicFramePr>
          <p:cNvPr id="28" name="Content Placeholder 2">
            <a:extLst>
              <a:ext uri="{FF2B5EF4-FFF2-40B4-BE49-F238E27FC236}">
                <a16:creationId xmlns:a16="http://schemas.microsoft.com/office/drawing/2014/main" id="{82DD8B59-94E2-3C30-F1A8-906DCB198011}"/>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56510414"/>
              </p:ext>
            </p:extLst>
          </p:nvPr>
        </p:nvGraphicFramePr>
        <p:xfrm>
          <a:off x="4771106" y="164387"/>
          <a:ext cx="7372446" cy="62788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itle 6">
            <a:extLst>
              <a:ext uri="{FF2B5EF4-FFF2-40B4-BE49-F238E27FC236}">
                <a16:creationId xmlns:a16="http://schemas.microsoft.com/office/drawing/2014/main" id="{99345468-519F-EF0E-220D-C29864CB26D2}"/>
              </a:ext>
            </a:extLst>
          </p:cNvPr>
          <p:cNvSpPr txBox="1">
            <a:spLocks noGrp="1"/>
          </p:cNvSpPr>
          <p:nvPr>
            <p:ph type="title" idx="4294967295"/>
          </p:nvPr>
        </p:nvSpPr>
        <p:spPr>
          <a:xfrm>
            <a:off x="48448" y="509286"/>
            <a:ext cx="4924712"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D6E8D"/>
                </a:solidFill>
                <a:effectLst/>
                <a:uLnTx/>
                <a:uFillTx/>
                <a:latin typeface="Arial"/>
                <a:ea typeface="+mn-ea"/>
                <a:cs typeface="Arial"/>
              </a:rPr>
              <a:t>Who is in Our Circle?</a:t>
            </a:r>
          </a:p>
        </p:txBody>
      </p:sp>
      <p:pic>
        <p:nvPicPr>
          <p:cNvPr id="19" name="Picture 18">
            <a:extLst>
              <a:ext uri="{FF2B5EF4-FFF2-40B4-BE49-F238E27FC236}">
                <a16:creationId xmlns:a16="http://schemas.microsoft.com/office/drawing/2014/main" id="{9EAF0BF1-7368-155F-A215-355D6D7CE507}"/>
              </a:ext>
              <a:ext uri="{C183D7F6-B498-43B3-948B-1728B52AA6E4}">
                <adec:decorative xmlns:adec="http://schemas.microsoft.com/office/drawing/2017/decorative" val="1"/>
              </a:ext>
            </a:extLst>
          </p:cNvPr>
          <p:cNvPicPr>
            <a:picLocks noChangeAspect="1"/>
          </p:cNvPicPr>
          <p:nvPr/>
        </p:nvPicPr>
        <p:blipFill>
          <a:blip r:embed="rId9" cstate="screen">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41284" y="6427565"/>
            <a:ext cx="882570" cy="426817"/>
          </a:xfrm>
          <a:prstGeom prst="rect">
            <a:avLst/>
          </a:prstGeom>
        </p:spPr>
      </p:pic>
    </p:spTree>
    <p:extLst>
      <p:ext uri="{BB962C8B-B14F-4D97-AF65-F5344CB8AC3E}">
        <p14:creationId xmlns:p14="http://schemas.microsoft.com/office/powerpoint/2010/main" val="10078288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Content Placeholder 2">
            <a:extLst>
              <a:ext uri="{FF2B5EF4-FFF2-40B4-BE49-F238E27FC236}">
                <a16:creationId xmlns:a16="http://schemas.microsoft.com/office/drawing/2014/main" id="{82DD8B59-94E2-3C30-F1A8-906DCB198011}"/>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4200409934"/>
              </p:ext>
            </p:extLst>
          </p:nvPr>
        </p:nvGraphicFramePr>
        <p:xfrm>
          <a:off x="5282857" y="393404"/>
          <a:ext cx="6900512" cy="60711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Group of people hiking up a mountain">
            <a:extLst>
              <a:ext uri="{FF2B5EF4-FFF2-40B4-BE49-F238E27FC236}">
                <a16:creationId xmlns:a16="http://schemas.microsoft.com/office/drawing/2014/main" id="{8E64BC55-73AA-9EF5-27CF-8BCF7B5B28F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4324" y="1903228"/>
            <a:ext cx="4978039" cy="404526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5" name="Title 4">
            <a:extLst>
              <a:ext uri="{FF2B5EF4-FFF2-40B4-BE49-F238E27FC236}">
                <a16:creationId xmlns:a16="http://schemas.microsoft.com/office/drawing/2014/main" id="{F97C079C-105F-FEEF-283B-0021E4202A28}"/>
              </a:ext>
            </a:extLst>
          </p:cNvPr>
          <p:cNvSpPr txBox="1">
            <a:spLocks noGrp="1"/>
          </p:cNvSpPr>
          <p:nvPr>
            <p:ph type="title" idx="4294967295"/>
          </p:nvPr>
        </p:nvSpPr>
        <p:spPr>
          <a:xfrm>
            <a:off x="344636" y="391685"/>
            <a:ext cx="4497572"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D6E8D"/>
                </a:solidFill>
                <a:effectLst/>
                <a:uLnTx/>
                <a:uFillTx/>
                <a:latin typeface="Arial"/>
                <a:ea typeface="+mn-ea"/>
                <a:cs typeface="Arial"/>
              </a:rPr>
              <a:t>Who is in Our Circle? (</a:t>
            </a:r>
            <a:r>
              <a:rPr kumimoji="0" lang="en-US" sz="4000" b="1" i="0" u="none" strike="noStrike" kern="1200" cap="none" spc="0" normalizeH="0" baseline="0" noProof="0" dirty="0" err="1">
                <a:ln>
                  <a:noFill/>
                </a:ln>
                <a:solidFill>
                  <a:srgbClr val="2D6E8D"/>
                </a:solidFill>
                <a:effectLst/>
                <a:uLnTx/>
                <a:uFillTx/>
                <a:latin typeface="Arial"/>
                <a:ea typeface="+mn-ea"/>
                <a:cs typeface="Arial"/>
              </a:rPr>
              <a:t>con’t</a:t>
            </a:r>
            <a:r>
              <a:rPr kumimoji="0" lang="en-US" sz="4000" b="1" i="0" u="none" strike="noStrike" kern="1200" cap="none" spc="0" normalizeH="0" baseline="0" noProof="0" dirty="0">
                <a:ln>
                  <a:noFill/>
                </a:ln>
                <a:solidFill>
                  <a:srgbClr val="2D6E8D"/>
                </a:solidFill>
                <a:effectLst/>
                <a:uLnTx/>
                <a:uFillTx/>
                <a:latin typeface="Arial"/>
                <a:ea typeface="+mn-ea"/>
                <a:cs typeface="Arial"/>
              </a:rPr>
              <a:t>)</a:t>
            </a:r>
          </a:p>
        </p:txBody>
      </p:sp>
      <p:pic>
        <p:nvPicPr>
          <p:cNvPr id="14" name="Picture 13">
            <a:extLst>
              <a:ext uri="{FF2B5EF4-FFF2-40B4-BE49-F238E27FC236}">
                <a16:creationId xmlns:a16="http://schemas.microsoft.com/office/drawing/2014/main" id="{CE19DCDF-8DE1-BB1B-7457-E09B9C6F0BF4}"/>
              </a:ext>
              <a:ext uri="{C183D7F6-B498-43B3-948B-1728B52AA6E4}">
                <adec:decorative xmlns:adec="http://schemas.microsoft.com/office/drawing/2017/decorative" val="1"/>
              </a:ext>
            </a:extLst>
          </p:cNvPr>
          <p:cNvPicPr>
            <a:picLocks noChangeAspect="1"/>
          </p:cNvPicPr>
          <p:nvPr/>
        </p:nvPicPr>
        <p:blipFill>
          <a:blip r:embed="rId9" cstate="screen">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41284" y="6427565"/>
            <a:ext cx="882570" cy="426817"/>
          </a:xfrm>
          <a:prstGeom prst="rect">
            <a:avLst/>
          </a:prstGeom>
        </p:spPr>
      </p:pic>
    </p:spTree>
    <p:extLst>
      <p:ext uri="{BB962C8B-B14F-4D97-AF65-F5344CB8AC3E}">
        <p14:creationId xmlns:p14="http://schemas.microsoft.com/office/powerpoint/2010/main" val="31742110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Path winding through a grassy field">
            <a:extLst>
              <a:ext uri="{FF2B5EF4-FFF2-40B4-BE49-F238E27FC236}">
                <a16:creationId xmlns:a16="http://schemas.microsoft.com/office/drawing/2014/main" id="{EF957239-04F4-367D-F8AA-85EC42B66494}"/>
              </a:ext>
            </a:extLst>
          </p:cNvPr>
          <p:cNvPicPr>
            <a:picLocks noChangeAspect="1"/>
          </p:cNvPicPr>
          <p:nvPr/>
        </p:nvPicPr>
        <p:blipFill>
          <a:blip r:embed="rId3" cstate="screen">
            <a:extLst>
              <a:ext uri="{28A0092B-C50C-407E-A947-70E740481C1C}">
                <a14:useLocalDpi xmlns:a14="http://schemas.microsoft.com/office/drawing/2010/main"/>
              </a:ext>
            </a:extLst>
          </a:blip>
          <a:srcRect r="-1" b="-1"/>
          <a:stretch/>
        </p:blipFill>
        <p:spPr>
          <a:xfrm>
            <a:off x="1" y="10"/>
            <a:ext cx="9669642" cy="6857990"/>
          </a:xfrm>
          <a:prstGeom prst="rect">
            <a:avLst/>
          </a:prstGeom>
        </p:spPr>
      </p:pic>
      <p:sp>
        <p:nvSpPr>
          <p:cNvPr id="32" name="Rectangle 3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30456A-E669-1E1F-0373-7074536E5296}"/>
              </a:ext>
            </a:extLst>
          </p:cNvPr>
          <p:cNvSpPr>
            <a:spLocks noGrp="1"/>
          </p:cNvSpPr>
          <p:nvPr>
            <p:ph type="title"/>
          </p:nvPr>
        </p:nvSpPr>
        <p:spPr>
          <a:xfrm>
            <a:off x="7321657" y="16824"/>
            <a:ext cx="4867293" cy="1899912"/>
          </a:xfrm>
        </p:spPr>
        <p:txBody>
          <a:bodyPr>
            <a:normAutofit/>
          </a:bodyPr>
          <a:lstStyle/>
          <a:p>
            <a:r>
              <a:rPr lang="en-US" sz="4000" b="1">
                <a:solidFill>
                  <a:srgbClr val="2D6E8D"/>
                </a:solidFill>
                <a:latin typeface="Arial"/>
                <a:cs typeface="Arial"/>
              </a:rPr>
              <a:t>This is a Journey.</a:t>
            </a:r>
          </a:p>
        </p:txBody>
      </p:sp>
      <p:sp>
        <p:nvSpPr>
          <p:cNvPr id="18" name="Content Placeholder 8">
            <a:extLst>
              <a:ext uri="{FF2B5EF4-FFF2-40B4-BE49-F238E27FC236}">
                <a16:creationId xmlns:a16="http://schemas.microsoft.com/office/drawing/2014/main" id="{E5F2E0F3-2C7E-D5EA-E200-1CA5EA577C48}"/>
              </a:ext>
            </a:extLst>
          </p:cNvPr>
          <p:cNvSpPr>
            <a:spLocks noGrp="1"/>
          </p:cNvSpPr>
          <p:nvPr>
            <p:ph idx="1"/>
          </p:nvPr>
        </p:nvSpPr>
        <p:spPr>
          <a:xfrm>
            <a:off x="7932573" y="2265037"/>
            <a:ext cx="3822189" cy="3742762"/>
          </a:xfrm>
        </p:spPr>
        <p:txBody>
          <a:bodyPr vert="horz" lIns="91440" tIns="45720" rIns="91440" bIns="45720" rtlCol="0" anchor="t">
            <a:normAutofit/>
          </a:bodyPr>
          <a:lstStyle/>
          <a:p>
            <a:pPr>
              <a:spcAft>
                <a:spcPts val="1200"/>
              </a:spcAft>
              <a:buClr>
                <a:srgbClr val="E47225"/>
              </a:buClr>
              <a:buSzPct val="120000"/>
              <a:buFont typeface="Arial" panose="020B0604020202020204" pitchFamily="34" charset="0"/>
              <a:buChar char="»"/>
            </a:pPr>
            <a:r>
              <a:rPr lang="en-US" sz="2000">
                <a:latin typeface="Arial"/>
                <a:cs typeface="Arial"/>
              </a:rPr>
              <a:t>How do you walk this path?</a:t>
            </a:r>
          </a:p>
          <a:p>
            <a:pPr>
              <a:spcAft>
                <a:spcPts val="1200"/>
              </a:spcAft>
              <a:buClr>
                <a:srgbClr val="E47225"/>
              </a:buClr>
              <a:buSzPct val="120000"/>
              <a:buFont typeface="Arial" panose="020B0604020202020204" pitchFamily="34" charset="0"/>
              <a:buChar char="»"/>
            </a:pPr>
            <a:r>
              <a:rPr lang="en-US" sz="2000">
                <a:latin typeface="Arial"/>
                <a:cs typeface="Arial"/>
              </a:rPr>
              <a:t>Can you walk it with the people you care about and who care about you?</a:t>
            </a:r>
          </a:p>
          <a:p>
            <a:pPr>
              <a:spcAft>
                <a:spcPts val="1200"/>
              </a:spcAft>
              <a:buClr>
                <a:srgbClr val="E47225"/>
              </a:buClr>
              <a:buSzPct val="120000"/>
              <a:buFont typeface="Arial" panose="020B0604020202020204" pitchFamily="34" charset="0"/>
              <a:buChar char="»"/>
            </a:pPr>
            <a:r>
              <a:rPr lang="en-US" sz="2000">
                <a:latin typeface="Arial"/>
                <a:cs typeface="Arial"/>
              </a:rPr>
              <a:t>Community can provide essential support on this journey.</a:t>
            </a:r>
          </a:p>
          <a:p>
            <a:pPr>
              <a:spcAft>
                <a:spcPts val="1200"/>
              </a:spcAft>
              <a:buClr>
                <a:srgbClr val="E47225"/>
              </a:buClr>
              <a:buSzPct val="120000"/>
              <a:buFont typeface="Arial" panose="020B0604020202020204" pitchFamily="34" charset="0"/>
              <a:buChar char="»"/>
            </a:pPr>
            <a:r>
              <a:rPr lang="en-US" sz="2000">
                <a:latin typeface="Arial"/>
                <a:cs typeface="Arial"/>
              </a:rPr>
              <a:t>Try to understand each other and respect your differences.</a:t>
            </a:r>
          </a:p>
        </p:txBody>
      </p:sp>
      <p:pic>
        <p:nvPicPr>
          <p:cNvPr id="4" name="Picture 3">
            <a:extLst>
              <a:ext uri="{FF2B5EF4-FFF2-40B4-BE49-F238E27FC236}">
                <a16:creationId xmlns:a16="http://schemas.microsoft.com/office/drawing/2014/main" id="{9DE05FA8-EF40-07BE-277C-76DDFF50FDF8}"/>
              </a:ext>
              <a:ext uri="{C183D7F6-B498-43B3-948B-1728B52AA6E4}">
                <adec:decorative xmlns:adec="http://schemas.microsoft.com/office/drawing/2017/decorative" val="1"/>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41284" y="6427565"/>
            <a:ext cx="882570" cy="426817"/>
          </a:xfrm>
          <a:prstGeom prst="rect">
            <a:avLst/>
          </a:prstGeom>
        </p:spPr>
      </p:pic>
    </p:spTree>
    <p:extLst>
      <p:ext uri="{BB962C8B-B14F-4D97-AF65-F5344CB8AC3E}">
        <p14:creationId xmlns:p14="http://schemas.microsoft.com/office/powerpoint/2010/main" val="13054163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ood human figure">
            <a:extLst>
              <a:ext uri="{FF2B5EF4-FFF2-40B4-BE49-F238E27FC236}">
                <a16:creationId xmlns:a16="http://schemas.microsoft.com/office/drawing/2014/main" id="{4B7BF816-25FB-35D4-FD07-CBF610C3A8D9}"/>
              </a:ext>
            </a:extLst>
          </p:cNvPr>
          <p:cNvPicPr>
            <a:picLocks noChangeAspect="1"/>
          </p:cNvPicPr>
          <p:nvPr/>
        </p:nvPicPr>
        <p:blipFill>
          <a:blip r:embed="rId3" cstate="screen">
            <a:extLst>
              <a:ext uri="{28A0092B-C50C-407E-A947-70E740481C1C}">
                <a14:useLocalDpi xmlns:a14="http://schemas.microsoft.com/office/drawing/2010/main"/>
              </a:ext>
            </a:extLst>
          </a:blip>
          <a:srcRect t="-1" b="-1"/>
          <a:stretch/>
        </p:blipFill>
        <p:spPr>
          <a:xfrm>
            <a:off x="1" y="10"/>
            <a:ext cx="6563069" cy="6857990"/>
          </a:xfrm>
          <a:prstGeom prst="rect">
            <a:avLst/>
          </a:prstGeom>
        </p:spPr>
      </p:pic>
      <p:sp>
        <p:nvSpPr>
          <p:cNvPr id="2" name="Title 1"/>
          <p:cNvSpPr>
            <a:spLocks noGrp="1"/>
          </p:cNvSpPr>
          <p:nvPr>
            <p:ph type="title"/>
          </p:nvPr>
        </p:nvSpPr>
        <p:spPr>
          <a:xfrm>
            <a:off x="6571180" y="1221"/>
            <a:ext cx="5629496" cy="1479834"/>
          </a:xfrm>
        </p:spPr>
        <p:txBody>
          <a:bodyPr>
            <a:normAutofit/>
          </a:bodyPr>
          <a:lstStyle/>
          <a:p>
            <a:pPr algn="ctr"/>
            <a:r>
              <a:rPr lang="en-US" sz="4000" b="1">
                <a:solidFill>
                  <a:srgbClr val="2D6E8D"/>
                </a:solidFill>
                <a:latin typeface="Arial" panose="020B0604020202020204" pitchFamily="34" charset="0"/>
                <a:cs typeface="Arial" panose="020B0604020202020204" pitchFamily="34" charset="0"/>
              </a:rPr>
              <a:t>Strategies for Mobile Crisis Teams</a:t>
            </a:r>
          </a:p>
        </p:txBody>
      </p:sp>
      <p:sp>
        <p:nvSpPr>
          <p:cNvPr id="3" name="Content Placeholder 2"/>
          <p:cNvSpPr>
            <a:spLocks noGrp="1"/>
          </p:cNvSpPr>
          <p:nvPr>
            <p:ph idx="1"/>
          </p:nvPr>
        </p:nvSpPr>
        <p:spPr>
          <a:xfrm>
            <a:off x="6763230" y="1229988"/>
            <a:ext cx="5245395" cy="5085408"/>
          </a:xfrm>
        </p:spPr>
        <p:txBody>
          <a:bodyPr vert="horz" lIns="91440" tIns="45720" rIns="91440" bIns="45720" rtlCol="0" anchor="t">
            <a:noAutofit/>
          </a:bodyPr>
          <a:lstStyle/>
          <a:p>
            <a:pPr>
              <a:lnSpc>
                <a:spcPct val="120000"/>
              </a:lnSpc>
              <a:spcBef>
                <a:spcPts val="600"/>
              </a:spcBef>
              <a:spcAft>
                <a:spcPts val="600"/>
              </a:spcAft>
              <a:buClr>
                <a:srgbClr val="E47225"/>
              </a:buClr>
              <a:buSzPct val="120000"/>
              <a:buFont typeface="Segoe UI" panose="020B0502040204020203" pitchFamily="34" charset="0"/>
              <a:buChar char="»"/>
            </a:pPr>
            <a:r>
              <a:rPr lang="en-US" altLang="en-US" sz="2000">
                <a:latin typeface="Arial" panose="020B0604020202020204" pitchFamily="34" charset="0"/>
                <a:ea typeface="Lato"/>
                <a:cs typeface="Arial" panose="020B0604020202020204" pitchFamily="34" charset="0"/>
              </a:rPr>
              <a:t>Make sure you are in a safe and private space for a conversation.</a:t>
            </a:r>
          </a:p>
          <a:p>
            <a:pPr>
              <a:lnSpc>
                <a:spcPct val="120000"/>
              </a:lnSpc>
              <a:spcBef>
                <a:spcPts val="600"/>
              </a:spcBef>
              <a:spcAft>
                <a:spcPts val="600"/>
              </a:spcAft>
              <a:buClr>
                <a:srgbClr val="E47225"/>
              </a:buClr>
              <a:buSzPct val="120000"/>
              <a:buFont typeface="Segoe UI" panose="020B0502040204020203" pitchFamily="34" charset="0"/>
              <a:buChar char="»"/>
            </a:pPr>
            <a:r>
              <a:rPr lang="en-US" altLang="en-US" sz="2000">
                <a:latin typeface="Arial" panose="020B0604020202020204" pitchFamily="34" charset="0"/>
                <a:ea typeface="Lato"/>
                <a:cs typeface="Arial" panose="020B0604020202020204" pitchFamily="34" charset="0"/>
              </a:rPr>
              <a:t>Be respectful i</a:t>
            </a:r>
            <a:r>
              <a:rPr lang="en-US" sz="2000">
                <a:latin typeface="Arial" panose="020B0604020202020204" pitchFamily="34" charset="0"/>
                <a:ea typeface="+mn-lt"/>
                <a:cs typeface="Arial" panose="020B0604020202020204" pitchFamily="34" charset="0"/>
              </a:rPr>
              <a:t>f someone is not ready or not in a space to talk </a:t>
            </a:r>
            <a:r>
              <a:rPr lang="en-US" altLang="en-US" sz="2000">
                <a:latin typeface="Arial" panose="020B0604020202020204" pitchFamily="34" charset="0"/>
                <a:ea typeface="Lato"/>
                <a:cs typeface="Arial" panose="020B0604020202020204" pitchFamily="34" charset="0"/>
              </a:rPr>
              <a:t>about aspects of their experiences or the current situation.</a:t>
            </a:r>
          </a:p>
          <a:p>
            <a:pPr>
              <a:lnSpc>
                <a:spcPct val="120000"/>
              </a:lnSpc>
              <a:spcBef>
                <a:spcPts val="600"/>
              </a:spcBef>
              <a:spcAft>
                <a:spcPts val="600"/>
              </a:spcAft>
              <a:buClr>
                <a:srgbClr val="E47225"/>
              </a:buClr>
              <a:buSzPct val="120000"/>
              <a:buFont typeface="Segoe UI" panose="020B0502040204020203" pitchFamily="34" charset="0"/>
              <a:buChar char="»"/>
            </a:pPr>
            <a:r>
              <a:rPr lang="en-US" altLang="en-US" sz="2000">
                <a:latin typeface="Arial" panose="020B0604020202020204" pitchFamily="34" charset="0"/>
                <a:ea typeface="Lato"/>
                <a:cs typeface="Arial" panose="020B0604020202020204" pitchFamily="34" charset="0"/>
              </a:rPr>
              <a:t>It’s important to ask questions with compassion: “Help me understand what is happening (from your perspective)?”</a:t>
            </a:r>
          </a:p>
          <a:p>
            <a:pPr>
              <a:lnSpc>
                <a:spcPct val="120000"/>
              </a:lnSpc>
              <a:spcBef>
                <a:spcPts val="600"/>
              </a:spcBef>
              <a:spcAft>
                <a:spcPts val="600"/>
              </a:spcAft>
              <a:buClr>
                <a:srgbClr val="E47225"/>
              </a:buClr>
              <a:buSzPct val="120000"/>
              <a:buFont typeface="Segoe UI" panose="020B0502040204020203" pitchFamily="34" charset="0"/>
              <a:buChar char="»"/>
            </a:pPr>
            <a:r>
              <a:rPr lang="en-US" altLang="en-US" sz="2000">
                <a:latin typeface="Arial" panose="020B0604020202020204" pitchFamily="34" charset="0"/>
                <a:ea typeface="Lato"/>
                <a:cs typeface="Arial" panose="020B0604020202020204" pitchFamily="34" charset="0"/>
              </a:rPr>
              <a:t>Listen and validate their feelings. </a:t>
            </a:r>
          </a:p>
          <a:p>
            <a:pPr>
              <a:lnSpc>
                <a:spcPct val="120000"/>
              </a:lnSpc>
              <a:spcBef>
                <a:spcPts val="600"/>
              </a:spcBef>
              <a:spcAft>
                <a:spcPts val="600"/>
              </a:spcAft>
              <a:buClr>
                <a:srgbClr val="E47225"/>
              </a:buClr>
              <a:buSzPct val="120000"/>
              <a:buFont typeface="Segoe UI" panose="020B0502040204020203" pitchFamily="34" charset="0"/>
              <a:buChar char="»"/>
            </a:pPr>
            <a:r>
              <a:rPr lang="en-US" altLang="en-US" sz="2000">
                <a:latin typeface="Arial" panose="020B0604020202020204" pitchFamily="34" charset="0"/>
                <a:ea typeface="Lato"/>
                <a:cs typeface="Arial" panose="020B0604020202020204" pitchFamily="34" charset="0"/>
              </a:rPr>
              <a:t>Focus on the individual’s goals (e.g., feeling safe) and preferences.</a:t>
            </a:r>
          </a:p>
          <a:p>
            <a:pPr>
              <a:lnSpc>
                <a:spcPct val="120000"/>
              </a:lnSpc>
              <a:spcBef>
                <a:spcPts val="600"/>
              </a:spcBef>
              <a:spcAft>
                <a:spcPts val="600"/>
              </a:spcAft>
              <a:buClr>
                <a:srgbClr val="E47225"/>
              </a:buClr>
              <a:buSzPct val="120000"/>
              <a:buFont typeface="Segoe UI" panose="020B0502040204020203" pitchFamily="34" charset="0"/>
              <a:buChar char="»"/>
            </a:pPr>
            <a:r>
              <a:rPr lang="en-US" altLang="en-US" sz="2000">
                <a:latin typeface="Arial" panose="020B0604020202020204" pitchFamily="34" charset="0"/>
                <a:ea typeface="Lato"/>
                <a:cs typeface="Arial" panose="020B0604020202020204" pitchFamily="34" charset="0"/>
              </a:rPr>
              <a:t>Consider how mobile crisis teams keep them safe without taking away their rights.</a:t>
            </a:r>
          </a:p>
        </p:txBody>
      </p:sp>
      <p:pic>
        <p:nvPicPr>
          <p:cNvPr id="6" name="Picture 5">
            <a:extLst>
              <a:ext uri="{FF2B5EF4-FFF2-40B4-BE49-F238E27FC236}">
                <a16:creationId xmlns:a16="http://schemas.microsoft.com/office/drawing/2014/main" id="{11FC095A-31CE-95BC-C5D2-4F8E337D1A64}"/>
              </a:ext>
              <a:ext uri="{C183D7F6-B498-43B3-948B-1728B52AA6E4}">
                <adec:decorative xmlns:adec="http://schemas.microsoft.com/office/drawing/2017/decorative" val="1"/>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41284" y="6427565"/>
            <a:ext cx="882570" cy="426817"/>
          </a:xfrm>
          <a:prstGeom prst="rect">
            <a:avLst/>
          </a:prstGeom>
        </p:spPr>
      </p:pic>
    </p:spTree>
    <p:extLst>
      <p:ext uri="{BB962C8B-B14F-4D97-AF65-F5344CB8AC3E}">
        <p14:creationId xmlns:p14="http://schemas.microsoft.com/office/powerpoint/2010/main" val="239068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5EFDE-E3B7-74F6-6FF7-312BF45E8090}"/>
              </a:ext>
            </a:extLst>
          </p:cNvPr>
          <p:cNvSpPr>
            <a:spLocks noGrp="1"/>
          </p:cNvSpPr>
          <p:nvPr>
            <p:ph type="title"/>
          </p:nvPr>
        </p:nvSpPr>
        <p:spPr>
          <a:xfrm>
            <a:off x="842763" y="1956"/>
            <a:ext cx="10515600" cy="1325563"/>
          </a:xfrm>
        </p:spPr>
        <p:txBody>
          <a:bodyPr>
            <a:normAutofit/>
          </a:bodyPr>
          <a:lstStyle/>
          <a:p>
            <a:r>
              <a:rPr lang="en-US">
                <a:latin typeface="+mj-lt"/>
                <a:cs typeface="Segoe UI"/>
              </a:rPr>
              <a:t>The Importance of Today's Training:</a:t>
            </a:r>
            <a:endParaRPr lang="en-US">
              <a:latin typeface="+mj-lt"/>
            </a:endParaRPr>
          </a:p>
        </p:txBody>
      </p:sp>
      <p:sp>
        <p:nvSpPr>
          <p:cNvPr id="3" name="Content Placeholder 2">
            <a:extLst>
              <a:ext uri="{FF2B5EF4-FFF2-40B4-BE49-F238E27FC236}">
                <a16:creationId xmlns:a16="http://schemas.microsoft.com/office/drawing/2014/main" id="{BACC28CE-AEB1-FB88-9156-93E25803B47B}"/>
              </a:ext>
            </a:extLst>
          </p:cNvPr>
          <p:cNvSpPr>
            <a:spLocks noGrp="1"/>
          </p:cNvSpPr>
          <p:nvPr>
            <p:ph idx="1"/>
          </p:nvPr>
        </p:nvSpPr>
        <p:spPr>
          <a:xfrm>
            <a:off x="844523" y="1252167"/>
            <a:ext cx="10515600" cy="4351338"/>
          </a:xfrm>
        </p:spPr>
        <p:txBody>
          <a:bodyPr vert="horz" lIns="91440" tIns="45720" rIns="91440" bIns="45720" rtlCol="0" anchor="t">
            <a:normAutofit/>
          </a:bodyPr>
          <a:lstStyle/>
          <a:p>
            <a:pPr>
              <a:buFontTx/>
              <a:buChar char="»"/>
            </a:pPr>
            <a:r>
              <a:rPr lang="en-US" sz="2000">
                <a:latin typeface="+mn-lt"/>
                <a:cs typeface="Segoe UI"/>
              </a:rPr>
              <a:t>Historically, MCTs have limited or no training in psychosis.</a:t>
            </a:r>
            <a:endParaRPr lang="en-US" sz="2000">
              <a:latin typeface="+mn-lt"/>
            </a:endParaRPr>
          </a:p>
          <a:p>
            <a:pPr>
              <a:buFontTx/>
              <a:buChar char="»"/>
            </a:pPr>
            <a:r>
              <a:rPr lang="en-US" sz="2000">
                <a:latin typeface="+mn-lt"/>
                <a:cs typeface="Segoe UI"/>
              </a:rPr>
              <a:t>MCT members may not be familiar with the common symptoms of psychosis, which can lead to the unnecessary use of holds.</a:t>
            </a:r>
            <a:endParaRPr lang="en-US" sz="2000">
              <a:latin typeface="+mn-lt"/>
            </a:endParaRPr>
          </a:p>
          <a:p>
            <a:pPr>
              <a:buFontTx/>
              <a:buChar char="»"/>
            </a:pPr>
            <a:r>
              <a:rPr lang="en-US" sz="2000">
                <a:latin typeface="+mn-lt"/>
                <a:cs typeface="Segoe UI"/>
              </a:rPr>
              <a:t>Today's training is foundational and intended to empower MCTs to understand psychosis as a spectrum of experiences.</a:t>
            </a:r>
            <a:endParaRPr lang="en-US" sz="2000">
              <a:latin typeface="+mn-lt"/>
            </a:endParaRPr>
          </a:p>
          <a:p>
            <a:pPr>
              <a:buFontTx/>
              <a:buChar char="»"/>
            </a:pPr>
            <a:r>
              <a:rPr lang="en-US" sz="2000">
                <a:solidFill>
                  <a:srgbClr val="333333"/>
                </a:solidFill>
                <a:latin typeface="Arial"/>
                <a:cs typeface="Segoe UI"/>
              </a:rPr>
              <a:t>Today's training will also help MCTs understand that the symptoms of psychosis can very in their impact depending on the individual's overall health status, personal, environmental, and cultural contexts, as well as access to basic needs.</a:t>
            </a:r>
            <a:endParaRPr lang="en-US" sz="2000">
              <a:latin typeface="Arial"/>
              <a:cs typeface="Segoe UI"/>
            </a:endParaRPr>
          </a:p>
          <a:p>
            <a:endParaRPr lang="en-US"/>
          </a:p>
        </p:txBody>
      </p:sp>
      <p:pic>
        <p:nvPicPr>
          <p:cNvPr id="7" name="Picture 6">
            <a:extLst>
              <a:ext uri="{FF2B5EF4-FFF2-40B4-BE49-F238E27FC236}">
                <a16:creationId xmlns:a16="http://schemas.microsoft.com/office/drawing/2014/main" id="{83C90648-7D4D-269D-AD6D-B409334D1EC1}"/>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41284" y="6427565"/>
            <a:ext cx="882570" cy="426817"/>
          </a:xfrm>
          <a:prstGeom prst="rect">
            <a:avLst/>
          </a:prstGeom>
        </p:spPr>
      </p:pic>
    </p:spTree>
    <p:extLst>
      <p:ext uri="{BB962C8B-B14F-4D97-AF65-F5344CB8AC3E}">
        <p14:creationId xmlns:p14="http://schemas.microsoft.com/office/powerpoint/2010/main" val="41257693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5DE00-4D78-C883-E86E-8616B579E516}"/>
              </a:ext>
            </a:extLst>
          </p:cNvPr>
          <p:cNvSpPr>
            <a:spLocks noGrp="1"/>
          </p:cNvSpPr>
          <p:nvPr>
            <p:ph type="title"/>
          </p:nvPr>
        </p:nvSpPr>
        <p:spPr>
          <a:xfrm>
            <a:off x="6384183" y="-13993"/>
            <a:ext cx="4596245" cy="1398603"/>
          </a:xfrm>
        </p:spPr>
        <p:txBody>
          <a:bodyPr anchor="ctr">
            <a:normAutofit/>
          </a:bodyPr>
          <a:lstStyle/>
          <a:p>
            <a:pPr algn="ctr"/>
            <a:r>
              <a:rPr lang="en-US" sz="4000" b="1">
                <a:solidFill>
                  <a:srgbClr val="2D6E8D"/>
                </a:solidFill>
                <a:latin typeface="Arial" panose="020B0604020202020204" pitchFamily="34" charset="0"/>
                <a:cs typeface="Arial" panose="020B0604020202020204" pitchFamily="34" charset="0"/>
              </a:rPr>
              <a:t>Conflict</a:t>
            </a:r>
          </a:p>
        </p:txBody>
      </p:sp>
      <p:sp>
        <p:nvSpPr>
          <p:cNvPr id="3" name="Content Placeholder 2">
            <a:extLst>
              <a:ext uri="{FF2B5EF4-FFF2-40B4-BE49-F238E27FC236}">
                <a16:creationId xmlns:a16="http://schemas.microsoft.com/office/drawing/2014/main" id="{FB49D405-F5A6-969A-46B5-BEE828712B1A}"/>
              </a:ext>
            </a:extLst>
          </p:cNvPr>
          <p:cNvSpPr>
            <a:spLocks noGrp="1"/>
          </p:cNvSpPr>
          <p:nvPr>
            <p:ph idx="1"/>
          </p:nvPr>
        </p:nvSpPr>
        <p:spPr>
          <a:xfrm>
            <a:off x="5711280" y="1957650"/>
            <a:ext cx="6132286" cy="3769836"/>
          </a:xfrm>
        </p:spPr>
        <p:txBody>
          <a:bodyPr anchor="ctr">
            <a:noAutofit/>
          </a:bodyPr>
          <a:lstStyle/>
          <a:p>
            <a:pPr>
              <a:lnSpc>
                <a:spcPct val="170000"/>
              </a:lnSpc>
              <a:buClr>
                <a:schemeClr val="accent2"/>
              </a:buClr>
              <a:buFontTx/>
              <a:buChar char="»"/>
            </a:pPr>
            <a:r>
              <a:rPr lang="en-US" sz="2000">
                <a:latin typeface="Arial" panose="020B0604020202020204" pitchFamily="34" charset="0"/>
                <a:cs typeface="Arial" panose="020B0604020202020204" pitchFamily="34" charset="0"/>
              </a:rPr>
              <a:t>Not everyone agrees on how to work towards recovery or what to do next.</a:t>
            </a:r>
          </a:p>
          <a:p>
            <a:pPr>
              <a:lnSpc>
                <a:spcPct val="170000"/>
              </a:lnSpc>
              <a:buClr>
                <a:schemeClr val="accent2"/>
              </a:buClr>
              <a:buFontTx/>
              <a:buChar char="»"/>
            </a:pPr>
            <a:r>
              <a:rPr lang="en-US" sz="2000">
                <a:latin typeface="Arial" panose="020B0604020202020204" pitchFamily="34" charset="0"/>
                <a:cs typeface="Arial" panose="020B0604020202020204" pitchFamily="34" charset="0"/>
              </a:rPr>
              <a:t>Focus on flexible </a:t>
            </a:r>
            <a:r>
              <a:rPr lang="en-US" sz="2000" b="1">
                <a:latin typeface="Arial" panose="020B0604020202020204" pitchFamily="34" charset="0"/>
                <a:cs typeface="Arial" panose="020B0604020202020204" pitchFamily="34" charset="0"/>
              </a:rPr>
              <a:t>goals</a:t>
            </a:r>
            <a:r>
              <a:rPr lang="en-US" sz="2000">
                <a:latin typeface="Arial" panose="020B0604020202020204" pitchFamily="34" charset="0"/>
                <a:cs typeface="Arial" panose="020B0604020202020204" pitchFamily="34" charset="0"/>
              </a:rPr>
              <a:t> – sometimes we agree on the big picture but do not agree on the pathway we should take to get there.</a:t>
            </a:r>
          </a:p>
          <a:p>
            <a:pPr>
              <a:lnSpc>
                <a:spcPct val="170000"/>
              </a:lnSpc>
              <a:buClr>
                <a:schemeClr val="accent2"/>
              </a:buClr>
              <a:buFontTx/>
              <a:buChar char="»"/>
            </a:pPr>
            <a:r>
              <a:rPr lang="en-US" sz="2000">
                <a:latin typeface="Arial"/>
                <a:cs typeface="Arial"/>
              </a:rPr>
              <a:t>Recognize that the service user has the right to make choices for themselves and be encouraging and supportive.</a:t>
            </a:r>
          </a:p>
          <a:p>
            <a:pPr>
              <a:lnSpc>
                <a:spcPct val="170000"/>
              </a:lnSpc>
              <a:buClr>
                <a:schemeClr val="accent2"/>
              </a:buClr>
              <a:buFontTx/>
              <a:buChar char="»"/>
            </a:pPr>
            <a:r>
              <a:rPr lang="en-US" sz="2000">
                <a:latin typeface="Arial" panose="020B0604020202020204" pitchFamily="34" charset="0"/>
                <a:cs typeface="Arial" panose="020B0604020202020204" pitchFamily="34" charset="0"/>
              </a:rPr>
              <a:t>When possible, center the focus on service user autonomy.</a:t>
            </a:r>
          </a:p>
        </p:txBody>
      </p:sp>
      <p:pic>
        <p:nvPicPr>
          <p:cNvPr id="6" name="Graphic 5" descr="Woman raising hands">
            <a:extLst>
              <a:ext uri="{FF2B5EF4-FFF2-40B4-BE49-F238E27FC236}">
                <a16:creationId xmlns:a16="http://schemas.microsoft.com/office/drawing/2014/main" id="{D533BCF3-E9BA-6772-64CB-9E3C0749D6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495475" y="4391025"/>
            <a:ext cx="2522028" cy="1657350"/>
          </a:xfrm>
          <a:prstGeom prst="rect">
            <a:avLst/>
          </a:prstGeom>
        </p:spPr>
      </p:pic>
      <p:pic>
        <p:nvPicPr>
          <p:cNvPr id="8" name="Graphic 7" descr="Woman pointing forward">
            <a:extLst>
              <a:ext uri="{FF2B5EF4-FFF2-40B4-BE49-F238E27FC236}">
                <a16:creationId xmlns:a16="http://schemas.microsoft.com/office/drawing/2014/main" id="{F83EECC3-6C50-8B6D-C144-36806EEDDA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769" y="4016883"/>
            <a:ext cx="2458726" cy="2006200"/>
          </a:xfrm>
          <a:prstGeom prst="rect">
            <a:avLst/>
          </a:prstGeom>
        </p:spPr>
      </p:pic>
      <p:pic>
        <p:nvPicPr>
          <p:cNvPr id="12" name="Graphic 11" descr="Woman with curly hair">
            <a:extLst>
              <a:ext uri="{FF2B5EF4-FFF2-40B4-BE49-F238E27FC236}">
                <a16:creationId xmlns:a16="http://schemas.microsoft.com/office/drawing/2014/main" id="{781593F0-3D8D-0831-AC3B-F087219979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8434" y="3099324"/>
            <a:ext cx="1770729" cy="1215501"/>
          </a:xfrm>
          <a:prstGeom prst="rect">
            <a:avLst/>
          </a:prstGeom>
        </p:spPr>
      </p:pic>
      <p:pic>
        <p:nvPicPr>
          <p:cNvPr id="14" name="Graphic 13" descr="A mean face">
            <a:extLst>
              <a:ext uri="{FF2B5EF4-FFF2-40B4-BE49-F238E27FC236}">
                <a16:creationId xmlns:a16="http://schemas.microsoft.com/office/drawing/2014/main" id="{7637FED0-75B8-E389-1A07-77F1BAE8757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09192" y="3592053"/>
            <a:ext cx="501030" cy="501030"/>
          </a:xfrm>
          <a:prstGeom prst="rect">
            <a:avLst/>
          </a:prstGeom>
        </p:spPr>
      </p:pic>
      <p:pic>
        <p:nvPicPr>
          <p:cNvPr id="22" name="Graphic 21" descr="Box speech bubble">
            <a:extLst>
              <a:ext uri="{FF2B5EF4-FFF2-40B4-BE49-F238E27FC236}">
                <a16:creationId xmlns:a16="http://schemas.microsoft.com/office/drawing/2014/main" id="{9DC21818-7FE9-F384-0705-FABBAAC7F40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2010" y="685309"/>
            <a:ext cx="2458726" cy="2253833"/>
          </a:xfrm>
          <a:prstGeom prst="rect">
            <a:avLst/>
          </a:prstGeom>
        </p:spPr>
      </p:pic>
      <p:pic>
        <p:nvPicPr>
          <p:cNvPr id="17" name="Graphic 16" descr="A spiky speech bubble">
            <a:extLst>
              <a:ext uri="{FF2B5EF4-FFF2-40B4-BE49-F238E27FC236}">
                <a16:creationId xmlns:a16="http://schemas.microsoft.com/office/drawing/2014/main" id="{A6BE6464-986E-5CB7-B2DA-55B43D08746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2119162" y="759126"/>
            <a:ext cx="3088362" cy="2504995"/>
          </a:xfrm>
          <a:prstGeom prst="rect">
            <a:avLst/>
          </a:prstGeom>
        </p:spPr>
      </p:pic>
      <p:sp>
        <p:nvSpPr>
          <p:cNvPr id="25" name="TextBox 24">
            <a:extLst>
              <a:ext uri="{FF2B5EF4-FFF2-40B4-BE49-F238E27FC236}">
                <a16:creationId xmlns:a16="http://schemas.microsoft.com/office/drawing/2014/main" id="{1C3A2E8E-F74D-3F8B-F62C-51A1F96068B7}"/>
              </a:ext>
            </a:extLst>
          </p:cNvPr>
          <p:cNvSpPr txBox="1"/>
          <p:nvPr/>
        </p:nvSpPr>
        <p:spPr>
          <a:xfrm>
            <a:off x="496008" y="922450"/>
            <a:ext cx="1770729" cy="1015663"/>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You need to go back to school!</a:t>
            </a:r>
          </a:p>
        </p:txBody>
      </p:sp>
      <p:sp>
        <p:nvSpPr>
          <p:cNvPr id="26" name="TextBox 25">
            <a:extLst>
              <a:ext uri="{FF2B5EF4-FFF2-40B4-BE49-F238E27FC236}">
                <a16:creationId xmlns:a16="http://schemas.microsoft.com/office/drawing/2014/main" id="{D7E29A8A-471A-6915-70EF-49B19FBF1980}"/>
              </a:ext>
            </a:extLst>
          </p:cNvPr>
          <p:cNvSpPr txBox="1"/>
          <p:nvPr/>
        </p:nvSpPr>
        <p:spPr>
          <a:xfrm>
            <a:off x="2964508" y="1359932"/>
            <a:ext cx="1521249" cy="707886"/>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I’m not ready yet.</a:t>
            </a:r>
          </a:p>
        </p:txBody>
      </p:sp>
      <p:pic>
        <p:nvPicPr>
          <p:cNvPr id="5" name="Graphic 4" descr="Boy with a flat top">
            <a:extLst>
              <a:ext uri="{FF2B5EF4-FFF2-40B4-BE49-F238E27FC236}">
                <a16:creationId xmlns:a16="http://schemas.microsoft.com/office/drawing/2014/main" id="{47DCAEC7-74EB-AD3D-3501-7097D48FC10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flipH="1">
            <a:off x="3400187" y="3549116"/>
            <a:ext cx="905891" cy="1007963"/>
          </a:xfrm>
          <a:prstGeom prst="rect">
            <a:avLst/>
          </a:prstGeom>
        </p:spPr>
      </p:pic>
      <p:pic>
        <p:nvPicPr>
          <p:cNvPr id="15" name="Graphic 14" descr="A mean face">
            <a:extLst>
              <a:ext uri="{FF2B5EF4-FFF2-40B4-BE49-F238E27FC236}">
                <a16:creationId xmlns:a16="http://schemas.microsoft.com/office/drawing/2014/main" id="{C2FB0216-3B67-09C3-99A9-437C58FA7DB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3444327" y="3957914"/>
            <a:ext cx="480943" cy="462732"/>
          </a:xfrm>
          <a:prstGeom prst="rect">
            <a:avLst/>
          </a:prstGeom>
        </p:spPr>
      </p:pic>
      <p:pic>
        <p:nvPicPr>
          <p:cNvPr id="7" name="Picture 6">
            <a:extLst>
              <a:ext uri="{FF2B5EF4-FFF2-40B4-BE49-F238E27FC236}">
                <a16:creationId xmlns:a16="http://schemas.microsoft.com/office/drawing/2014/main" id="{6B8107B7-E5D8-06A5-0159-CEC58B14F8EE}"/>
              </a:ext>
              <a:ext uri="{C183D7F6-B498-43B3-948B-1728B52AA6E4}">
                <adec:decorative xmlns:adec="http://schemas.microsoft.com/office/drawing/2017/decorative" val="1"/>
              </a:ext>
            </a:extLst>
          </p:cNvPr>
          <p:cNvPicPr>
            <a:picLocks noChangeAspect="1"/>
          </p:cNvPicPr>
          <p:nvPr/>
        </p:nvPicPr>
        <p:blipFill>
          <a:blip r:embed="rId17" cstate="screen">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41284" y="6427565"/>
            <a:ext cx="882570" cy="426817"/>
          </a:xfrm>
          <a:prstGeom prst="rect">
            <a:avLst/>
          </a:prstGeom>
        </p:spPr>
      </p:pic>
    </p:spTree>
    <p:extLst>
      <p:ext uri="{BB962C8B-B14F-4D97-AF65-F5344CB8AC3E}">
        <p14:creationId xmlns:p14="http://schemas.microsoft.com/office/powerpoint/2010/main" val="19688325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A90BF-909D-9C9B-E7B2-BB91F3EDF78B}"/>
              </a:ext>
            </a:extLst>
          </p:cNvPr>
          <p:cNvSpPr>
            <a:spLocks noGrp="1"/>
          </p:cNvSpPr>
          <p:nvPr>
            <p:ph type="title"/>
          </p:nvPr>
        </p:nvSpPr>
        <p:spPr>
          <a:xfrm>
            <a:off x="838200" y="0"/>
            <a:ext cx="10515600" cy="1325563"/>
          </a:xfrm>
        </p:spPr>
        <p:txBody>
          <a:bodyPr>
            <a:normAutofit/>
          </a:bodyPr>
          <a:lstStyle/>
          <a:p>
            <a:pPr algn="ctr"/>
            <a:r>
              <a:rPr lang="en-US" sz="4000" b="1" dirty="0">
                <a:solidFill>
                  <a:srgbClr val="2D6E8D"/>
                </a:solidFill>
                <a:latin typeface="Arial"/>
                <a:cs typeface="Arial"/>
              </a:rPr>
              <a:t>What Causes Psychosis?</a:t>
            </a:r>
          </a:p>
        </p:txBody>
      </p:sp>
      <p:sp>
        <p:nvSpPr>
          <p:cNvPr id="3" name="Content Placeholder 2">
            <a:extLst>
              <a:ext uri="{FF2B5EF4-FFF2-40B4-BE49-F238E27FC236}">
                <a16:creationId xmlns:a16="http://schemas.microsoft.com/office/drawing/2014/main" id="{6E8106DD-E903-C46F-3AFB-40F8F6976E98}"/>
              </a:ext>
            </a:extLst>
          </p:cNvPr>
          <p:cNvSpPr>
            <a:spLocks noGrp="1"/>
          </p:cNvSpPr>
          <p:nvPr>
            <p:ph sz="half" idx="1"/>
          </p:nvPr>
        </p:nvSpPr>
        <p:spPr>
          <a:xfrm>
            <a:off x="838200" y="1956865"/>
            <a:ext cx="4638964" cy="4351338"/>
          </a:xfrm>
        </p:spPr>
        <p:txBody>
          <a:bodyPr anchor="ctr">
            <a:normAutofit/>
          </a:bodyPr>
          <a:lstStyle/>
          <a:p>
            <a:pPr marL="0" indent="0">
              <a:lnSpc>
                <a:spcPct val="150000"/>
              </a:lnSpc>
              <a:buNone/>
            </a:pPr>
            <a:r>
              <a:rPr lang="en-US" sz="2000" dirty="0">
                <a:latin typeface="Arial"/>
                <a:cs typeface="Arial"/>
              </a:rPr>
              <a:t>We don’t know exactly why some individuals experience more psychosis spectrum experiences than others, but several factors may impact their development...</a:t>
            </a:r>
          </a:p>
          <a:p>
            <a:pPr marL="0" indent="0">
              <a:buNone/>
            </a:pPr>
            <a:endParaRPr lang="en-US" sz="3200" dirty="0"/>
          </a:p>
        </p:txBody>
      </p:sp>
      <p:graphicFrame>
        <p:nvGraphicFramePr>
          <p:cNvPr id="6" name="Content Placeholder 3">
            <a:extLst>
              <a:ext uri="{FF2B5EF4-FFF2-40B4-BE49-F238E27FC236}">
                <a16:creationId xmlns:a16="http://schemas.microsoft.com/office/drawing/2014/main" id="{8D61AB76-11CD-8C85-F24B-C8BF11F19DA3}"/>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101318600"/>
              </p:ext>
            </p:extLst>
          </p:nvPr>
        </p:nvGraphicFramePr>
        <p:xfrm>
          <a:off x="6172200" y="1126836"/>
          <a:ext cx="5181600" cy="5430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a:extLst>
              <a:ext uri="{FF2B5EF4-FFF2-40B4-BE49-F238E27FC236}">
                <a16:creationId xmlns:a16="http://schemas.microsoft.com/office/drawing/2014/main" id="{865B2288-8E9E-BAB5-4C15-6E61123390E6}"/>
              </a:ext>
              <a:ext uri="{C183D7F6-B498-43B3-948B-1728B52AA6E4}">
                <adec:decorative xmlns:adec="http://schemas.microsoft.com/office/drawing/2017/decorative" val="1"/>
              </a:ext>
            </a:extLst>
          </p:cNvPr>
          <p:cNvPicPr>
            <a:picLocks noChangeAspect="1"/>
          </p:cNvPicPr>
          <p:nvPr/>
        </p:nvPicPr>
        <p:blipFill>
          <a:blip r:embed="rId8" cstate="screen">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41284" y="6427565"/>
            <a:ext cx="882570" cy="426817"/>
          </a:xfrm>
          <a:prstGeom prst="rect">
            <a:avLst/>
          </a:prstGeom>
        </p:spPr>
      </p:pic>
    </p:spTree>
    <p:extLst>
      <p:ext uri="{BB962C8B-B14F-4D97-AF65-F5344CB8AC3E}">
        <p14:creationId xmlns:p14="http://schemas.microsoft.com/office/powerpoint/2010/main" val="17790899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NA molecules background">
            <a:extLst>
              <a:ext uri="{FF2B5EF4-FFF2-40B4-BE49-F238E27FC236}">
                <a16:creationId xmlns:a16="http://schemas.microsoft.com/office/drawing/2014/main" id="{168EADFD-26D3-94C7-AB14-9644AA751C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23992" y="0"/>
            <a:ext cx="6777633" cy="6858000"/>
          </a:xfrm>
          <a:prstGeom prst="rect">
            <a:avLst/>
          </a:prstGeom>
        </p:spPr>
      </p:pic>
      <p:sp>
        <p:nvSpPr>
          <p:cNvPr id="84993" name="Rectangle 2"/>
          <p:cNvSpPr>
            <a:spLocks noGrp="1" noChangeArrowheads="1"/>
          </p:cNvSpPr>
          <p:nvPr>
            <p:ph type="title" idx="4294967295"/>
          </p:nvPr>
        </p:nvSpPr>
        <p:spPr>
          <a:xfrm>
            <a:off x="453231" y="397669"/>
            <a:ext cx="6789738" cy="465137"/>
          </a:xfrm>
        </p:spPr>
        <p:txBody>
          <a:bodyPr>
            <a:normAutofit fontScale="90000"/>
          </a:bodyPr>
          <a:lstStyle/>
          <a:p>
            <a:pPr algn="ctr" eaLnBrk="1" hangingPunct="1"/>
            <a:r>
              <a:rPr lang="en-US" altLang="en-US" b="1">
                <a:solidFill>
                  <a:srgbClr val="2D6E8D"/>
                </a:solidFill>
                <a:latin typeface="Arial" panose="020B0604020202020204" pitchFamily="34" charset="0"/>
                <a:ea typeface="MS PGothic" panose="020B0600070205080204" pitchFamily="34" charset="-128"/>
                <a:cs typeface="Arial" panose="020B0604020202020204" pitchFamily="34" charset="0"/>
              </a:rPr>
              <a:t>Biology and Genetics</a:t>
            </a:r>
          </a:p>
        </p:txBody>
      </p:sp>
      <p:sp>
        <p:nvSpPr>
          <p:cNvPr id="84994" name="Rectangle 3"/>
          <p:cNvSpPr>
            <a:spLocks noGrp="1" noChangeArrowheads="1"/>
          </p:cNvSpPr>
          <p:nvPr>
            <p:ph idx="4294967295"/>
          </p:nvPr>
        </p:nvSpPr>
        <p:spPr>
          <a:xfrm>
            <a:off x="211752" y="798019"/>
            <a:ext cx="8241175" cy="4863518"/>
          </a:xfrm>
        </p:spPr>
        <p:txBody>
          <a:bodyPr vert="horz" lIns="91440" tIns="45720" rIns="91440" bIns="45720" rtlCol="0" anchor="t">
            <a:noAutofit/>
          </a:bodyPr>
          <a:lstStyle/>
          <a:p>
            <a:pPr>
              <a:lnSpc>
                <a:spcPct val="150000"/>
              </a:lnSpc>
              <a:spcAft>
                <a:spcPts val="0"/>
              </a:spcAft>
              <a:buClr>
                <a:schemeClr val="accent2"/>
              </a:buClr>
              <a:buFont typeface="Arial" panose="020B0604020202020204" pitchFamily="34" charset="0"/>
              <a:buChar char="»"/>
            </a:pPr>
            <a:r>
              <a:rPr lang="en-US" sz="2000">
                <a:latin typeface="Arial"/>
                <a:ea typeface="MS PGothic"/>
                <a:cs typeface="Arial"/>
              </a:rPr>
              <a:t>Psychosis can be partially genetic for some but not all. </a:t>
            </a:r>
          </a:p>
          <a:p>
            <a:pPr lvl="1">
              <a:lnSpc>
                <a:spcPct val="150000"/>
              </a:lnSpc>
              <a:buClr>
                <a:schemeClr val="accent2"/>
              </a:buClr>
            </a:pPr>
            <a:r>
              <a:rPr lang="en-US" sz="2000">
                <a:latin typeface="Arial"/>
                <a:ea typeface="MS PGothic"/>
                <a:cs typeface="Arial"/>
              </a:rPr>
              <a:t>10% for first-degree biological relatives (the mother, father, sister, brother, fraternal twin)</a:t>
            </a:r>
          </a:p>
          <a:p>
            <a:pPr lvl="1">
              <a:lnSpc>
                <a:spcPct val="150000"/>
              </a:lnSpc>
              <a:spcAft>
                <a:spcPts val="0"/>
              </a:spcAft>
              <a:buClr>
                <a:schemeClr val="accent2"/>
              </a:buClr>
            </a:pPr>
            <a:r>
              <a:rPr lang="en-US" sz="2000">
                <a:latin typeface="Arial"/>
                <a:ea typeface="MS PGothic"/>
                <a:cs typeface="Arial"/>
              </a:rPr>
              <a:t>50% for identical twins</a:t>
            </a:r>
          </a:p>
          <a:p>
            <a:pPr>
              <a:lnSpc>
                <a:spcPct val="150000"/>
              </a:lnSpc>
              <a:spcAft>
                <a:spcPts val="0"/>
              </a:spcAft>
              <a:buClr>
                <a:schemeClr val="accent2"/>
              </a:buClr>
              <a:buFont typeface="Arial" panose="020B0604020202020204" pitchFamily="34" charset="0"/>
              <a:buChar char="»"/>
            </a:pPr>
            <a:r>
              <a:rPr lang="en-US" sz="2000">
                <a:latin typeface="Arial"/>
                <a:ea typeface="MS PGothic"/>
                <a:cs typeface="Arial"/>
              </a:rPr>
              <a:t>There is no one “psychosis” gene. </a:t>
            </a:r>
          </a:p>
          <a:p>
            <a:pPr>
              <a:lnSpc>
                <a:spcPct val="150000"/>
              </a:lnSpc>
              <a:spcAft>
                <a:spcPts val="0"/>
              </a:spcAft>
              <a:buClr>
                <a:schemeClr val="accent2"/>
              </a:buClr>
              <a:buFont typeface="Arial" panose="020B0604020202020204" pitchFamily="34" charset="0"/>
              <a:buChar char="»"/>
            </a:pPr>
            <a:r>
              <a:rPr lang="en-US" sz="2000">
                <a:latin typeface="Arial"/>
                <a:ea typeface="MS PGothic"/>
                <a:cs typeface="Arial"/>
              </a:rPr>
              <a:t>Genes can be passed down from generation to generation, but this does not mean other family members have a psychosis diagnosis.</a:t>
            </a:r>
          </a:p>
          <a:p>
            <a:pPr lvl="1">
              <a:lnSpc>
                <a:spcPct val="150000"/>
              </a:lnSpc>
              <a:buClr>
                <a:schemeClr val="accent2"/>
              </a:buClr>
            </a:pPr>
            <a:r>
              <a:rPr lang="en-US" sz="2000">
                <a:latin typeface="Arial"/>
                <a:ea typeface="MS PGothic"/>
                <a:cs typeface="Arial"/>
              </a:rPr>
              <a:t>Some family members may never have been formally diagnosed but were known to struggle with mental health challenges.</a:t>
            </a:r>
          </a:p>
          <a:p>
            <a:pPr>
              <a:lnSpc>
                <a:spcPct val="150000"/>
              </a:lnSpc>
              <a:buClr>
                <a:schemeClr val="accent2"/>
              </a:buClr>
              <a:buSzPct val="120000"/>
              <a:buFont typeface="Arial" panose="020B0604020202020204" pitchFamily="34" charset="0"/>
              <a:buChar char="»"/>
            </a:pPr>
            <a:r>
              <a:rPr lang="en-US" altLang="en-US" sz="2000">
                <a:latin typeface="Arial"/>
                <a:ea typeface="MS PGothic"/>
                <a:cs typeface="Arial"/>
              </a:rPr>
              <a:t>Genes can be passed down from both sides of the family (Chou et al., 2017).</a:t>
            </a:r>
          </a:p>
        </p:txBody>
      </p:sp>
      <p:pic>
        <p:nvPicPr>
          <p:cNvPr id="6" name="Picture 5">
            <a:extLst>
              <a:ext uri="{FF2B5EF4-FFF2-40B4-BE49-F238E27FC236}">
                <a16:creationId xmlns:a16="http://schemas.microsoft.com/office/drawing/2014/main" id="{1AEA5A8C-B6D7-72C6-7C6F-3147470C2AF2}"/>
              </a:ext>
              <a:ext uri="{C183D7F6-B498-43B3-948B-1728B52AA6E4}">
                <adec:decorative xmlns:adec="http://schemas.microsoft.com/office/drawing/2017/decorative" val="1"/>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41284" y="6427565"/>
            <a:ext cx="882570" cy="426817"/>
          </a:xfrm>
          <a:prstGeom prst="rect">
            <a:avLst/>
          </a:prstGeom>
        </p:spPr>
      </p:pic>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DF790-26D7-E6DE-8223-96C0EC9AA7AD}"/>
              </a:ext>
            </a:extLst>
          </p:cNvPr>
          <p:cNvSpPr>
            <a:spLocks noGrp="1"/>
          </p:cNvSpPr>
          <p:nvPr>
            <p:ph type="title" idx="4294967295"/>
          </p:nvPr>
        </p:nvSpPr>
        <p:spPr>
          <a:xfrm>
            <a:off x="648417" y="317492"/>
            <a:ext cx="4631377" cy="1858963"/>
          </a:xfrm>
        </p:spPr>
        <p:txBody>
          <a:bodyPr>
            <a:normAutofit fontScale="90000"/>
          </a:bodyPr>
          <a:lstStyle/>
          <a:p>
            <a:pPr algn="ctr"/>
            <a:r>
              <a:rPr lang="en-US" b="1">
                <a:solidFill>
                  <a:srgbClr val="2D6E8D"/>
                </a:solidFill>
                <a:latin typeface="Arial" panose="020B0604020202020204" pitchFamily="34" charset="0"/>
                <a:cs typeface="Arial" panose="020B0604020202020204" pitchFamily="34" charset="0"/>
              </a:rPr>
              <a:t>Cultural and Societal Impacts</a:t>
            </a:r>
            <a:br>
              <a:rPr lang="en-US">
                <a:solidFill>
                  <a:srgbClr val="2D6E8D"/>
                </a:solidFill>
                <a:latin typeface="Arial" panose="020B0604020202020204" pitchFamily="34" charset="0"/>
                <a:cs typeface="Arial" panose="020B0604020202020204" pitchFamily="34" charset="0"/>
              </a:rPr>
            </a:br>
            <a:r>
              <a:rPr lang="en-US" sz="2200" b="0">
                <a:solidFill>
                  <a:srgbClr val="2D6E8D"/>
                </a:solidFill>
                <a:latin typeface="Arial" panose="020B0604020202020204" pitchFamily="34" charset="0"/>
                <a:cs typeface="Arial" panose="020B0604020202020204" pitchFamily="34" charset="0"/>
              </a:rPr>
              <a:t>It is important to consider the whole person.</a:t>
            </a:r>
          </a:p>
        </p:txBody>
      </p:sp>
      <p:pic>
        <p:nvPicPr>
          <p:cNvPr id="4" name="Content Placeholder 3">
            <a:extLst>
              <a:ext uri="{FF2B5EF4-FFF2-40B4-BE49-F238E27FC236}">
                <a16:creationId xmlns:a16="http://schemas.microsoft.com/office/drawing/2014/main" id="{B02F8223-6DD1-56BE-949D-444272D56E9B}"/>
              </a:ext>
              <a:ext uri="{C183D7F6-B498-43B3-948B-1728B52AA6E4}">
                <adec:decorative xmlns:adec="http://schemas.microsoft.com/office/drawing/2017/decorative" val="1"/>
              </a:ext>
            </a:extLst>
          </p:cNvPr>
          <p:cNvPicPr>
            <a:picLocks noGrp="1" noChangeAspect="1"/>
          </p:cNvPicPr>
          <p:nvPr>
            <p:ph idx="4294967295"/>
          </p:nvPr>
        </p:nvPicPr>
        <p:blipFill>
          <a:blip r:embed="rId2"/>
          <a:stretch>
            <a:fillRect/>
          </a:stretch>
        </p:blipFill>
        <p:spPr>
          <a:xfrm>
            <a:off x="5934075" y="320675"/>
            <a:ext cx="6257925" cy="6208713"/>
          </a:xfrm>
        </p:spPr>
      </p:pic>
      <p:sp>
        <p:nvSpPr>
          <p:cNvPr id="7" name="Oval 6">
            <a:extLst>
              <a:ext uri="{FF2B5EF4-FFF2-40B4-BE49-F238E27FC236}">
                <a16:creationId xmlns:a16="http://schemas.microsoft.com/office/drawing/2014/main" id="{232FB76F-EC12-2C87-0DBD-0818FD666486}"/>
              </a:ext>
            </a:extLst>
          </p:cNvPr>
          <p:cNvSpPr>
            <a:spLocks noChangeArrowheads="1"/>
          </p:cNvSpPr>
          <p:nvPr/>
        </p:nvSpPr>
        <p:spPr bwMode="auto">
          <a:xfrm>
            <a:off x="1223962" y="2452898"/>
            <a:ext cx="2819400" cy="2819400"/>
          </a:xfrm>
          <a:prstGeom prst="ellipse">
            <a:avLst/>
          </a:prstGeom>
          <a:solidFill>
            <a:srgbClr val="E47225"/>
          </a:solidFill>
          <a:ln w="9525">
            <a:solidFill>
              <a:schemeClr val="tx1"/>
            </a:solidFill>
            <a:round/>
            <a:headEnd/>
            <a:tailEnd/>
          </a:ln>
          <a:effectLst/>
        </p:spPr>
        <p:txBody>
          <a:bodyPr wrap="none" lIns="91440" tIns="45720" rIns="91440" bIns="45720"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a:p>
            <a:pPr algn="ctr" eaLnBrk="1" hangingPunct="1">
              <a:defRPr/>
            </a:pPr>
            <a:endParaRPr lang="en-US" altLang="en-US" sz="2400">
              <a:solidFill>
                <a:prstClr val="black"/>
              </a:solidFill>
              <a:latin typeface="Segoe UI" panose="020B0502040204020203" pitchFamily="34" charset="0"/>
              <a:cs typeface="Segoe UI" panose="020B0502040204020203" pitchFamily="34" charset="0"/>
            </a:endParaRPr>
          </a:p>
          <a:p>
            <a:pPr marL="0" marR="0" lvl="0" indent="0" algn="ctr" defTabSz="914400">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schemeClr val="bg1"/>
                </a:solidFill>
                <a:effectLst/>
                <a:uLnTx/>
                <a:uFillTx/>
              </a:rPr>
              <a:t>Biology &amp;</a:t>
            </a:r>
            <a:endParaRPr lang="en-US" sz="200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schemeClr val="bg1"/>
                </a:solidFill>
                <a:effectLst/>
                <a:uLnTx/>
                <a:uFillTx/>
              </a:rPr>
              <a:t>Genetics</a:t>
            </a:r>
            <a:endParaRPr lang="en-US" altLang="en-US" sz="2000" b="0" i="0" u="none" strike="noStrike" kern="1200" cap="none" spc="0" normalizeH="0" baseline="0" noProof="0">
              <a:ln>
                <a:noFill/>
              </a:ln>
              <a:solidFill>
                <a:schemeClr val="bg1"/>
              </a:solidFill>
              <a:effectLst/>
              <a:uLnTx/>
              <a:uFillTx/>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en-US" sz="24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9" name="Oval 6">
            <a:extLst>
              <a:ext uri="{FF2B5EF4-FFF2-40B4-BE49-F238E27FC236}">
                <a16:creationId xmlns:a16="http://schemas.microsoft.com/office/drawing/2014/main" id="{303D7042-4187-57F9-082E-9C81EB599080}"/>
              </a:ext>
            </a:extLst>
          </p:cNvPr>
          <p:cNvSpPr>
            <a:spLocks noChangeArrowheads="1"/>
          </p:cNvSpPr>
          <p:nvPr/>
        </p:nvSpPr>
        <p:spPr bwMode="auto">
          <a:xfrm>
            <a:off x="1607392" y="2452898"/>
            <a:ext cx="2057400" cy="1524000"/>
          </a:xfrm>
          <a:prstGeom prst="ellipse">
            <a:avLst/>
          </a:prstGeom>
          <a:solidFill>
            <a:srgbClr val="2D6E8D"/>
          </a:solidFill>
          <a:ln w="9525">
            <a:solidFill>
              <a:schemeClr val="tx1"/>
            </a:solidFill>
            <a:round/>
            <a:headEnd/>
            <a:tailEnd/>
          </a:ln>
          <a:effectLst/>
        </p:spPr>
        <p:txBody>
          <a:bodyPr wrap="none" lIns="91440" tIns="45720" rIns="91440" bIns="45720"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a:lnSpc>
                <a:spcPct val="100000"/>
              </a:lnSpc>
              <a:spcBef>
                <a:spcPts val="0"/>
              </a:spcBef>
              <a:spcAft>
                <a:spcPts val="0"/>
              </a:spcAft>
              <a:buNone/>
              <a:tabLst/>
              <a:defRPr/>
            </a:pPr>
            <a:r>
              <a:rPr lang="en-US" altLang="en-US" sz="2000">
                <a:solidFill>
                  <a:schemeClr val="bg1"/>
                </a:solidFill>
              </a:rPr>
              <a:t>Thoughts</a:t>
            </a:r>
            <a:endParaRPr lang="en-US" sz="200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000">
                <a:solidFill>
                  <a:schemeClr val="bg1"/>
                </a:solidFill>
              </a:rPr>
              <a:t>Emotions</a:t>
            </a:r>
            <a:endParaRPr lang="en-US" altLang="en-US" sz="2000" b="0" i="0" u="none" strike="noStrike" kern="1200" cap="none" spc="0" normalizeH="0" baseline="0" noProof="0">
              <a:ln>
                <a:noFill/>
              </a:ln>
              <a:solidFill>
                <a:schemeClr val="bg1"/>
              </a:solidFill>
              <a:effectLst/>
              <a:uLnTx/>
              <a:uFillTx/>
            </a:endParaRPr>
          </a:p>
        </p:txBody>
      </p:sp>
      <p:cxnSp>
        <p:nvCxnSpPr>
          <p:cNvPr id="11" name="Straight Arrow Connector 10">
            <a:extLst>
              <a:ext uri="{FF2B5EF4-FFF2-40B4-BE49-F238E27FC236}">
                <a16:creationId xmlns:a16="http://schemas.microsoft.com/office/drawing/2014/main" id="{974C74C1-60EA-29A6-024F-FE0D712F7FBF}"/>
              </a:ext>
              <a:ext uri="{C183D7F6-B498-43B3-948B-1728B52AA6E4}">
                <adec:decorative xmlns:adec="http://schemas.microsoft.com/office/drawing/2017/decorative" val="1"/>
              </a:ext>
            </a:extLst>
          </p:cNvPr>
          <p:cNvCxnSpPr>
            <a:cxnSpLocks/>
          </p:cNvCxnSpPr>
          <p:nvPr/>
        </p:nvCxnSpPr>
        <p:spPr>
          <a:xfrm flipH="1">
            <a:off x="4043362" y="3976898"/>
            <a:ext cx="4440512" cy="0"/>
          </a:xfrm>
          <a:prstGeom prst="straightConnector1">
            <a:avLst/>
          </a:prstGeom>
          <a:ln w="57150">
            <a:solidFill>
              <a:srgbClr val="547E54"/>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96C3B21-9AFD-B567-3EA9-2CCBD15F616A}"/>
              </a:ext>
            </a:extLst>
          </p:cNvPr>
          <p:cNvSpPr txBox="1"/>
          <p:nvPr/>
        </p:nvSpPr>
        <p:spPr>
          <a:xfrm>
            <a:off x="210301" y="5636769"/>
            <a:ext cx="539663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latin typeface="Arial"/>
                <a:cs typeface="Arial"/>
              </a:rPr>
              <a:t>Adapted model: different contextual factors that influence Black youth development</a:t>
            </a:r>
          </a:p>
        </p:txBody>
      </p:sp>
      <p:pic>
        <p:nvPicPr>
          <p:cNvPr id="5" name="Picture 4">
            <a:extLst>
              <a:ext uri="{FF2B5EF4-FFF2-40B4-BE49-F238E27FC236}">
                <a16:creationId xmlns:a16="http://schemas.microsoft.com/office/drawing/2014/main" id="{55112195-BE03-9593-25FD-7ABF766075F8}"/>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41284" y="6427565"/>
            <a:ext cx="882570" cy="426817"/>
          </a:xfrm>
          <a:prstGeom prst="rect">
            <a:avLst/>
          </a:prstGeom>
        </p:spPr>
      </p:pic>
    </p:spTree>
    <p:extLst>
      <p:ext uri="{BB962C8B-B14F-4D97-AF65-F5344CB8AC3E}">
        <p14:creationId xmlns:p14="http://schemas.microsoft.com/office/powerpoint/2010/main" val="10682265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02BDD-B609-ACD3-0086-83C83ADA5A0D}"/>
              </a:ext>
            </a:extLst>
          </p:cNvPr>
          <p:cNvSpPr>
            <a:spLocks noGrp="1"/>
          </p:cNvSpPr>
          <p:nvPr>
            <p:ph type="title"/>
          </p:nvPr>
        </p:nvSpPr>
        <p:spPr>
          <a:xfrm>
            <a:off x="1075766" y="1188637"/>
            <a:ext cx="3255085" cy="4480726"/>
          </a:xfrm>
        </p:spPr>
        <p:txBody>
          <a:bodyPr>
            <a:noAutofit/>
          </a:bodyPr>
          <a:lstStyle/>
          <a:p>
            <a:pPr algn="ctr"/>
            <a:r>
              <a:rPr lang="en-US" sz="4000" b="1">
                <a:solidFill>
                  <a:srgbClr val="2D6E8D"/>
                </a:solidFill>
                <a:latin typeface="Arial"/>
                <a:cs typeface="Arial"/>
              </a:rPr>
              <a:t>Our Goal is Getting People Back to What Matters to Them.</a:t>
            </a:r>
            <a:endParaRPr lang="en-US" sz="4000" b="1" u="sng">
              <a:solidFill>
                <a:srgbClr val="2D6E8D"/>
              </a:solidFill>
              <a:latin typeface="Arial"/>
              <a:cs typeface="Arial"/>
            </a:endParaRPr>
          </a:p>
        </p:txBody>
      </p:sp>
      <p:graphicFrame>
        <p:nvGraphicFramePr>
          <p:cNvPr id="9" name="Content Placeholder 2">
            <a:extLst>
              <a:ext uri="{FF2B5EF4-FFF2-40B4-BE49-F238E27FC236}">
                <a16:creationId xmlns:a16="http://schemas.microsoft.com/office/drawing/2014/main" id="{DE860354-85E1-C79F-07E4-1305221A1ED0}"/>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355629702"/>
              </p:ext>
            </p:extLst>
          </p:nvPr>
        </p:nvGraphicFramePr>
        <p:xfrm>
          <a:off x="5255260" y="1712370"/>
          <a:ext cx="5464848" cy="3496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a:extLst>
              <a:ext uri="{FF2B5EF4-FFF2-40B4-BE49-F238E27FC236}">
                <a16:creationId xmlns:a16="http://schemas.microsoft.com/office/drawing/2014/main" id="{5D30957B-9590-A436-6E3B-618ECFC4FDC2}"/>
              </a:ext>
              <a:ext uri="{C183D7F6-B498-43B3-948B-1728B52AA6E4}">
                <adec:decorative xmlns:adec="http://schemas.microsoft.com/office/drawing/2017/decorative" val="1"/>
              </a:ext>
            </a:extLst>
          </p:cNvPr>
          <p:cNvPicPr>
            <a:picLocks noChangeAspect="1"/>
          </p:cNvPicPr>
          <p:nvPr/>
        </p:nvPicPr>
        <p:blipFill>
          <a:blip r:embed="rId8" cstate="screen">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41284" y="6427565"/>
            <a:ext cx="882570" cy="426817"/>
          </a:xfrm>
          <a:prstGeom prst="rect">
            <a:avLst/>
          </a:prstGeom>
        </p:spPr>
      </p:pic>
    </p:spTree>
    <p:extLst>
      <p:ext uri="{BB962C8B-B14F-4D97-AF65-F5344CB8AC3E}">
        <p14:creationId xmlns:p14="http://schemas.microsoft.com/office/powerpoint/2010/main" val="9034227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1F8F3-FCBE-CBC3-83B5-BAEF581D35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91A3FA-77E4-1045-670C-D4ED0EE77623}"/>
              </a:ext>
            </a:extLst>
          </p:cNvPr>
          <p:cNvSpPr>
            <a:spLocks noGrp="1"/>
          </p:cNvSpPr>
          <p:nvPr>
            <p:ph type="title"/>
          </p:nvPr>
        </p:nvSpPr>
        <p:spPr>
          <a:xfrm>
            <a:off x="70567" y="2466842"/>
            <a:ext cx="3953608" cy="1602028"/>
          </a:xfrm>
        </p:spPr>
        <p:txBody>
          <a:bodyPr>
            <a:noAutofit/>
          </a:bodyPr>
          <a:lstStyle/>
          <a:p>
            <a:pPr algn="l"/>
            <a:r>
              <a:rPr lang="en-US" b="1">
                <a:solidFill>
                  <a:srgbClr val="2D6E8D"/>
                </a:solidFill>
                <a:latin typeface="Arial" panose="020B0604020202020204" pitchFamily="34" charset="0"/>
                <a:cs typeface="Arial" panose="020B0604020202020204" pitchFamily="34" charset="0"/>
              </a:rPr>
              <a:t>Summary of </a:t>
            </a:r>
            <a:r>
              <a:rPr lang="en-US" sz="4000" b="1">
                <a:solidFill>
                  <a:srgbClr val="2D6E8D"/>
                </a:solidFill>
                <a:latin typeface="Arial" panose="020B0604020202020204" pitchFamily="34" charset="0"/>
                <a:cs typeface="Arial" panose="020B0604020202020204" pitchFamily="34" charset="0"/>
              </a:rPr>
              <a:t>Takeaways</a:t>
            </a:r>
            <a:r>
              <a:rPr lang="en-US" b="1">
                <a:solidFill>
                  <a:srgbClr val="2D6E8D"/>
                </a:solidFill>
                <a:latin typeface="Arial" panose="020B0604020202020204" pitchFamily="34" charset="0"/>
                <a:cs typeface="Arial" panose="020B0604020202020204" pitchFamily="34" charset="0"/>
              </a:rPr>
              <a:t> for Mobile Crisis Teams</a:t>
            </a:r>
          </a:p>
        </p:txBody>
      </p:sp>
      <p:sp>
        <p:nvSpPr>
          <p:cNvPr id="8" name="Content Placeholder 1">
            <a:extLst>
              <a:ext uri="{FF2B5EF4-FFF2-40B4-BE49-F238E27FC236}">
                <a16:creationId xmlns:a16="http://schemas.microsoft.com/office/drawing/2014/main" id="{D5CBCA77-0260-285F-277A-CE40DF40CFD3}"/>
              </a:ext>
            </a:extLst>
          </p:cNvPr>
          <p:cNvSpPr>
            <a:spLocks noGrp="1"/>
          </p:cNvSpPr>
          <p:nvPr>
            <p:ph sz="half" idx="1"/>
          </p:nvPr>
        </p:nvSpPr>
        <p:spPr>
          <a:xfrm>
            <a:off x="4024175" y="590547"/>
            <a:ext cx="7759700" cy="5676905"/>
          </a:xfrm>
        </p:spPr>
        <p:txBody>
          <a:bodyPr anchor="ctr">
            <a:noAutofit/>
          </a:bodyPr>
          <a:lstStyle/>
          <a:p>
            <a:pPr marL="342900" marR="0" indent="-342900">
              <a:lnSpc>
                <a:spcPts val="2980"/>
              </a:lnSpc>
              <a:spcBef>
                <a:spcPts val="0"/>
              </a:spcBef>
              <a:spcAft>
                <a:spcPts val="1200"/>
              </a:spcAft>
              <a:buSzPct val="100000"/>
              <a:buFont typeface="+mj-lt"/>
              <a:buAutoNum type="arabicPeriod"/>
            </a:pPr>
            <a:r>
              <a:rPr lang="en-US" sz="2000" kern="100">
                <a:effectLst/>
                <a:latin typeface="Arial" panose="020B0604020202020204" pitchFamily="34" charset="0"/>
                <a:ea typeface="Aptos" panose="020B0004020202020204" pitchFamily="34" charset="0"/>
                <a:cs typeface="Arial" panose="020B0604020202020204" pitchFamily="34" charset="0"/>
              </a:rPr>
              <a:t>Psychosis looks different for everyone; psychosis is unique, and there is no universal presentation​.</a:t>
            </a:r>
          </a:p>
          <a:p>
            <a:pPr marL="342900" marR="0" indent="-342900">
              <a:lnSpc>
                <a:spcPts val="2980"/>
              </a:lnSpc>
              <a:spcBef>
                <a:spcPts val="0"/>
              </a:spcBef>
              <a:spcAft>
                <a:spcPts val="1200"/>
              </a:spcAft>
              <a:buSzPct val="100000"/>
              <a:buFont typeface="+mj-lt"/>
              <a:buAutoNum type="arabicPeriod"/>
            </a:pPr>
            <a:r>
              <a:rPr lang="en-US" sz="2000" kern="100">
                <a:effectLst/>
                <a:latin typeface="Arial" panose="020B0604020202020204" pitchFamily="34" charset="0"/>
                <a:ea typeface="Aptos" panose="020B0004020202020204" pitchFamily="34" charset="0"/>
                <a:cs typeface="Arial" panose="020B0604020202020204" pitchFamily="34" charset="0"/>
              </a:rPr>
              <a:t>Language is key. Avoid confrontation, speak in a calm and reassuring tone, use simple language, and focus on validating their feelings without validating the content of their delusions. ​</a:t>
            </a:r>
          </a:p>
          <a:p>
            <a:pPr marL="342900" marR="0" indent="-342900">
              <a:lnSpc>
                <a:spcPts val="2980"/>
              </a:lnSpc>
              <a:spcBef>
                <a:spcPts val="0"/>
              </a:spcBef>
              <a:spcAft>
                <a:spcPts val="1200"/>
              </a:spcAft>
              <a:buSzPct val="100000"/>
              <a:buFont typeface="+mj-lt"/>
              <a:buAutoNum type="arabicPeriod"/>
            </a:pPr>
            <a:r>
              <a:rPr lang="en-US" sz="2000" kern="100">
                <a:effectLst/>
                <a:latin typeface="Arial" panose="020B0604020202020204" pitchFamily="34" charset="0"/>
                <a:ea typeface="Aptos" panose="020B0004020202020204" pitchFamily="34" charset="0"/>
                <a:cs typeface="Arial" panose="020B0604020202020204" pitchFamily="34" charset="0"/>
              </a:rPr>
              <a:t>Use active listening. Pay close attention to what the person is saying and try to identify activations that may be contributing to their distress. Show up with a lens of trying to understand their experience and what is happening.​</a:t>
            </a:r>
          </a:p>
          <a:p>
            <a:pPr marL="342900" marR="0" indent="-342900">
              <a:lnSpc>
                <a:spcPts val="2980"/>
              </a:lnSpc>
              <a:spcBef>
                <a:spcPts val="0"/>
              </a:spcBef>
              <a:spcAft>
                <a:spcPts val="1200"/>
              </a:spcAft>
              <a:buSzPct val="100000"/>
              <a:buFont typeface="+mj-lt"/>
              <a:buAutoNum type="arabicPeriod"/>
            </a:pPr>
            <a:r>
              <a:rPr lang="en-US" sz="2000" kern="100">
                <a:effectLst/>
                <a:latin typeface="Arial" panose="020B0604020202020204" pitchFamily="34" charset="0"/>
                <a:ea typeface="Aptos" panose="020B0004020202020204" pitchFamily="34" charset="0"/>
                <a:cs typeface="Arial" panose="020B0604020202020204" pitchFamily="34" charset="0"/>
              </a:rPr>
              <a:t>Have empathy and a nonjudgmental approach. Try to understand the person's perspective and avoid dismissing their experiences​.</a:t>
            </a:r>
          </a:p>
          <a:p>
            <a:pPr marL="342900" marR="0" indent="-342900">
              <a:lnSpc>
                <a:spcPts val="2980"/>
              </a:lnSpc>
              <a:spcBef>
                <a:spcPts val="0"/>
              </a:spcBef>
              <a:spcAft>
                <a:spcPts val="1200"/>
              </a:spcAft>
              <a:buSzPct val="100000"/>
              <a:buFont typeface="+mj-lt"/>
              <a:buAutoNum type="arabicPeriod"/>
            </a:pPr>
            <a:r>
              <a:rPr lang="en-US" sz="2000" kern="100">
                <a:effectLst/>
                <a:latin typeface="Arial" panose="020B0604020202020204" pitchFamily="34" charset="0"/>
                <a:ea typeface="Aptos" panose="020B0004020202020204" pitchFamily="34" charset="0"/>
                <a:cs typeface="Arial" panose="020B0604020202020204" pitchFamily="34" charset="0"/>
              </a:rPr>
              <a:t>View the person holistically and consider any natural supports that can help in keeping the person safe without using restrictive interventions​.</a:t>
            </a:r>
          </a:p>
        </p:txBody>
      </p:sp>
      <p:cxnSp>
        <p:nvCxnSpPr>
          <p:cNvPr id="4" name="Straight Connector 3">
            <a:extLst>
              <a:ext uri="{FF2B5EF4-FFF2-40B4-BE49-F238E27FC236}">
                <a16:creationId xmlns:a16="http://schemas.microsoft.com/office/drawing/2014/main" id="{6FA060F1-3684-2E48-A21B-6CAA0074F50F}"/>
              </a:ext>
              <a:ext uri="{C183D7F6-B498-43B3-948B-1728B52AA6E4}">
                <adec:decorative xmlns:adec="http://schemas.microsoft.com/office/drawing/2017/decorative" val="1"/>
              </a:ext>
            </a:extLst>
          </p:cNvPr>
          <p:cNvCxnSpPr/>
          <p:nvPr/>
        </p:nvCxnSpPr>
        <p:spPr>
          <a:xfrm>
            <a:off x="3747541" y="719528"/>
            <a:ext cx="0" cy="5096656"/>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14FC0A4-A9D5-1B83-1672-8A1B7E12426D}"/>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41284" y="6427565"/>
            <a:ext cx="882570" cy="426817"/>
          </a:xfrm>
          <a:prstGeom prst="rect">
            <a:avLst/>
          </a:prstGeom>
        </p:spPr>
      </p:pic>
    </p:spTree>
    <p:extLst>
      <p:ext uri="{BB962C8B-B14F-4D97-AF65-F5344CB8AC3E}">
        <p14:creationId xmlns:p14="http://schemas.microsoft.com/office/powerpoint/2010/main" val="38995560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51CC1-E904-A960-F683-6295125CAC7C}"/>
              </a:ext>
            </a:extLst>
          </p:cNvPr>
          <p:cNvSpPr>
            <a:spLocks noGrp="1"/>
          </p:cNvSpPr>
          <p:nvPr>
            <p:ph type="title"/>
          </p:nvPr>
        </p:nvSpPr>
        <p:spPr>
          <a:xfrm>
            <a:off x="1018571" y="35174"/>
            <a:ext cx="10628765" cy="1325563"/>
          </a:xfrm>
        </p:spPr>
        <p:txBody>
          <a:bodyPr>
            <a:normAutofit/>
          </a:bodyPr>
          <a:lstStyle/>
          <a:p>
            <a:r>
              <a:rPr lang="en-US" sz="4000" b="1">
                <a:solidFill>
                  <a:srgbClr val="2D6E8D"/>
                </a:solidFill>
                <a:latin typeface="Arial"/>
                <a:cs typeface="Arial"/>
              </a:rPr>
              <a:t>What We Will Explore in the Next Training:</a:t>
            </a:r>
            <a:endParaRPr lang="en-US" sz="4000" b="1">
              <a:solidFill>
                <a:srgbClr val="2D6E8D"/>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D4E487D-A644-6313-4862-4C83B99E4BAD}"/>
              </a:ext>
            </a:extLst>
          </p:cNvPr>
          <p:cNvSpPr>
            <a:spLocks noGrp="1"/>
          </p:cNvSpPr>
          <p:nvPr>
            <p:ph idx="1"/>
          </p:nvPr>
        </p:nvSpPr>
        <p:spPr>
          <a:xfrm>
            <a:off x="663600" y="1363137"/>
            <a:ext cx="5437337" cy="2350131"/>
          </a:xfrm>
          <a:solidFill>
            <a:srgbClr val="15315A"/>
          </a:solidFill>
        </p:spPr>
        <p:txBody>
          <a:bodyPr vert="horz" lIns="91440" tIns="45720" rIns="91440" bIns="45720" rtlCol="0" anchor="t">
            <a:noAutofit/>
          </a:bodyPr>
          <a:lstStyle/>
          <a:p>
            <a:pPr>
              <a:lnSpc>
                <a:spcPct val="100000"/>
              </a:lnSpc>
              <a:buClr>
                <a:schemeClr val="accent2"/>
              </a:buClr>
              <a:buFontTx/>
              <a:buChar char="»"/>
            </a:pPr>
            <a:r>
              <a:rPr lang="en-US" sz="2000">
                <a:solidFill>
                  <a:srgbClr val="FFFFFF"/>
                </a:solidFill>
                <a:latin typeface="Arial"/>
                <a:ea typeface="Calibri"/>
                <a:cs typeface="Arial"/>
              </a:rPr>
              <a:t>Expand on the multiple levels of severity in psychosis and having an episode or experiencing symptoms does not automatically warrant an individual being placed on a hold or in need of a higher level of care. </a:t>
            </a:r>
            <a:endParaRPr lang="en-US"/>
          </a:p>
          <a:p>
            <a:pPr marL="0" indent="0">
              <a:buNone/>
            </a:pPr>
            <a:endParaRPr lang="en-US" sz="2000" b="1">
              <a:solidFill>
                <a:srgbClr val="FFFFFF"/>
              </a:solidFill>
              <a:latin typeface="Segoe UI"/>
              <a:ea typeface="Calibri"/>
              <a:cs typeface="Calibri"/>
            </a:endParaRPr>
          </a:p>
          <a:p>
            <a:endParaRPr lang="en-US" sz="2000" b="1">
              <a:solidFill>
                <a:srgbClr val="FFFFFF"/>
              </a:solidFill>
              <a:latin typeface="Segoe UI"/>
              <a:ea typeface="Calibri"/>
              <a:cs typeface="Calibri"/>
            </a:endParaRPr>
          </a:p>
          <a:p>
            <a:endParaRPr lang="en-US" sz="2000">
              <a:solidFill>
                <a:srgbClr val="FFFFFF"/>
              </a:solidFill>
            </a:endParaRPr>
          </a:p>
        </p:txBody>
      </p:sp>
      <p:sp>
        <p:nvSpPr>
          <p:cNvPr id="6" name="Slide Number Placeholder 6">
            <a:extLst>
              <a:ext uri="{FF2B5EF4-FFF2-40B4-BE49-F238E27FC236}">
                <a16:creationId xmlns:a16="http://schemas.microsoft.com/office/drawing/2014/main" id="{1A000FE7-1F10-66AA-C248-D000B811C8A2}"/>
              </a:ext>
            </a:extLst>
          </p:cNvPr>
          <p:cNvSpPr>
            <a:spLocks noGrp="1"/>
          </p:cNvSpPr>
          <p:nvPr>
            <p:ph type="sldNum" sz="quarter" idx="12"/>
          </p:nvPr>
        </p:nvSpPr>
        <p:spPr>
          <a:xfrm>
            <a:off x="8610600" y="6356350"/>
            <a:ext cx="2743200" cy="365125"/>
          </a:xfrm>
        </p:spPr>
        <p:txBody>
          <a:bodyPr/>
          <a:lstStyle/>
          <a:p>
            <a:fld id="{EB8090AE-F645-47C1-81A8-D4E28BF03D47}" type="slidenum">
              <a:rPr lang="en-US" smtClean="0"/>
              <a:pPr/>
              <a:t>56</a:t>
            </a:fld>
            <a:endParaRPr lang="en-US"/>
          </a:p>
        </p:txBody>
      </p:sp>
      <p:sp>
        <p:nvSpPr>
          <p:cNvPr id="5" name="Content Placeholder 2">
            <a:extLst>
              <a:ext uri="{FF2B5EF4-FFF2-40B4-BE49-F238E27FC236}">
                <a16:creationId xmlns:a16="http://schemas.microsoft.com/office/drawing/2014/main" id="{EA53F4ED-1093-FDEA-F181-329D02345DAD}"/>
              </a:ext>
            </a:extLst>
          </p:cNvPr>
          <p:cNvSpPr txBox="1">
            <a:spLocks/>
          </p:cNvSpPr>
          <p:nvPr/>
        </p:nvSpPr>
        <p:spPr>
          <a:xfrm>
            <a:off x="6096000" y="1365537"/>
            <a:ext cx="5551337" cy="2350131"/>
          </a:xfrm>
          <a:prstGeom prst="rect">
            <a:avLst/>
          </a:prstGeom>
          <a:solidFill>
            <a:srgbClr val="2D6E8D">
              <a:alpha val="76000"/>
            </a:srgbClr>
          </a:solidFill>
        </p:spPr>
        <p:txBody>
          <a:bodyPr vert="horz" lIns="91440" tIns="45720" rIns="91440" bIns="45720" rtlCol="0" anchor="t">
            <a:noAutofit/>
          </a:bodyPr>
          <a:lstStyle>
            <a:lvl1pPr marL="320040" indent="-320040" algn="l" defTabSz="914400" rtl="0" eaLnBrk="1" latinLnBrk="0" hangingPunct="1">
              <a:lnSpc>
                <a:spcPct val="120000"/>
              </a:lnSpc>
              <a:spcBef>
                <a:spcPts val="1000"/>
              </a:spcBef>
              <a:spcAft>
                <a:spcPts val="600"/>
              </a:spcAft>
              <a:buClr>
                <a:srgbClr val="E47225"/>
              </a:buClr>
              <a:buSzPct val="125000"/>
              <a:buFont typeface="Segoe UI" panose="020B0502040204020203"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spcAft>
                <a:spcPts val="600"/>
              </a:spcAft>
              <a:buClr>
                <a:srgbClr val="E47225"/>
              </a:buClr>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spcAft>
                <a:spcPts val="600"/>
              </a:spcAft>
              <a:buClr>
                <a:srgbClr val="E47225"/>
              </a:buClr>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spcAft>
                <a:spcPts val="600"/>
              </a:spcAft>
              <a:buClr>
                <a:srgbClr val="E47225"/>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spcAft>
                <a:spcPts val="600"/>
              </a:spcAft>
              <a:buClr>
                <a:srgbClr val="E47225"/>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Tx/>
              <a:buChar char="»"/>
            </a:pPr>
            <a:r>
              <a:rPr lang="en-US" sz="2000">
                <a:solidFill>
                  <a:srgbClr val="FFFFFF"/>
                </a:solidFill>
                <a:latin typeface="Arial"/>
                <a:ea typeface="Calibri"/>
                <a:cs typeface="Arial"/>
              </a:rPr>
              <a:t>Explore how community-based interventions that focus on listening to understand their current situation/experience could be the safest most effective intervention. </a:t>
            </a:r>
            <a:endParaRPr lang="en-US"/>
          </a:p>
          <a:p>
            <a:pPr lvl="1">
              <a:buFont typeface="Courier New" panose="020B0502040204020203" pitchFamily="34" charset="0"/>
              <a:buChar char="o"/>
            </a:pPr>
            <a:endParaRPr lang="en-US" sz="2000">
              <a:solidFill>
                <a:srgbClr val="FFFFFF"/>
              </a:solidFill>
              <a:latin typeface="Segoe UI"/>
              <a:ea typeface="Calibri"/>
              <a:cs typeface="Calibri"/>
            </a:endParaRPr>
          </a:p>
          <a:p>
            <a:endParaRPr lang="en-US" sz="3600">
              <a:solidFill>
                <a:srgbClr val="FFFFFF"/>
              </a:solidFill>
              <a:latin typeface="Segoe UI"/>
              <a:ea typeface="Calibri"/>
              <a:cs typeface="Segoe UI"/>
            </a:endParaRPr>
          </a:p>
          <a:p>
            <a:endParaRPr lang="en-US" sz="2000">
              <a:solidFill>
                <a:srgbClr val="FFFFFF"/>
              </a:solidFill>
              <a:ea typeface="Calibri"/>
            </a:endParaRPr>
          </a:p>
          <a:p>
            <a:pPr marL="457200" lvl="1" indent="0">
              <a:buNone/>
            </a:pPr>
            <a:endParaRPr lang="en-US" sz="1600">
              <a:solidFill>
                <a:srgbClr val="FFFFFF"/>
              </a:solidFill>
            </a:endParaRPr>
          </a:p>
          <a:p>
            <a:endParaRPr lang="en-US" sz="2000">
              <a:solidFill>
                <a:srgbClr val="FFFFFF"/>
              </a:solidFill>
              <a:latin typeface="Segoe UI"/>
              <a:cs typeface="Segoe UI"/>
            </a:endParaRPr>
          </a:p>
        </p:txBody>
      </p:sp>
      <p:sp>
        <p:nvSpPr>
          <p:cNvPr id="126" name="Content Placeholder 2">
            <a:extLst>
              <a:ext uri="{FF2B5EF4-FFF2-40B4-BE49-F238E27FC236}">
                <a16:creationId xmlns:a16="http://schemas.microsoft.com/office/drawing/2014/main" id="{8C5BBA54-DE21-25CD-9D99-08FA43D92FE4}"/>
              </a:ext>
            </a:extLst>
          </p:cNvPr>
          <p:cNvSpPr txBox="1">
            <a:spLocks/>
          </p:cNvSpPr>
          <p:nvPr/>
        </p:nvSpPr>
        <p:spPr>
          <a:xfrm>
            <a:off x="6103336" y="4081135"/>
            <a:ext cx="5545337" cy="2548131"/>
          </a:xfrm>
          <a:prstGeom prst="rect">
            <a:avLst/>
          </a:prstGeom>
          <a:solidFill>
            <a:srgbClr val="2D6E8D">
              <a:alpha val="76000"/>
            </a:srgbClr>
          </a:solidFill>
        </p:spPr>
        <p:txBody>
          <a:bodyPr vert="horz" lIns="91440" tIns="45720" rIns="91440" bIns="45720" rtlCol="0" anchor="t">
            <a:noAutofit/>
          </a:bodyPr>
          <a:lstStyle>
            <a:lvl1pPr marL="320040" indent="-320040" algn="l" defTabSz="914400" rtl="0" eaLnBrk="1" latinLnBrk="0" hangingPunct="1">
              <a:lnSpc>
                <a:spcPct val="120000"/>
              </a:lnSpc>
              <a:spcBef>
                <a:spcPts val="1000"/>
              </a:spcBef>
              <a:spcAft>
                <a:spcPts val="600"/>
              </a:spcAft>
              <a:buClr>
                <a:srgbClr val="E47225"/>
              </a:buClr>
              <a:buSzPct val="125000"/>
              <a:buFont typeface="Segoe UI" panose="020B0502040204020203"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spcAft>
                <a:spcPts val="600"/>
              </a:spcAft>
              <a:buClr>
                <a:srgbClr val="E47225"/>
              </a:buClr>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spcAft>
                <a:spcPts val="600"/>
              </a:spcAft>
              <a:buClr>
                <a:srgbClr val="E47225"/>
              </a:buClr>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spcAft>
                <a:spcPts val="600"/>
              </a:spcAft>
              <a:buClr>
                <a:srgbClr val="E47225"/>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spcAft>
                <a:spcPts val="600"/>
              </a:spcAft>
              <a:buClr>
                <a:srgbClr val="E47225"/>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Arial" panose="020B0604020202020204" pitchFamily="34" charset="0"/>
              <a:buChar char="»"/>
            </a:pPr>
            <a:r>
              <a:rPr lang="en-US" sz="2000">
                <a:solidFill>
                  <a:srgbClr val="FFFFFF"/>
                </a:solidFill>
                <a:latin typeface="Arial"/>
                <a:ea typeface="Calibri"/>
                <a:cs typeface="Arial"/>
              </a:rPr>
              <a:t>Explore how individuals in crisis who are experiencing psychosis can remain safely in their community. Facilitating voice and choice is key and is a person-centered approach.  </a:t>
            </a:r>
            <a:endParaRPr lang="en-US">
              <a:latin typeface="Arial"/>
              <a:cs typeface="Arial"/>
            </a:endParaRPr>
          </a:p>
          <a:p>
            <a:pPr lvl="1">
              <a:buFont typeface="Courier New" panose="020B0502040204020203" pitchFamily="34" charset="0"/>
              <a:buChar char="o"/>
            </a:pPr>
            <a:endParaRPr lang="en-US" sz="2000">
              <a:solidFill>
                <a:srgbClr val="FFFFFF"/>
              </a:solidFill>
              <a:latin typeface="Segoe UI"/>
              <a:ea typeface="Calibri"/>
              <a:cs typeface="Calibri"/>
            </a:endParaRPr>
          </a:p>
          <a:p>
            <a:endParaRPr lang="en-US" sz="3600">
              <a:solidFill>
                <a:srgbClr val="FFFFFF"/>
              </a:solidFill>
              <a:latin typeface="Segoe UI"/>
              <a:ea typeface="Calibri"/>
              <a:cs typeface="Segoe UI"/>
            </a:endParaRPr>
          </a:p>
          <a:p>
            <a:endParaRPr lang="en-US" sz="2000">
              <a:solidFill>
                <a:srgbClr val="FFFFFF"/>
              </a:solidFill>
              <a:ea typeface="Calibri"/>
            </a:endParaRPr>
          </a:p>
          <a:p>
            <a:pPr marL="457200" lvl="1" indent="0">
              <a:buNone/>
            </a:pPr>
            <a:endParaRPr lang="en-US" sz="1600">
              <a:solidFill>
                <a:srgbClr val="FFFFFF"/>
              </a:solidFill>
            </a:endParaRPr>
          </a:p>
          <a:p>
            <a:endParaRPr lang="en-US" sz="2000">
              <a:solidFill>
                <a:srgbClr val="FFFFFF"/>
              </a:solidFill>
              <a:latin typeface="Segoe UI"/>
              <a:cs typeface="Segoe UI"/>
            </a:endParaRPr>
          </a:p>
        </p:txBody>
      </p:sp>
      <p:sp>
        <p:nvSpPr>
          <p:cNvPr id="127" name="Content Placeholder 2">
            <a:extLst>
              <a:ext uri="{FF2B5EF4-FFF2-40B4-BE49-F238E27FC236}">
                <a16:creationId xmlns:a16="http://schemas.microsoft.com/office/drawing/2014/main" id="{B29587DA-7CEF-77FD-FEED-3A19F49947E3}"/>
              </a:ext>
            </a:extLst>
          </p:cNvPr>
          <p:cNvSpPr txBox="1">
            <a:spLocks/>
          </p:cNvSpPr>
          <p:nvPr/>
        </p:nvSpPr>
        <p:spPr>
          <a:xfrm>
            <a:off x="671999" y="4083535"/>
            <a:ext cx="5431337" cy="2560131"/>
          </a:xfrm>
          <a:prstGeom prst="rect">
            <a:avLst/>
          </a:prstGeom>
          <a:solidFill>
            <a:srgbClr val="15315A"/>
          </a:solidFill>
        </p:spPr>
        <p:txBody>
          <a:bodyPr vert="horz" lIns="91440" tIns="45720" rIns="91440" bIns="45720" rtlCol="0" anchor="t">
            <a:noAutofit/>
          </a:bodyPr>
          <a:lstStyle>
            <a:lvl1pPr marL="320040" indent="-320040" algn="l" defTabSz="914400" rtl="0" eaLnBrk="1" latinLnBrk="0" hangingPunct="1">
              <a:lnSpc>
                <a:spcPct val="120000"/>
              </a:lnSpc>
              <a:spcBef>
                <a:spcPts val="1000"/>
              </a:spcBef>
              <a:spcAft>
                <a:spcPts val="600"/>
              </a:spcAft>
              <a:buClr>
                <a:srgbClr val="E47225"/>
              </a:buClr>
              <a:buSzPct val="125000"/>
              <a:buFont typeface="Segoe UI" panose="020B0502040204020203"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spcAft>
                <a:spcPts val="600"/>
              </a:spcAft>
              <a:buClr>
                <a:srgbClr val="E47225"/>
              </a:buClr>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spcAft>
                <a:spcPts val="600"/>
              </a:spcAft>
              <a:buClr>
                <a:srgbClr val="E47225"/>
              </a:buClr>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spcAft>
                <a:spcPts val="600"/>
              </a:spcAft>
              <a:buClr>
                <a:srgbClr val="E47225"/>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spcAft>
                <a:spcPts val="600"/>
              </a:spcAft>
              <a:buClr>
                <a:srgbClr val="E47225"/>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Tx/>
              <a:buChar char="»"/>
            </a:pPr>
            <a:r>
              <a:rPr lang="en-US" sz="2000">
                <a:solidFill>
                  <a:srgbClr val="FFFFFF"/>
                </a:solidFill>
                <a:latin typeface="Arial"/>
                <a:ea typeface="Calibri"/>
                <a:cs typeface="Arial"/>
              </a:rPr>
              <a:t>Learn about collaboration and leaning in on the individual's and/or family’s strengths could support keeping the person in crisis in their community. </a:t>
            </a:r>
            <a:endParaRPr lang="en-US"/>
          </a:p>
          <a:p>
            <a:pPr marL="0" indent="0">
              <a:buFont typeface="Segoe UI" panose="020B0502040204020203" pitchFamily="34" charset="0"/>
              <a:buNone/>
            </a:pPr>
            <a:endParaRPr lang="en-US" sz="3600">
              <a:solidFill>
                <a:srgbClr val="FFFFFF"/>
              </a:solidFill>
              <a:latin typeface="Segoe UI"/>
              <a:ea typeface="Calibri"/>
              <a:cs typeface="Segoe UI"/>
            </a:endParaRPr>
          </a:p>
          <a:p>
            <a:endParaRPr lang="en-US" sz="2000">
              <a:solidFill>
                <a:srgbClr val="FFFFFF"/>
              </a:solidFill>
              <a:ea typeface="Calibri"/>
            </a:endParaRPr>
          </a:p>
          <a:p>
            <a:pPr marL="457200" lvl="1" indent="0">
              <a:buNone/>
            </a:pPr>
            <a:endParaRPr lang="en-US" sz="1600">
              <a:solidFill>
                <a:srgbClr val="FFFFFF"/>
              </a:solidFill>
              <a:ea typeface="Calibri"/>
            </a:endParaRPr>
          </a:p>
          <a:p>
            <a:endParaRPr lang="en-US" sz="2000">
              <a:solidFill>
                <a:srgbClr val="FFFFFF"/>
              </a:solidFill>
            </a:endParaRPr>
          </a:p>
        </p:txBody>
      </p:sp>
      <p:pic>
        <p:nvPicPr>
          <p:cNvPr id="13" name="Picture 12">
            <a:extLst>
              <a:ext uri="{FF2B5EF4-FFF2-40B4-BE49-F238E27FC236}">
                <a16:creationId xmlns:a16="http://schemas.microsoft.com/office/drawing/2014/main" id="{AB63D6C5-905C-87AF-5640-16F6EBF4A683}"/>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41284" y="6427565"/>
            <a:ext cx="882570" cy="426817"/>
          </a:xfrm>
          <a:prstGeom prst="rect">
            <a:avLst/>
          </a:prstGeom>
        </p:spPr>
      </p:pic>
    </p:spTree>
    <p:extLst>
      <p:ext uri="{BB962C8B-B14F-4D97-AF65-F5344CB8AC3E}">
        <p14:creationId xmlns:p14="http://schemas.microsoft.com/office/powerpoint/2010/main" val="15002145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lourful carved figures of humans">
            <a:extLst>
              <a:ext uri="{FF2B5EF4-FFF2-40B4-BE49-F238E27FC236}">
                <a16:creationId xmlns:a16="http://schemas.microsoft.com/office/drawing/2014/main" id="{658CFC71-715E-AF76-0F99-97878B337795}"/>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20" y="10"/>
            <a:ext cx="12191979" cy="6857990"/>
          </a:xfrm>
          <a:prstGeom prst="rect">
            <a:avLst/>
          </a:prstGeom>
        </p:spPr>
      </p:pic>
      <p:sp>
        <p:nvSpPr>
          <p:cNvPr id="2" name="Title 1">
            <a:extLst>
              <a:ext uri="{FF2B5EF4-FFF2-40B4-BE49-F238E27FC236}">
                <a16:creationId xmlns:a16="http://schemas.microsoft.com/office/drawing/2014/main" id="{C45EDE17-6F30-2009-CE08-65B9722C300B}"/>
              </a:ext>
            </a:extLst>
          </p:cNvPr>
          <p:cNvSpPr>
            <a:spLocks noGrp="1"/>
          </p:cNvSpPr>
          <p:nvPr>
            <p:ph type="title"/>
          </p:nvPr>
        </p:nvSpPr>
        <p:spPr>
          <a:xfrm>
            <a:off x="761999" y="527834"/>
            <a:ext cx="10791825" cy="1520987"/>
          </a:xfrm>
        </p:spPr>
        <p:txBody>
          <a:bodyPr vert="horz" lIns="91440" tIns="45720" rIns="91440" bIns="45720" rtlCol="0" anchor="t">
            <a:normAutofit/>
          </a:bodyPr>
          <a:lstStyle/>
          <a:p>
            <a:pPr algn="ctr"/>
            <a:r>
              <a:rPr lang="en-US" sz="4000" b="1">
                <a:solidFill>
                  <a:srgbClr val="2D6E8D"/>
                </a:solidFill>
                <a:latin typeface="Arial" panose="020B0604020202020204" pitchFamily="34" charset="0"/>
                <a:cs typeface="Arial" panose="020B0604020202020204" pitchFamily="34" charset="0"/>
              </a:rPr>
              <a:t>Everyone’s Experience is Unique. </a:t>
            </a:r>
            <a:br>
              <a:rPr lang="en-US" sz="4000" b="1">
                <a:solidFill>
                  <a:srgbClr val="2D6E8D"/>
                </a:solidFill>
                <a:latin typeface="Arial" panose="020B0604020202020204" pitchFamily="34" charset="0"/>
                <a:cs typeface="Arial" panose="020B0604020202020204" pitchFamily="34" charset="0"/>
              </a:rPr>
            </a:br>
            <a:r>
              <a:rPr lang="en-US" sz="4000" b="1">
                <a:solidFill>
                  <a:srgbClr val="2D6E8D"/>
                </a:solidFill>
                <a:latin typeface="Arial" panose="020B0604020202020204" pitchFamily="34" charset="0"/>
                <a:cs typeface="Arial" panose="020B0604020202020204" pitchFamily="34" charset="0"/>
              </a:rPr>
              <a:t>The Most Important Thing is to Listen.</a:t>
            </a:r>
          </a:p>
        </p:txBody>
      </p:sp>
      <p:pic>
        <p:nvPicPr>
          <p:cNvPr id="5" name="Picture 4">
            <a:extLst>
              <a:ext uri="{FF2B5EF4-FFF2-40B4-BE49-F238E27FC236}">
                <a16:creationId xmlns:a16="http://schemas.microsoft.com/office/drawing/2014/main" id="{7BD687F0-8DEF-07DD-AB82-C76624474645}"/>
              </a:ext>
              <a:ext uri="{C183D7F6-B498-43B3-948B-1728B52AA6E4}">
                <adec:decorative xmlns:adec="http://schemas.microsoft.com/office/drawing/2017/decorative" val="1"/>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41284" y="6427565"/>
            <a:ext cx="882570" cy="426817"/>
          </a:xfrm>
          <a:prstGeom prst="rect">
            <a:avLst/>
          </a:prstGeom>
        </p:spPr>
      </p:pic>
    </p:spTree>
    <p:extLst>
      <p:ext uri="{BB962C8B-B14F-4D97-AF65-F5344CB8AC3E}">
        <p14:creationId xmlns:p14="http://schemas.microsoft.com/office/powerpoint/2010/main" val="41436671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88CEBCB2-D287-408D-77CF-94E8060D7262}"/>
              </a:ext>
            </a:extLst>
          </p:cNvPr>
          <p:cNvSpPr>
            <a:spLocks noGrp="1"/>
          </p:cNvSpPr>
          <p:nvPr>
            <p:ph type="title" idx="4294967295"/>
          </p:nvPr>
        </p:nvSpPr>
        <p:spPr>
          <a:xfrm>
            <a:off x="5765800" y="342900"/>
            <a:ext cx="5930900" cy="6019800"/>
          </a:xfrm>
          <a:prstGeom prst="rect">
            <a:avLst/>
          </a:prstGeom>
          <a:solidFill>
            <a:schemeClr val="bg1">
              <a:lumMod val="95000"/>
            </a:schemeClr>
          </a:solidFill>
          <a:ln w="9525">
            <a:noFill/>
            <a:prstDash/>
            <a:miter lim="800000"/>
            <a:headEnd/>
            <a:tailE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IN" sz="3200" b="1" i="0" u="none" strike="noStrike" kern="1200" cap="none" spc="0" normalizeH="0" baseline="0" noProof="0" dirty="0">
                <a:ln>
                  <a:noFill/>
                </a:ln>
                <a:solidFill>
                  <a:schemeClr val="accent1"/>
                </a:solidFill>
                <a:effectLst/>
                <a:uLnTx/>
                <a:uFillTx/>
                <a:latin typeface="+mn-lt"/>
                <a:ea typeface="+mn-ea"/>
                <a:cs typeface="+mn-cs"/>
              </a:rPr>
              <a:t>Questions?</a:t>
            </a:r>
          </a:p>
        </p:txBody>
      </p:sp>
      <p:pic>
        <p:nvPicPr>
          <p:cNvPr id="15" name="Picture Placeholder 14" descr="The sunset over a poppy field">
            <a:extLst>
              <a:ext uri="{FF2B5EF4-FFF2-40B4-BE49-F238E27FC236}">
                <a16:creationId xmlns:a16="http://schemas.microsoft.com/office/drawing/2014/main" id="{250151D3-FE9B-0B29-EEBA-C1B360EDDE51}"/>
              </a:ext>
            </a:extLst>
          </p:cNvPr>
          <p:cNvPicPr>
            <a:picLocks noGrp="1" noChangeAspect="1"/>
          </p:cNvPicPr>
          <p:nvPr>
            <p:ph type="pic" sz="quarter" idx="36"/>
          </p:nvPr>
        </p:nvPicPr>
        <p:blipFill>
          <a:blip r:embed="rId3" cstate="screen">
            <a:extLst>
              <a:ext uri="{28A0092B-C50C-407E-A947-70E740481C1C}">
                <a14:useLocalDpi xmlns:a14="http://schemas.microsoft.com/office/drawing/2010/main"/>
              </a:ext>
            </a:extLst>
          </a:blip>
          <a:srcRect/>
          <a:stretch/>
        </p:blipFill>
        <p:spPr/>
      </p:pic>
      <p:pic>
        <p:nvPicPr>
          <p:cNvPr id="4" name="Picture 3">
            <a:extLst>
              <a:ext uri="{FF2B5EF4-FFF2-40B4-BE49-F238E27FC236}">
                <a16:creationId xmlns:a16="http://schemas.microsoft.com/office/drawing/2014/main" id="{CEE48AA5-E166-7304-F10E-ABAF11C5407A}"/>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61834" y="6362700"/>
            <a:ext cx="777729" cy="361055"/>
          </a:xfrm>
          <a:prstGeom prst="rect">
            <a:avLst/>
          </a:prstGeom>
        </p:spPr>
      </p:pic>
    </p:spTree>
    <p:custDataLst>
      <p:tags r:id="rId1"/>
    </p:custDataLst>
    <p:extLst>
      <p:ext uri="{BB962C8B-B14F-4D97-AF65-F5344CB8AC3E}">
        <p14:creationId xmlns:p14="http://schemas.microsoft.com/office/powerpoint/2010/main" val="25399186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17C359-746A-C32D-F38D-C2C21D7DD9F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78467" y="2525108"/>
            <a:ext cx="1947026" cy="903892"/>
          </a:xfrm>
          <a:prstGeom prst="rect">
            <a:avLst/>
          </a:prstGeom>
        </p:spPr>
      </p:pic>
      <p:sp>
        <p:nvSpPr>
          <p:cNvPr id="3" name="Title 2">
            <a:extLst>
              <a:ext uri="{FF2B5EF4-FFF2-40B4-BE49-F238E27FC236}">
                <a16:creationId xmlns:a16="http://schemas.microsoft.com/office/drawing/2014/main" id="{89A72A33-C70D-F9A0-311C-3EDD3464DC8F}"/>
              </a:ext>
            </a:extLst>
          </p:cNvPr>
          <p:cNvSpPr>
            <a:spLocks noGrp="1"/>
          </p:cNvSpPr>
          <p:nvPr>
            <p:ph type="title" idx="4294967295"/>
          </p:nvPr>
        </p:nvSpPr>
        <p:spPr>
          <a:xfrm>
            <a:off x="495300" y="-1325563"/>
            <a:ext cx="11201400" cy="1325563"/>
          </a:xfrm>
        </p:spPr>
        <p:txBody>
          <a:bodyPr vert="horz" lIns="91440" tIns="45720" rIns="91440" bIns="45720" rtlCol="0" anchor="b">
            <a:normAutofit/>
          </a:bodyPr>
          <a:lstStyle/>
          <a:p>
            <a:r>
              <a:rPr lang="en-US" dirty="0"/>
              <a:t>Thank you!</a:t>
            </a:r>
          </a:p>
        </p:txBody>
      </p:sp>
    </p:spTree>
    <p:custDataLst>
      <p:tags r:id="rId1"/>
    </p:custDataLst>
    <p:extLst>
      <p:ext uri="{BB962C8B-B14F-4D97-AF65-F5344CB8AC3E}">
        <p14:creationId xmlns:p14="http://schemas.microsoft.com/office/powerpoint/2010/main" val="3285278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9E8B3-796D-CE97-AD80-D2361EA872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244C36-C24B-0864-C933-98D0F03C8AA2}"/>
              </a:ext>
            </a:extLst>
          </p:cNvPr>
          <p:cNvSpPr>
            <a:spLocks noGrp="1"/>
          </p:cNvSpPr>
          <p:nvPr>
            <p:ph type="title"/>
          </p:nvPr>
        </p:nvSpPr>
        <p:spPr>
          <a:xfrm>
            <a:off x="827314" y="788987"/>
            <a:ext cx="10515600" cy="1325563"/>
          </a:xfrm>
        </p:spPr>
        <p:txBody>
          <a:bodyPr>
            <a:noAutofit/>
          </a:bodyPr>
          <a:lstStyle/>
          <a:p>
            <a:pPr marL="0" indent="0">
              <a:buNone/>
            </a:pPr>
            <a:r>
              <a:rPr lang="en-US" dirty="0">
                <a:latin typeface="+mj-lt"/>
              </a:rPr>
              <a:t>First-Episode Psychosis (FEP) Series: </a:t>
            </a:r>
            <a:r>
              <a:rPr lang="en-US" i="1" dirty="0">
                <a:latin typeface="+mj-lt"/>
              </a:rPr>
              <a:t>Empowering Mobile Crisis Teams to Recognize and Respond to People Experiencing FEP 4 </a:t>
            </a:r>
            <a:endParaRPr lang="en-US" b="1" dirty="0">
              <a:latin typeface="+mj-lt"/>
            </a:endParaRPr>
          </a:p>
        </p:txBody>
      </p:sp>
      <p:sp>
        <p:nvSpPr>
          <p:cNvPr id="3" name="Content Placeholder 2">
            <a:extLst>
              <a:ext uri="{FF2B5EF4-FFF2-40B4-BE49-F238E27FC236}">
                <a16:creationId xmlns:a16="http://schemas.microsoft.com/office/drawing/2014/main" id="{9C2BADCC-10E7-A3FD-CD30-9D0241C4DEA4}"/>
              </a:ext>
            </a:extLst>
          </p:cNvPr>
          <p:cNvSpPr>
            <a:spLocks noGrp="1"/>
          </p:cNvSpPr>
          <p:nvPr>
            <p:ph idx="1"/>
          </p:nvPr>
        </p:nvSpPr>
        <p:spPr>
          <a:xfrm>
            <a:off x="838200" y="2493373"/>
            <a:ext cx="10515600" cy="3871580"/>
          </a:xfrm>
        </p:spPr>
        <p:txBody>
          <a:bodyPr vert="horz" lIns="91440" tIns="45720" rIns="91440" bIns="45720" rtlCol="0" anchor="t">
            <a:normAutofit/>
          </a:bodyPr>
          <a:lstStyle/>
          <a:p>
            <a:pPr marL="0" indent="0">
              <a:buNone/>
            </a:pPr>
            <a:endParaRPr lang="en-US" sz="2800" b="1">
              <a:latin typeface="Segoe UI"/>
              <a:cs typeface="Segoe UI"/>
            </a:endParaRPr>
          </a:p>
          <a:p>
            <a:pPr>
              <a:lnSpc>
                <a:spcPct val="124000"/>
              </a:lnSpc>
              <a:spcBef>
                <a:spcPts val="1200"/>
              </a:spcBef>
              <a:buFont typeface="Arial" panose="020B0604020202020204" pitchFamily="34" charset="0"/>
              <a:buChar char="»"/>
            </a:pPr>
            <a:r>
              <a:rPr lang="en-US" sz="2000" b="1">
                <a:latin typeface="+mn-lt"/>
                <a:cs typeface="Segoe UI"/>
              </a:rPr>
              <a:t>Training 1: </a:t>
            </a:r>
            <a:r>
              <a:rPr lang="en-US" sz="2000">
                <a:latin typeface="+mn-lt"/>
                <a:cs typeface="Segoe UI"/>
              </a:rPr>
              <a:t>Introduction to Psychosis and FEP (today)</a:t>
            </a:r>
          </a:p>
          <a:p>
            <a:pPr>
              <a:lnSpc>
                <a:spcPct val="124000"/>
              </a:lnSpc>
              <a:spcBef>
                <a:spcPts val="1200"/>
              </a:spcBef>
              <a:buFont typeface="Arial" panose="020B0604020202020204" pitchFamily="34" charset="0"/>
              <a:buChar char="»"/>
            </a:pPr>
            <a:r>
              <a:rPr lang="en-US" sz="2000" b="1">
                <a:latin typeface="+mn-lt"/>
                <a:cs typeface="Segoe UI"/>
              </a:rPr>
              <a:t>Training 2:</a:t>
            </a:r>
            <a:r>
              <a:rPr lang="en-US" sz="2000">
                <a:latin typeface="+mn-lt"/>
                <a:cs typeface="Segoe UI"/>
              </a:rPr>
              <a:t> FEP and Mobile Crisis Assessment and Intervention Strategies (today)</a:t>
            </a:r>
            <a:endParaRPr lang="en-US" sz="2000" b="1">
              <a:latin typeface="+mn-lt"/>
              <a:cs typeface="Segoe UI"/>
            </a:endParaRPr>
          </a:p>
          <a:p>
            <a:pPr>
              <a:lnSpc>
                <a:spcPct val="124000"/>
              </a:lnSpc>
              <a:spcBef>
                <a:spcPts val="1200"/>
              </a:spcBef>
              <a:buFont typeface="Arial" panose="020B0604020202020204" pitchFamily="34" charset="0"/>
              <a:buChar char="»"/>
            </a:pPr>
            <a:r>
              <a:rPr lang="en-US" sz="2000" b="1">
                <a:latin typeface="+mn-lt"/>
                <a:cs typeface="Segoe UI"/>
              </a:rPr>
              <a:t>Training 3:</a:t>
            </a:r>
            <a:r>
              <a:rPr lang="en-US" sz="2000">
                <a:latin typeface="+mn-lt"/>
                <a:cs typeface="Segoe UI"/>
              </a:rPr>
              <a:t> Follow-up Check-ins, Connection to Ongoing Services and Coordinated Specialty Care (CSC) (tomorrow)</a:t>
            </a:r>
            <a:endParaRPr lang="en-US" sz="2000" b="1">
              <a:latin typeface="+mn-lt"/>
              <a:cs typeface="Segoe UI"/>
            </a:endParaRPr>
          </a:p>
          <a:p>
            <a:pPr marL="0" indent="0">
              <a:lnSpc>
                <a:spcPct val="124000"/>
              </a:lnSpc>
              <a:spcBef>
                <a:spcPts val="1200"/>
              </a:spcBef>
              <a:buNone/>
            </a:pPr>
            <a:endParaRPr lang="en-US" sz="2600">
              <a:latin typeface="Segoe UI"/>
              <a:cs typeface="Segoe UI"/>
            </a:endParaRPr>
          </a:p>
          <a:p>
            <a:pPr marL="0" indent="0" algn="l">
              <a:lnSpc>
                <a:spcPct val="124000"/>
              </a:lnSpc>
              <a:spcBef>
                <a:spcPts val="1200"/>
              </a:spcBef>
              <a:buNone/>
            </a:pPr>
            <a:endParaRPr lang="en-US" sz="2800">
              <a:latin typeface="Segoe UI"/>
              <a:cs typeface="Segoe UI"/>
            </a:endParaRPr>
          </a:p>
        </p:txBody>
      </p:sp>
      <p:pic>
        <p:nvPicPr>
          <p:cNvPr id="7" name="Picture 6">
            <a:extLst>
              <a:ext uri="{FF2B5EF4-FFF2-40B4-BE49-F238E27FC236}">
                <a16:creationId xmlns:a16="http://schemas.microsoft.com/office/drawing/2014/main" id="{2249579A-7DF6-6989-AA94-7A723DFFE66D}"/>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41284" y="6427565"/>
            <a:ext cx="882570" cy="426817"/>
          </a:xfrm>
          <a:prstGeom prst="rect">
            <a:avLst/>
          </a:prstGeom>
        </p:spPr>
      </p:pic>
    </p:spTree>
    <p:extLst>
      <p:ext uri="{BB962C8B-B14F-4D97-AF65-F5344CB8AC3E}">
        <p14:creationId xmlns:p14="http://schemas.microsoft.com/office/powerpoint/2010/main" val="7894000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7D0C2E-3E00-952C-82B3-5C53F20DC86F}"/>
              </a:ext>
            </a:extLst>
          </p:cNvPr>
          <p:cNvSpPr>
            <a:spLocks noGrp="1"/>
          </p:cNvSpPr>
          <p:nvPr>
            <p:ph type="title"/>
          </p:nvPr>
        </p:nvSpPr>
        <p:spPr>
          <a:xfrm>
            <a:off x="838200" y="-1660"/>
            <a:ext cx="10515600" cy="1325563"/>
          </a:xfrm>
        </p:spPr>
        <p:txBody>
          <a:bodyPr/>
          <a:lstStyle/>
          <a:p>
            <a:r>
              <a:rPr lang="en-US">
                <a:latin typeface="Arial"/>
                <a:cs typeface="Arial"/>
              </a:rPr>
              <a:t>References</a:t>
            </a:r>
          </a:p>
        </p:txBody>
      </p:sp>
      <p:sp>
        <p:nvSpPr>
          <p:cNvPr id="7" name="Content Placeholder 6">
            <a:extLst>
              <a:ext uri="{FF2B5EF4-FFF2-40B4-BE49-F238E27FC236}">
                <a16:creationId xmlns:a16="http://schemas.microsoft.com/office/drawing/2014/main" id="{AA5AFED9-1F58-AFCB-7E93-153A512BBE7B}"/>
              </a:ext>
            </a:extLst>
          </p:cNvPr>
          <p:cNvSpPr>
            <a:spLocks noGrp="1"/>
          </p:cNvSpPr>
          <p:nvPr>
            <p:ph idx="1"/>
          </p:nvPr>
        </p:nvSpPr>
        <p:spPr>
          <a:xfrm>
            <a:off x="838200" y="1152023"/>
            <a:ext cx="10515600" cy="4351338"/>
          </a:xfrm>
        </p:spPr>
        <p:txBody>
          <a:bodyPr>
            <a:noAutofit/>
          </a:bodyPr>
          <a:lstStyle/>
          <a:p>
            <a:pPr>
              <a:buFont typeface="Arial" panose="020B0604020202020204" pitchFamily="34" charset="0"/>
              <a:buChar char="»"/>
            </a:pPr>
            <a:r>
              <a:rPr lang="en-US" sz="2000">
                <a:latin typeface="+mn-lt"/>
              </a:rPr>
              <a:t>Cassidy RM, Yang F, </a:t>
            </a:r>
            <a:r>
              <a:rPr lang="en-US" sz="2000" err="1">
                <a:latin typeface="+mn-lt"/>
              </a:rPr>
              <a:t>Kapczinski</a:t>
            </a:r>
            <a:r>
              <a:rPr lang="en-US" sz="2000">
                <a:latin typeface="+mn-lt"/>
              </a:rPr>
              <a:t> F, Passos IC. (2016) Risk Factors for Suicidality in Patients With Schizophrenia: A Systematic Review, Meta-analysis, and Meta-regression of 96 Studies. </a:t>
            </a:r>
            <a:r>
              <a:rPr lang="en-US" sz="2000" err="1">
                <a:latin typeface="+mn-lt"/>
              </a:rPr>
              <a:t>Schizophr</a:t>
            </a:r>
            <a:r>
              <a:rPr lang="en-US" sz="2000">
                <a:latin typeface="+mn-lt"/>
              </a:rPr>
              <a:t> Bull. 6;44(4):787-797. Gibb et al. 2005</a:t>
            </a:r>
          </a:p>
          <a:p>
            <a:pPr>
              <a:buFont typeface="Arial" panose="020B0604020202020204" pitchFamily="34" charset="0"/>
              <a:buChar char="»"/>
            </a:pPr>
            <a:r>
              <a:rPr lang="en-US" sz="2000">
                <a:latin typeface="+mn-lt"/>
              </a:rPr>
              <a:t>Chou IJ, Kuo CF, Huang YS, Grainge MJ, Valdes AM, See LC, Yu KH, Luo SF, Huang LS, Tseng WY, Zhang W, Doherty M. Familial Aggregation and Heritability of Schizophrenia and Co-aggregation of Psychiatric Illnesses in Affected Families. </a:t>
            </a:r>
            <a:r>
              <a:rPr lang="en-US" sz="2000" err="1">
                <a:latin typeface="+mn-lt"/>
              </a:rPr>
              <a:t>Schizophr</a:t>
            </a:r>
            <a:r>
              <a:rPr lang="en-US" sz="2000">
                <a:latin typeface="+mn-lt"/>
              </a:rPr>
              <a:t> Bull. 2017 Sep 1;43(5):1070-1078. </a:t>
            </a:r>
            <a:r>
              <a:rPr lang="en-US" sz="2000" err="1">
                <a:latin typeface="+mn-lt"/>
              </a:rPr>
              <a:t>doi</a:t>
            </a:r>
            <a:r>
              <a:rPr lang="en-US" sz="2000">
                <a:latin typeface="+mn-lt"/>
              </a:rPr>
              <a:t>: 10.1093/</a:t>
            </a:r>
            <a:r>
              <a:rPr lang="en-US" sz="2000" err="1">
                <a:latin typeface="+mn-lt"/>
              </a:rPr>
              <a:t>schbul</a:t>
            </a:r>
            <a:r>
              <a:rPr lang="en-US" sz="2000">
                <a:latin typeface="+mn-lt"/>
              </a:rPr>
              <a:t>/sbw159. PMID: 27872260; PMCID: PMC5581894.</a:t>
            </a:r>
          </a:p>
          <a:p>
            <a:pPr>
              <a:buFont typeface="Arial" panose="020B0604020202020204" pitchFamily="34" charset="0"/>
              <a:buChar char="»"/>
            </a:pPr>
            <a:r>
              <a:rPr lang="en-US" sz="2000">
                <a:latin typeface="+mn-lt"/>
              </a:rPr>
              <a:t>Compton, M. T., Carter, T., Bergner, E., Franz, L., Stewart, T., Trotman, H., ... &amp; McGorry, P. D. (2007). Defining, operationalizing and measuring the duration of untreated psychosis: advances, limitations and future directions. Early Intervention in Psychiatry, 1(3), 236-250. </a:t>
            </a:r>
          </a:p>
        </p:txBody>
      </p:sp>
      <p:pic>
        <p:nvPicPr>
          <p:cNvPr id="3" name="Picture 2">
            <a:extLst>
              <a:ext uri="{FF2B5EF4-FFF2-40B4-BE49-F238E27FC236}">
                <a16:creationId xmlns:a16="http://schemas.microsoft.com/office/drawing/2014/main" id="{71AEEC01-F661-3F04-E050-2DEBC6929FE3}"/>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41284" y="6427565"/>
            <a:ext cx="882570" cy="426817"/>
          </a:xfrm>
          <a:prstGeom prst="rect">
            <a:avLst/>
          </a:prstGeom>
        </p:spPr>
      </p:pic>
    </p:spTree>
    <p:extLst>
      <p:ext uri="{BB962C8B-B14F-4D97-AF65-F5344CB8AC3E}">
        <p14:creationId xmlns:p14="http://schemas.microsoft.com/office/powerpoint/2010/main" val="27379112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7D0C2E-3E00-952C-82B3-5C53F20DC86F}"/>
              </a:ext>
            </a:extLst>
          </p:cNvPr>
          <p:cNvSpPr>
            <a:spLocks noGrp="1"/>
          </p:cNvSpPr>
          <p:nvPr>
            <p:ph type="title"/>
          </p:nvPr>
        </p:nvSpPr>
        <p:spPr>
          <a:xfrm>
            <a:off x="849086" y="-246"/>
            <a:ext cx="10515600" cy="1325563"/>
          </a:xfrm>
        </p:spPr>
        <p:txBody>
          <a:bodyPr/>
          <a:lstStyle/>
          <a:p>
            <a:r>
              <a:rPr lang="en-US" dirty="0">
                <a:latin typeface="+mj-lt"/>
                <a:cs typeface="Segoe UI"/>
              </a:rPr>
              <a:t>References (cont.) 2</a:t>
            </a:r>
          </a:p>
        </p:txBody>
      </p:sp>
      <p:sp>
        <p:nvSpPr>
          <p:cNvPr id="5" name="Content Placeholder 4">
            <a:extLst>
              <a:ext uri="{FF2B5EF4-FFF2-40B4-BE49-F238E27FC236}">
                <a16:creationId xmlns:a16="http://schemas.microsoft.com/office/drawing/2014/main" id="{1AAEAFAA-DD43-114A-B39D-D018C0F44BFE}"/>
              </a:ext>
              <a:ext uri="{C183D7F6-B498-43B3-948B-1728B52AA6E4}">
                <adec:decorative xmlns:adec="http://schemas.microsoft.com/office/drawing/2017/decorative" val="1"/>
              </a:ext>
            </a:extLst>
          </p:cNvPr>
          <p:cNvSpPr>
            <a:spLocks noGrp="1"/>
          </p:cNvSpPr>
          <p:nvPr>
            <p:ph idx="1"/>
          </p:nvPr>
        </p:nvSpPr>
        <p:spPr/>
        <p:txBody>
          <a:bodyPr vert="horz" lIns="91440" tIns="45720" rIns="91440" bIns="45720" rtlCol="0" anchor="t">
            <a:normAutofit/>
          </a:bodyPr>
          <a:lstStyle/>
          <a:p>
            <a:endParaRPr lang="en-US" sz="1800">
              <a:latin typeface="Segoe UI"/>
              <a:cs typeface="Segoe UI"/>
            </a:endParaRPr>
          </a:p>
          <a:p>
            <a:endParaRPr lang="en-US" sz="1200"/>
          </a:p>
          <a:p>
            <a:pPr marL="0" indent="0">
              <a:buNone/>
            </a:pPr>
            <a:br>
              <a:rPr lang="en-US"/>
            </a:br>
            <a:endParaRPr lang="en-US"/>
          </a:p>
          <a:p>
            <a:endParaRPr lang="en-US" sz="2800">
              <a:latin typeface="Segoe UI" panose="020B0502040204020203" pitchFamily="34" charset="0"/>
              <a:cs typeface="Segoe UI" panose="020B0502040204020203" pitchFamily="34" charset="0"/>
            </a:endParaRPr>
          </a:p>
        </p:txBody>
      </p:sp>
      <p:sp>
        <p:nvSpPr>
          <p:cNvPr id="2" name="Content Placeholder 6">
            <a:extLst>
              <a:ext uri="{FF2B5EF4-FFF2-40B4-BE49-F238E27FC236}">
                <a16:creationId xmlns:a16="http://schemas.microsoft.com/office/drawing/2014/main" id="{C728B88E-5307-7092-E04F-4468FB766B9F}"/>
              </a:ext>
            </a:extLst>
          </p:cNvPr>
          <p:cNvSpPr txBox="1">
            <a:spLocks/>
          </p:cNvSpPr>
          <p:nvPr/>
        </p:nvSpPr>
        <p:spPr>
          <a:xfrm>
            <a:off x="837627" y="1088824"/>
            <a:ext cx="10515600" cy="4351338"/>
          </a:xfrm>
          <a:prstGeom prst="rect">
            <a:avLst/>
          </a:prstGeom>
        </p:spPr>
        <p:txBody>
          <a:bodyPr vert="horz" lIns="91440" tIns="45720" rIns="91440" bIns="45720" rtlCol="0" anchor="t">
            <a:noAutofit/>
          </a:bodyPr>
          <a:lstStyle>
            <a:lvl1pPr marL="320040" indent="-320040" algn="l" defTabSz="914400" rtl="0" eaLnBrk="1" latinLnBrk="0" hangingPunct="1">
              <a:lnSpc>
                <a:spcPct val="120000"/>
              </a:lnSpc>
              <a:spcBef>
                <a:spcPts val="1000"/>
              </a:spcBef>
              <a:spcAft>
                <a:spcPts val="600"/>
              </a:spcAft>
              <a:buClr>
                <a:srgbClr val="E47225"/>
              </a:buClr>
              <a:buSzPct val="125000"/>
              <a:buFont typeface="Segoe UI" panose="020B0502040204020203"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spcAft>
                <a:spcPts val="600"/>
              </a:spcAft>
              <a:buClr>
                <a:srgbClr val="E47225"/>
              </a:buClr>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spcAft>
                <a:spcPts val="600"/>
              </a:spcAft>
              <a:buClr>
                <a:srgbClr val="E47225"/>
              </a:buClr>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spcAft>
                <a:spcPts val="600"/>
              </a:spcAft>
              <a:buClr>
                <a:srgbClr val="E47225"/>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spcAft>
                <a:spcPts val="600"/>
              </a:spcAft>
              <a:buClr>
                <a:srgbClr val="E47225"/>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sz="2000">
                <a:latin typeface="+mn-lt"/>
              </a:rPr>
              <a:t>de Vries B, van </a:t>
            </a:r>
            <a:r>
              <a:rPr lang="en-US" sz="2000" err="1">
                <a:latin typeface="+mn-lt"/>
              </a:rPr>
              <a:t>Busschbach</a:t>
            </a:r>
            <a:r>
              <a:rPr lang="en-US" sz="2000">
                <a:latin typeface="+mn-lt"/>
              </a:rPr>
              <a:t> JT, van der </a:t>
            </a:r>
            <a:r>
              <a:rPr lang="en-US" sz="2000" err="1">
                <a:latin typeface="+mn-lt"/>
              </a:rPr>
              <a:t>Stouwe</a:t>
            </a:r>
            <a:r>
              <a:rPr lang="en-US" sz="2000">
                <a:latin typeface="+mn-lt"/>
              </a:rPr>
              <a:t> ECD, Aleman A, van Dijk JJM, Lysaker PH, Arends J, Nijman SA, </a:t>
            </a:r>
            <a:r>
              <a:rPr lang="en-US" sz="2000" err="1">
                <a:latin typeface="+mn-lt"/>
              </a:rPr>
              <a:t>Pijnenborg</a:t>
            </a:r>
            <a:r>
              <a:rPr lang="en-US" sz="2000">
                <a:latin typeface="+mn-lt"/>
              </a:rPr>
              <a:t> GHM. Prevalence Rate and Risk Factors of Victimization in Adult Patients With a Psychotic Disorder: A Systematic Review and Meta-analysis. </a:t>
            </a:r>
            <a:r>
              <a:rPr lang="en-US" sz="2000" err="1">
                <a:latin typeface="+mn-lt"/>
              </a:rPr>
              <a:t>Schizophr</a:t>
            </a:r>
            <a:r>
              <a:rPr lang="en-US" sz="2000">
                <a:latin typeface="+mn-lt"/>
              </a:rPr>
              <a:t> Bull. 2019 Jan 1;45(1):114-126. </a:t>
            </a:r>
            <a:r>
              <a:rPr lang="en-US" sz="2000" err="1">
                <a:latin typeface="+mn-lt"/>
              </a:rPr>
              <a:t>doi</a:t>
            </a:r>
            <a:r>
              <a:rPr lang="en-US" sz="2000">
                <a:latin typeface="+mn-lt"/>
              </a:rPr>
              <a:t>: 10.1093/</a:t>
            </a:r>
            <a:r>
              <a:rPr lang="en-US" sz="2000" err="1">
                <a:latin typeface="+mn-lt"/>
              </a:rPr>
              <a:t>schbul</a:t>
            </a:r>
            <a:r>
              <a:rPr lang="en-US" sz="2000">
                <a:latin typeface="+mn-lt"/>
              </a:rPr>
              <a:t>/sby020. PMID: 29547958; PMCID: PMC6293237.</a:t>
            </a:r>
          </a:p>
          <a:p>
            <a:pPr>
              <a:buFont typeface="Arial" panose="020B0604020202020204" pitchFamily="34" charset="0"/>
              <a:buChar char="»"/>
            </a:pPr>
            <a:r>
              <a:rPr lang="en-US" sz="2000">
                <a:latin typeface="Arial"/>
                <a:cs typeface="Arial"/>
              </a:rPr>
              <a:t>DeTore, N., Ventura, J., </a:t>
            </a:r>
            <a:r>
              <a:rPr lang="en-US" sz="2000" err="1">
                <a:latin typeface="Arial"/>
                <a:cs typeface="Arial"/>
              </a:rPr>
              <a:t>Subotnik</a:t>
            </a:r>
            <a:r>
              <a:rPr lang="en-US" sz="2000">
                <a:latin typeface="Arial"/>
                <a:cs typeface="Arial"/>
              </a:rPr>
              <a:t>, KL., Nuechterlein, KH. Family Burden Predicts Functional Outcome in the Early Course of Schizophrenia Beyond Psychiatric Symptoms and Baseline Functioning. </a:t>
            </a:r>
            <a:r>
              <a:rPr lang="en-US" sz="2000" err="1">
                <a:latin typeface="Arial"/>
                <a:cs typeface="Arial"/>
              </a:rPr>
              <a:t>Schizophr</a:t>
            </a:r>
            <a:r>
              <a:rPr lang="en-US" sz="2000">
                <a:latin typeface="Arial"/>
                <a:cs typeface="Arial"/>
              </a:rPr>
              <a:t> Res. 2018; 202:328-332.</a:t>
            </a:r>
          </a:p>
          <a:p>
            <a:pPr>
              <a:buFont typeface="Arial" panose="020B0604020202020204" pitchFamily="34" charset="0"/>
              <a:buChar char="»"/>
            </a:pPr>
            <a:r>
              <a:rPr lang="en-US" sz="2000" err="1">
                <a:latin typeface="Arial"/>
                <a:cs typeface="Arial"/>
              </a:rPr>
              <a:t>Häfner</a:t>
            </a:r>
            <a:r>
              <a:rPr lang="en-US" sz="2000">
                <a:latin typeface="Arial"/>
                <a:cs typeface="Arial"/>
              </a:rPr>
              <a:t>, H., &amp; an der Heiden, W. (1999). The course of schizophrenia in the light of modern follow-up studies: the ABC and WHO studies. European archives of psychiatry and clinical neuroscience, 249, S14-S26.</a:t>
            </a:r>
          </a:p>
          <a:p>
            <a:pPr>
              <a:buFont typeface="Arial" panose="020B0604020202020204" pitchFamily="34" charset="0"/>
              <a:buChar char="•"/>
            </a:pPr>
            <a:endParaRPr lang="en-US" sz="180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97A316B-1AA6-CE86-923F-EC3AF881AB04}"/>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41284" y="6427565"/>
            <a:ext cx="882570" cy="426817"/>
          </a:xfrm>
          <a:prstGeom prst="rect">
            <a:avLst/>
          </a:prstGeom>
        </p:spPr>
      </p:pic>
    </p:spTree>
    <p:extLst>
      <p:ext uri="{BB962C8B-B14F-4D97-AF65-F5344CB8AC3E}">
        <p14:creationId xmlns:p14="http://schemas.microsoft.com/office/powerpoint/2010/main" val="4895500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164D2-E14C-2F59-8AFD-1F1B450D444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8BE98CF-68E7-B221-D011-70BF6EE417D1}"/>
              </a:ext>
            </a:extLst>
          </p:cNvPr>
          <p:cNvSpPr>
            <a:spLocks noGrp="1"/>
          </p:cNvSpPr>
          <p:nvPr>
            <p:ph type="title"/>
          </p:nvPr>
        </p:nvSpPr>
        <p:spPr>
          <a:xfrm>
            <a:off x="849659" y="-514"/>
            <a:ext cx="10515600" cy="1325563"/>
          </a:xfrm>
        </p:spPr>
        <p:txBody>
          <a:bodyPr/>
          <a:lstStyle/>
          <a:p>
            <a:r>
              <a:rPr lang="en-US" dirty="0">
                <a:latin typeface="+mj-lt"/>
                <a:cs typeface="Segoe UI"/>
              </a:rPr>
              <a:t>References (cont.) 3</a:t>
            </a:r>
          </a:p>
        </p:txBody>
      </p:sp>
      <p:sp>
        <p:nvSpPr>
          <p:cNvPr id="3" name="Content Placeholder 2">
            <a:extLst>
              <a:ext uri="{FF2B5EF4-FFF2-40B4-BE49-F238E27FC236}">
                <a16:creationId xmlns:a16="http://schemas.microsoft.com/office/drawing/2014/main" id="{53A55F71-0431-DFB3-14DC-EAB642D6DF0C}"/>
              </a:ext>
            </a:extLst>
          </p:cNvPr>
          <p:cNvSpPr>
            <a:spLocks noGrp="1"/>
          </p:cNvSpPr>
          <p:nvPr>
            <p:ph idx="1"/>
          </p:nvPr>
        </p:nvSpPr>
        <p:spPr>
          <a:xfrm>
            <a:off x="849086" y="1249422"/>
            <a:ext cx="10515600" cy="4351338"/>
          </a:xfrm>
        </p:spPr>
        <p:txBody>
          <a:bodyPr vert="horz" lIns="91440" tIns="45720" rIns="91440" bIns="45720" rtlCol="0" anchor="t">
            <a:noAutofit/>
          </a:bodyPr>
          <a:lstStyle/>
          <a:p>
            <a:pPr>
              <a:buFontTx/>
              <a:buChar char="»"/>
            </a:pPr>
            <a:r>
              <a:rPr lang="en-US" sz="2000">
                <a:latin typeface="Arial"/>
                <a:cs typeface="Arial"/>
              </a:rPr>
              <a:t>Hilker R, Helenius D, Fagerlund B, Skytthe A, Christensen K, Werge TM, Nordentoft M, Glenthøj B. Heritability of Schizophrenia and Schizophrenia Spectrum Based on the Nationwide Danish Twin Register. Biol Psychiatry. 2018 Mar 15;83(6):492-498. </a:t>
            </a:r>
            <a:r>
              <a:rPr lang="en-US" sz="2000" err="1">
                <a:latin typeface="Arial"/>
                <a:cs typeface="Arial"/>
              </a:rPr>
              <a:t>doi</a:t>
            </a:r>
            <a:r>
              <a:rPr lang="en-US" sz="2000">
                <a:latin typeface="Arial"/>
                <a:cs typeface="Arial"/>
              </a:rPr>
              <a:t>: 10.1016/j.biopsych.2017.08.017. </a:t>
            </a:r>
            <a:r>
              <a:rPr lang="en-US" sz="2000" err="1">
                <a:latin typeface="Arial"/>
                <a:cs typeface="Arial"/>
              </a:rPr>
              <a:t>Epub</a:t>
            </a:r>
            <a:r>
              <a:rPr lang="en-US" sz="2000">
                <a:latin typeface="Arial"/>
                <a:cs typeface="Arial"/>
              </a:rPr>
              <a:t> 2017 Sep 1. PMID: 28987712.</a:t>
            </a:r>
          </a:p>
          <a:p>
            <a:pPr>
              <a:buFontTx/>
              <a:buChar char="»"/>
            </a:pPr>
            <a:r>
              <a:rPr lang="en-US" sz="2000">
                <a:latin typeface="+mn-lt"/>
                <a:cs typeface="Arial"/>
              </a:rPr>
              <a:t>Kane, J. M., Robinson, D. G., Schooler, N. R., </a:t>
            </a:r>
            <a:r>
              <a:rPr lang="en-US" sz="2000" err="1">
                <a:latin typeface="+mn-lt"/>
                <a:cs typeface="Arial"/>
              </a:rPr>
              <a:t>Mueser</a:t>
            </a:r>
            <a:r>
              <a:rPr lang="en-US" sz="2000">
                <a:latin typeface="+mn-lt"/>
                <a:cs typeface="Arial"/>
              </a:rPr>
              <a:t>, K. T., Penn, D. L., Rosenheck, R. A., ... &amp; Heinssen, R. K. (2016). Comprehensive versus usual community care for first-episode psychosis: 2-year outcomes from the NIMH RAISE early treatment program. American Journal of Psychiatry, 173(4), 362-372.</a:t>
            </a:r>
            <a:endParaRPr lang="en-US" sz="2000">
              <a:latin typeface="Arial"/>
            </a:endParaRPr>
          </a:p>
          <a:p>
            <a:pPr>
              <a:buFontTx/>
              <a:buChar char="»"/>
            </a:pPr>
            <a:r>
              <a:rPr lang="en-US" sz="2000" err="1">
                <a:latin typeface="+mn-lt"/>
                <a:cs typeface="Segoe UI"/>
              </a:rPr>
              <a:t>McGorry,P</a:t>
            </a:r>
            <a:r>
              <a:rPr lang="en-US" sz="2000">
                <a:latin typeface="+mn-lt"/>
                <a:cs typeface="Segoe UI"/>
              </a:rPr>
              <a:t>., Killackey, E., &amp; Yung, A. (2008). Early intervention in psychosis: concepts, evidence and future directions. World psychiatry, 7(3), 148.</a:t>
            </a:r>
            <a:endParaRPr lang="en-US" sz="2000">
              <a:latin typeface="Arial"/>
            </a:endParaRPr>
          </a:p>
          <a:p>
            <a:pPr>
              <a:buFontTx/>
              <a:buChar char="»"/>
            </a:pPr>
            <a:r>
              <a:rPr lang="en-US" sz="2000">
                <a:latin typeface="+mn-lt"/>
                <a:cs typeface="Segoe UI"/>
              </a:rPr>
              <a:t>Perälä, J., </a:t>
            </a:r>
            <a:r>
              <a:rPr lang="en-US" sz="2000" err="1">
                <a:latin typeface="+mn-lt"/>
                <a:cs typeface="Segoe UI"/>
              </a:rPr>
              <a:t>Suvisaari</a:t>
            </a:r>
            <a:r>
              <a:rPr lang="en-US" sz="2000">
                <a:latin typeface="+mn-lt"/>
                <a:cs typeface="Segoe UI"/>
              </a:rPr>
              <a:t>, J., </a:t>
            </a:r>
            <a:r>
              <a:rPr lang="en-US" sz="2000" err="1">
                <a:latin typeface="+mn-lt"/>
                <a:cs typeface="Segoe UI"/>
              </a:rPr>
              <a:t>Saarni</a:t>
            </a:r>
            <a:r>
              <a:rPr lang="en-US" sz="2000">
                <a:latin typeface="+mn-lt"/>
                <a:cs typeface="Segoe UI"/>
              </a:rPr>
              <a:t>, S. I., </a:t>
            </a:r>
            <a:r>
              <a:rPr lang="en-US" sz="2000" err="1">
                <a:latin typeface="+mn-lt"/>
                <a:cs typeface="Segoe UI"/>
              </a:rPr>
              <a:t>Kuoppasalmi</a:t>
            </a:r>
            <a:r>
              <a:rPr lang="en-US" sz="2000">
                <a:latin typeface="+mn-lt"/>
                <a:cs typeface="Segoe UI"/>
              </a:rPr>
              <a:t>, K., Isometsä, E., Pirkola, S., ... &amp; Lönnqvist, J. (2007). Lifetime prevalence of psychotic and bipolar I disorders in a general population. Archives of general psychiatry, 64(1), 19-28.</a:t>
            </a:r>
          </a:p>
        </p:txBody>
      </p:sp>
      <p:pic>
        <p:nvPicPr>
          <p:cNvPr id="5" name="Picture 4">
            <a:extLst>
              <a:ext uri="{FF2B5EF4-FFF2-40B4-BE49-F238E27FC236}">
                <a16:creationId xmlns:a16="http://schemas.microsoft.com/office/drawing/2014/main" id="{7E848035-36B5-EF18-FFD4-DAEC4C883DD0}"/>
              </a:ext>
              <a:ext uri="{C183D7F6-B498-43B3-948B-1728B52AA6E4}">
                <adec:decorative xmlns:adec="http://schemas.microsoft.com/office/drawing/2017/decorative" val="1"/>
              </a:ext>
            </a:extLst>
          </p:cNvPr>
          <p:cNvPicPr>
            <a:picLocks noChangeAspect="1"/>
          </p:cNvPicPr>
          <p:nvPr/>
        </p:nvPicPr>
        <p:blipFill>
          <a:blip r:embed="rId2" cstate="screen">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41284" y="6427565"/>
            <a:ext cx="882570" cy="426817"/>
          </a:xfrm>
          <a:prstGeom prst="rect">
            <a:avLst/>
          </a:prstGeom>
        </p:spPr>
      </p:pic>
    </p:spTree>
    <p:extLst>
      <p:ext uri="{BB962C8B-B14F-4D97-AF65-F5344CB8AC3E}">
        <p14:creationId xmlns:p14="http://schemas.microsoft.com/office/powerpoint/2010/main" val="6840295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164D2-E14C-2F59-8AFD-1F1B450D444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8BE98CF-68E7-B221-D011-70BF6EE417D1}"/>
              </a:ext>
            </a:extLst>
          </p:cNvPr>
          <p:cNvSpPr>
            <a:spLocks noGrp="1"/>
          </p:cNvSpPr>
          <p:nvPr>
            <p:ph type="title"/>
          </p:nvPr>
        </p:nvSpPr>
        <p:spPr>
          <a:xfrm>
            <a:off x="849659" y="-514"/>
            <a:ext cx="10515600" cy="1325563"/>
          </a:xfrm>
        </p:spPr>
        <p:txBody>
          <a:bodyPr/>
          <a:lstStyle/>
          <a:p>
            <a:r>
              <a:rPr lang="en-US" dirty="0">
                <a:latin typeface="Arial"/>
                <a:cs typeface="Arial"/>
              </a:rPr>
              <a:t>References (cont.) 4</a:t>
            </a:r>
          </a:p>
        </p:txBody>
      </p:sp>
      <p:sp>
        <p:nvSpPr>
          <p:cNvPr id="3" name="Content Placeholder 2">
            <a:extLst>
              <a:ext uri="{FF2B5EF4-FFF2-40B4-BE49-F238E27FC236}">
                <a16:creationId xmlns:a16="http://schemas.microsoft.com/office/drawing/2014/main" id="{A797600C-9167-C0A2-38DC-D5B933140275}"/>
              </a:ext>
            </a:extLst>
          </p:cNvPr>
          <p:cNvSpPr>
            <a:spLocks noGrp="1"/>
          </p:cNvSpPr>
          <p:nvPr>
            <p:ph idx="1"/>
          </p:nvPr>
        </p:nvSpPr>
        <p:spPr>
          <a:xfrm>
            <a:off x="837627" y="1249422"/>
            <a:ext cx="10515600" cy="4351338"/>
          </a:xfrm>
        </p:spPr>
        <p:txBody>
          <a:bodyPr vert="horz" lIns="91440" tIns="45720" rIns="91440" bIns="45720" rtlCol="0" anchor="t">
            <a:noAutofit/>
          </a:bodyPr>
          <a:lstStyle/>
          <a:p>
            <a:pPr>
              <a:buFont typeface="Arial" panose="020B0604020202020204" pitchFamily="34" charset="0"/>
              <a:buChar char="»"/>
            </a:pPr>
            <a:r>
              <a:rPr lang="en-US" sz="2000">
                <a:latin typeface="+mn-lt"/>
                <a:cs typeface="Segoe UI"/>
              </a:rPr>
              <a:t>Perkins, D. O., Gu, H., </a:t>
            </a:r>
            <a:r>
              <a:rPr lang="en-US" sz="2000" err="1">
                <a:latin typeface="+mn-lt"/>
                <a:cs typeface="Segoe UI"/>
              </a:rPr>
              <a:t>Boteva</a:t>
            </a:r>
            <a:r>
              <a:rPr lang="en-US" sz="2000">
                <a:latin typeface="+mn-lt"/>
                <a:cs typeface="Segoe UI"/>
              </a:rPr>
              <a:t>, K., &amp; Lieberman, J. A. (2005). Relationship between duration of untreated psychosis and outcome in first-episode schizophrenia: a critical review and meta-analysis. American journal of psychiatry, 162(10), 1785-1804. </a:t>
            </a:r>
          </a:p>
          <a:p>
            <a:pPr>
              <a:buFont typeface="Arial" panose="020B0604020202020204" pitchFamily="34" charset="0"/>
              <a:buChar char="»"/>
            </a:pPr>
            <a:r>
              <a:rPr lang="en-US" sz="2000">
                <a:latin typeface="Arial"/>
                <a:cs typeface="Arial"/>
              </a:rPr>
              <a:t>Rep, C., </a:t>
            </a:r>
            <a:r>
              <a:rPr lang="en-US" sz="2000" err="1">
                <a:latin typeface="Arial"/>
                <a:cs typeface="Arial"/>
              </a:rPr>
              <a:t>Dubertret</a:t>
            </a:r>
            <a:r>
              <a:rPr lang="en-US" sz="2000">
                <a:latin typeface="Arial"/>
                <a:cs typeface="Arial"/>
              </a:rPr>
              <a:t>, C., </a:t>
            </a:r>
            <a:r>
              <a:rPr lang="en-US" sz="2000" err="1">
                <a:latin typeface="Arial"/>
                <a:cs typeface="Arial"/>
              </a:rPr>
              <a:t>Pignon</a:t>
            </a:r>
            <a:r>
              <a:rPr lang="en-US" sz="2000">
                <a:latin typeface="Arial"/>
                <a:cs typeface="Arial"/>
              </a:rPr>
              <a:t>, B., </a:t>
            </a:r>
            <a:r>
              <a:rPr lang="en-US" sz="2000" err="1">
                <a:latin typeface="Arial"/>
                <a:cs typeface="Arial"/>
              </a:rPr>
              <a:t>Sleurs</a:t>
            </a:r>
            <a:r>
              <a:rPr lang="en-US" sz="2000">
                <a:latin typeface="Arial"/>
                <a:cs typeface="Arial"/>
              </a:rPr>
              <a:t>, D., </a:t>
            </a:r>
            <a:r>
              <a:rPr lang="en-US" sz="2000" err="1">
                <a:latin typeface="Arial"/>
                <a:cs typeface="Arial"/>
              </a:rPr>
              <a:t>Tebeka</a:t>
            </a:r>
            <a:r>
              <a:rPr lang="en-US" sz="2000">
                <a:latin typeface="Arial"/>
                <a:cs typeface="Arial"/>
              </a:rPr>
              <a:t>, S., &amp; Le Strat, Y. (2023). Psychotic-like experiences in general population: Psychiatric comorbidity and impact on quality of life across lifespan. Schizophrenia Research, 256, 52-62.</a:t>
            </a:r>
          </a:p>
          <a:p>
            <a:pPr>
              <a:buFont typeface="Arial" panose="020B0604020202020204" pitchFamily="34" charset="0"/>
              <a:buChar char="»"/>
            </a:pPr>
            <a:r>
              <a:rPr lang="en-US" sz="2000">
                <a:latin typeface="Arial"/>
                <a:cs typeface="Arial"/>
              </a:rPr>
              <a:t>Schultze-Lutter, F., Michel, C., </a:t>
            </a:r>
            <a:r>
              <a:rPr lang="en-US" sz="2000" err="1">
                <a:latin typeface="Arial"/>
                <a:cs typeface="Arial"/>
              </a:rPr>
              <a:t>Ruhrmann</a:t>
            </a:r>
            <a:r>
              <a:rPr lang="en-US" sz="2000">
                <a:latin typeface="Arial"/>
                <a:cs typeface="Arial"/>
              </a:rPr>
              <a:t>, S., &amp; Schimmelmann, B. G. (2014). Prevalence and clinical significance of DSM-5–attenuated psychosis syndrome in adolescents and young adults in the general population: the Bern Epidemiological At-Risk (BEAR) study. Schizophrenia Bulletin, 40(6), 1499-1508.</a:t>
            </a:r>
          </a:p>
          <a:p>
            <a:pPr>
              <a:buFont typeface="Arial" panose="020B0604020202020204" pitchFamily="34" charset="0"/>
              <a:buChar char="»"/>
            </a:pPr>
            <a:r>
              <a:rPr lang="en-US" sz="2000">
                <a:latin typeface="Arial"/>
                <a:cs typeface="Arial"/>
              </a:rPr>
              <a:t>Yung, A. R., &amp; McGorry, P. D. (1996). The initial prodrome in psychosis: descriptive and qualitative aspects. Australian and New Zealand Journal of Psychiatry, 30(5), 587-599.</a:t>
            </a:r>
          </a:p>
        </p:txBody>
      </p:sp>
      <p:pic>
        <p:nvPicPr>
          <p:cNvPr id="5" name="Picture 4">
            <a:extLst>
              <a:ext uri="{FF2B5EF4-FFF2-40B4-BE49-F238E27FC236}">
                <a16:creationId xmlns:a16="http://schemas.microsoft.com/office/drawing/2014/main" id="{BAF87E23-687D-3E0B-4A41-CB7F6D2BB50E}"/>
              </a:ext>
              <a:ext uri="{C183D7F6-B498-43B3-948B-1728B52AA6E4}">
                <adec:decorative xmlns:adec="http://schemas.microsoft.com/office/drawing/2017/decorative" val="1"/>
              </a:ext>
            </a:extLst>
          </p:cNvPr>
          <p:cNvPicPr>
            <a:picLocks noChangeAspect="1"/>
          </p:cNvPicPr>
          <p:nvPr/>
        </p:nvPicPr>
        <p:blipFill>
          <a:blip r:embed="rId2" cstate="screen">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41284" y="6427565"/>
            <a:ext cx="882570" cy="426817"/>
          </a:xfrm>
          <a:prstGeom prst="rect">
            <a:avLst/>
          </a:prstGeom>
        </p:spPr>
      </p:pic>
    </p:spTree>
    <p:extLst>
      <p:ext uri="{BB962C8B-B14F-4D97-AF65-F5344CB8AC3E}">
        <p14:creationId xmlns:p14="http://schemas.microsoft.com/office/powerpoint/2010/main" val="4218005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B11E115-3B28-D94F-291A-2C38673211C2}"/>
              </a:ext>
            </a:extLst>
          </p:cNvPr>
          <p:cNvSpPr>
            <a:spLocks noGrp="1"/>
          </p:cNvSpPr>
          <p:nvPr>
            <p:ph type="title" idx="4294967295"/>
          </p:nvPr>
        </p:nvSpPr>
        <p:spPr>
          <a:xfrm>
            <a:off x="0" y="238125"/>
            <a:ext cx="12192000" cy="854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IN" sz="4000" b="1" i="0" u="none" strike="noStrike" kern="1200" cap="none" spc="0" normalizeH="0" baseline="0" noProof="0" dirty="0">
                <a:ln>
                  <a:noFill/>
                </a:ln>
                <a:solidFill>
                  <a:srgbClr val="2D6E8D"/>
                </a:solidFill>
                <a:effectLst/>
                <a:uLnTx/>
                <a:uFillTx/>
                <a:latin typeface="Arial" panose="020B0604020202020204" pitchFamily="34" charset="0"/>
                <a:ea typeface="+mn-ea"/>
                <a:cs typeface="Arial" panose="020B0604020202020204" pitchFamily="34" charset="0"/>
              </a:rPr>
              <a:t>Today’s EPI-CAL Presenters</a:t>
            </a:r>
          </a:p>
        </p:txBody>
      </p:sp>
      <p:sp>
        <p:nvSpPr>
          <p:cNvPr id="7" name="Text Placeholder 6">
            <a:extLst>
              <a:ext uri="{FF2B5EF4-FFF2-40B4-BE49-F238E27FC236}">
                <a16:creationId xmlns:a16="http://schemas.microsoft.com/office/drawing/2014/main" id="{D9F7D52B-A505-AF25-1B90-9E2BF6455C37}"/>
              </a:ext>
            </a:extLst>
          </p:cNvPr>
          <p:cNvSpPr>
            <a:spLocks noGrp="1"/>
          </p:cNvSpPr>
          <p:nvPr>
            <p:ph type="body" sz="quarter" idx="4294967295"/>
          </p:nvPr>
        </p:nvSpPr>
        <p:spPr>
          <a:xfrm>
            <a:off x="475391" y="4047817"/>
            <a:ext cx="5709652" cy="755650"/>
          </a:xfrm>
        </p:spPr>
        <p:txBody>
          <a:bodyPr vert="horz" lIns="91440" tIns="45720" rIns="91440" bIns="45720" rtlCol="0" anchor="t">
            <a:noAutofit/>
          </a:bodyPr>
          <a:lstStyle/>
          <a:p>
            <a:pPr marL="0" indent="0" algn="ctr">
              <a:buNone/>
            </a:pPr>
            <a:r>
              <a:rPr lang="en-IN" sz="2000" b="1">
                <a:latin typeface="Arial" panose="020B0604020202020204" pitchFamily="34" charset="0"/>
                <a:cs typeface="Arial" panose="020B0604020202020204" pitchFamily="34" charset="0"/>
              </a:rPr>
              <a:t>Apurva Bhatt, MD​​ (she/her/Dr.)</a:t>
            </a:r>
          </a:p>
          <a:p>
            <a:pPr marL="0" indent="0" algn="ctr">
              <a:buNone/>
            </a:pPr>
            <a:r>
              <a:rPr lang="en-IN" sz="2000" b="0">
                <a:latin typeface="Arial"/>
                <a:cs typeface="Arial"/>
              </a:rPr>
              <a:t>Clinical Assistant Professor</a:t>
            </a:r>
            <a:r>
              <a:rPr lang="en-IN" sz="2000">
                <a:latin typeface="Arial"/>
                <a:cs typeface="Arial"/>
              </a:rPr>
              <a:t>                           </a:t>
            </a:r>
            <a:r>
              <a:rPr lang="en-IN" sz="2000" b="0">
                <a:latin typeface="Arial"/>
                <a:cs typeface="Arial"/>
              </a:rPr>
              <a:t>Stanford </a:t>
            </a:r>
            <a:r>
              <a:rPr lang="en-IN" sz="2000">
                <a:latin typeface="Arial"/>
                <a:cs typeface="Arial"/>
              </a:rPr>
              <a:t>University                                   Department</a:t>
            </a:r>
            <a:r>
              <a:rPr lang="en-IN" sz="2000" b="0">
                <a:latin typeface="Arial"/>
                <a:cs typeface="Arial"/>
              </a:rPr>
              <a:t> of Psychiatry​​ &amp; </a:t>
            </a:r>
            <a:r>
              <a:rPr lang="en-IN" sz="2000" b="0" err="1">
                <a:latin typeface="Arial"/>
                <a:cs typeface="Arial"/>
              </a:rPr>
              <a:t>Behavioral</a:t>
            </a:r>
            <a:r>
              <a:rPr lang="en-IN" sz="2000" b="0">
                <a:latin typeface="Arial"/>
                <a:cs typeface="Arial"/>
              </a:rPr>
              <a:t> Sciences</a:t>
            </a:r>
            <a:r>
              <a:rPr lang="en-IN" sz="2000">
                <a:latin typeface="Arial"/>
                <a:cs typeface="Arial"/>
              </a:rPr>
              <a:t>   </a:t>
            </a:r>
            <a:r>
              <a:rPr lang="en-IN" sz="2000" b="0">
                <a:latin typeface="Arial"/>
                <a:cs typeface="Arial"/>
              </a:rPr>
              <a:t>Director, Stanford Child INSPIRE Clinic</a:t>
            </a:r>
            <a:r>
              <a:rPr lang="en-IN" sz="2000">
                <a:latin typeface="Arial"/>
                <a:cs typeface="Arial"/>
              </a:rPr>
              <a:t>             </a:t>
            </a:r>
            <a:br>
              <a:rPr lang="en-IN" sz="2000">
                <a:latin typeface="Arial"/>
                <a:cs typeface="Arial"/>
              </a:rPr>
            </a:br>
            <a:r>
              <a:rPr lang="en-IN" sz="2000" b="0">
                <a:latin typeface="Arial"/>
                <a:cs typeface="Arial"/>
              </a:rPr>
              <a:t>EPI-CAL TTA Psychiatric Provider Team Lead </a:t>
            </a:r>
          </a:p>
        </p:txBody>
      </p:sp>
      <p:sp>
        <p:nvSpPr>
          <p:cNvPr id="8" name="Text Placeholder 7">
            <a:extLst>
              <a:ext uri="{FF2B5EF4-FFF2-40B4-BE49-F238E27FC236}">
                <a16:creationId xmlns:a16="http://schemas.microsoft.com/office/drawing/2014/main" id="{B22DFC5F-6041-E56A-0357-5A3F02C7E05B}"/>
              </a:ext>
            </a:extLst>
          </p:cNvPr>
          <p:cNvSpPr>
            <a:spLocks noGrp="1"/>
          </p:cNvSpPr>
          <p:nvPr>
            <p:ph type="body" sz="quarter" idx="4294967295"/>
          </p:nvPr>
        </p:nvSpPr>
        <p:spPr>
          <a:xfrm>
            <a:off x="7080225" y="4047817"/>
            <a:ext cx="4146550" cy="755650"/>
          </a:xfrm>
        </p:spPr>
        <p:txBody>
          <a:bodyPr vert="horz" lIns="91440" tIns="45720" rIns="91440" bIns="45720" rtlCol="0" anchor="t">
            <a:noAutofit/>
          </a:bodyPr>
          <a:lstStyle/>
          <a:p>
            <a:pPr marL="0" indent="0" algn="ctr">
              <a:buNone/>
            </a:pPr>
            <a:r>
              <a:rPr lang="en-IN" sz="2000" b="1">
                <a:latin typeface="Arial" panose="020B0604020202020204" pitchFamily="34" charset="0"/>
                <a:cs typeface="Arial" panose="020B0604020202020204" pitchFamily="34" charset="0"/>
              </a:rPr>
              <a:t>Katherine Pierce, PhD (she/her/Dr.)</a:t>
            </a:r>
          </a:p>
          <a:p>
            <a:pPr marL="0" indent="0" algn="ctr">
              <a:buNone/>
            </a:pPr>
            <a:r>
              <a:rPr lang="en-IN" sz="2000" b="0">
                <a:latin typeface="Arial"/>
                <a:cs typeface="Arial"/>
              </a:rPr>
              <a:t>Staff Psychologist,</a:t>
            </a:r>
            <a:r>
              <a:rPr lang="en-IN" sz="2000">
                <a:latin typeface="Arial"/>
                <a:cs typeface="Arial"/>
              </a:rPr>
              <a:t>                            </a:t>
            </a:r>
            <a:r>
              <a:rPr lang="en-IN" sz="2000" b="0">
                <a:latin typeface="Arial"/>
                <a:cs typeface="Arial"/>
              </a:rPr>
              <a:t>UC Davis Department of Psychiatry and </a:t>
            </a:r>
            <a:r>
              <a:rPr lang="en-IN" sz="2000" b="0" err="1">
                <a:latin typeface="Arial"/>
                <a:cs typeface="Arial"/>
              </a:rPr>
              <a:t>Behavioral</a:t>
            </a:r>
            <a:r>
              <a:rPr lang="en-IN" sz="2000" b="0">
                <a:latin typeface="Arial"/>
                <a:cs typeface="Arial"/>
              </a:rPr>
              <a:t> Sciences, EPI-CAL Program</a:t>
            </a:r>
            <a:r>
              <a:rPr lang="en-IN" sz="2000">
                <a:latin typeface="Arial"/>
                <a:cs typeface="Arial"/>
              </a:rPr>
              <a:t>                                          </a:t>
            </a:r>
            <a:r>
              <a:rPr lang="en-IN" sz="2000" b="0">
                <a:latin typeface="Arial"/>
                <a:cs typeface="Arial"/>
              </a:rPr>
              <a:t>EPI-CAL TTA Outreach Team Lead </a:t>
            </a:r>
          </a:p>
        </p:txBody>
      </p:sp>
      <p:pic>
        <p:nvPicPr>
          <p:cNvPr id="6" name="Picture Placeholder 14">
            <a:extLst>
              <a:ext uri="{FF2B5EF4-FFF2-40B4-BE49-F238E27FC236}">
                <a16:creationId xmlns:a16="http://schemas.microsoft.com/office/drawing/2014/main" id="{F5C98294-622D-6C54-8841-4E34C1685B14}"/>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870271" y="1293814"/>
            <a:ext cx="2566458" cy="2565619"/>
          </a:xfrm>
          <a:prstGeom prst="rect">
            <a:avLst/>
          </a:prstGeom>
          <a:solidFill>
            <a:schemeClr val="tx2"/>
          </a:solidFill>
          <a:ln w="12700">
            <a:solidFill>
              <a:schemeClr val="tx1"/>
            </a:solidFill>
          </a:ln>
        </p:spPr>
      </p:pic>
      <p:pic>
        <p:nvPicPr>
          <p:cNvPr id="9" name="Picture Placeholder 14">
            <a:extLst>
              <a:ext uri="{FF2B5EF4-FFF2-40B4-BE49-F238E27FC236}">
                <a16:creationId xmlns:a16="http://schemas.microsoft.com/office/drawing/2014/main" id="{60BB06C6-043A-03C2-8550-3306FF00403B}"/>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992156" y="1286846"/>
            <a:ext cx="2566458" cy="2566585"/>
          </a:xfrm>
          <a:prstGeom prst="rect">
            <a:avLst/>
          </a:prstGeom>
          <a:solidFill>
            <a:schemeClr val="tx2"/>
          </a:solidFill>
          <a:ln w="12700">
            <a:solidFill>
              <a:schemeClr val="tx1"/>
            </a:solidFill>
          </a:ln>
        </p:spPr>
      </p:pic>
      <p:pic>
        <p:nvPicPr>
          <p:cNvPr id="2" name="Picture 1">
            <a:extLst>
              <a:ext uri="{FF2B5EF4-FFF2-40B4-BE49-F238E27FC236}">
                <a16:creationId xmlns:a16="http://schemas.microsoft.com/office/drawing/2014/main" id="{8704B993-BFF9-B806-AA93-B76CAAE259C3}"/>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79234" y="5976122"/>
            <a:ext cx="704388" cy="722973"/>
          </a:xfrm>
          <a:prstGeom prst="rect">
            <a:avLst/>
          </a:prstGeom>
        </p:spPr>
      </p:pic>
      <p:pic>
        <p:nvPicPr>
          <p:cNvPr id="4" name="Picture 3">
            <a:extLst>
              <a:ext uri="{FF2B5EF4-FFF2-40B4-BE49-F238E27FC236}">
                <a16:creationId xmlns:a16="http://schemas.microsoft.com/office/drawing/2014/main" id="{2FD556FF-F958-2EB8-D735-5217A569DB18}"/>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94370" y="6130314"/>
            <a:ext cx="1030309" cy="518736"/>
          </a:xfrm>
          <a:prstGeom prst="rect">
            <a:avLst/>
          </a:prstGeom>
        </p:spPr>
      </p:pic>
      <p:pic>
        <p:nvPicPr>
          <p:cNvPr id="11" name="Picture 10">
            <a:extLst>
              <a:ext uri="{FF2B5EF4-FFF2-40B4-BE49-F238E27FC236}">
                <a16:creationId xmlns:a16="http://schemas.microsoft.com/office/drawing/2014/main" id="{3574413A-E607-72EF-CFE3-B629C47D0755}"/>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3203" y="6063824"/>
            <a:ext cx="1281229" cy="635852"/>
          </a:xfrm>
          <a:prstGeom prst="rect">
            <a:avLst/>
          </a:prstGeom>
        </p:spPr>
      </p:pic>
    </p:spTree>
    <p:custDataLst>
      <p:tags r:id="rId1"/>
    </p:custDataLst>
    <p:extLst>
      <p:ext uri="{BB962C8B-B14F-4D97-AF65-F5344CB8AC3E}">
        <p14:creationId xmlns:p14="http://schemas.microsoft.com/office/powerpoint/2010/main" val="3323746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7EDCF-F689-E1BB-B547-A18D6908ED78}"/>
              </a:ext>
            </a:extLst>
          </p:cNvPr>
          <p:cNvSpPr>
            <a:spLocks noGrp="1"/>
          </p:cNvSpPr>
          <p:nvPr>
            <p:ph type="title"/>
          </p:nvPr>
        </p:nvSpPr>
        <p:spPr>
          <a:xfrm>
            <a:off x="180399" y="2225189"/>
            <a:ext cx="3395006" cy="1602028"/>
          </a:xfrm>
        </p:spPr>
        <p:txBody>
          <a:bodyPr/>
          <a:lstStyle/>
          <a:p>
            <a:r>
              <a:rPr lang="en-IN" sz="4000">
                <a:solidFill>
                  <a:srgbClr val="2D6E8D"/>
                </a:solidFill>
              </a:rPr>
              <a:t>Learning Objectives</a:t>
            </a:r>
            <a:endParaRPr lang="en-IN" sz="4000">
              <a:solidFill>
                <a:srgbClr val="2D6E8D"/>
              </a:solidFill>
              <a:cs typeface="Arial"/>
            </a:endParaRPr>
          </a:p>
        </p:txBody>
      </p:sp>
      <p:sp>
        <p:nvSpPr>
          <p:cNvPr id="8" name="Content Placeholder 1">
            <a:extLst>
              <a:ext uri="{FF2B5EF4-FFF2-40B4-BE49-F238E27FC236}">
                <a16:creationId xmlns:a16="http://schemas.microsoft.com/office/drawing/2014/main" id="{F87F872A-213B-6F1A-3A5E-C673F819CFA6}"/>
              </a:ext>
            </a:extLst>
          </p:cNvPr>
          <p:cNvSpPr>
            <a:spLocks noGrp="1"/>
          </p:cNvSpPr>
          <p:nvPr>
            <p:ph sz="half" idx="1"/>
          </p:nvPr>
        </p:nvSpPr>
        <p:spPr>
          <a:xfrm>
            <a:off x="4134007" y="1306655"/>
            <a:ext cx="7759700" cy="6645349"/>
          </a:xfrm>
        </p:spPr>
        <p:txBody>
          <a:bodyPr vert="horz" lIns="91440" tIns="45720" rIns="91440" bIns="45720" rtlCol="0" anchor="ctr">
            <a:noAutofit/>
          </a:bodyPr>
          <a:lstStyle/>
          <a:p>
            <a:r>
              <a:rPr lang="en-US" sz="2000" b="0" kern="100">
                <a:latin typeface="Arial"/>
                <a:ea typeface="Aptos" panose="020B0004020202020204" pitchFamily="34" charset="0"/>
                <a:cs typeface="Arial"/>
              </a:rPr>
              <a:t>Describe three examples of possible psychosis spectrum experiences. </a:t>
            </a:r>
          </a:p>
          <a:p>
            <a:r>
              <a:rPr lang="en-US" sz="2000" b="0" kern="100">
                <a:latin typeface="Arial"/>
                <a:ea typeface="Aptos" panose="020B0004020202020204" pitchFamily="34" charset="0"/>
                <a:cs typeface="Arial"/>
              </a:rPr>
              <a:t>Describe two benefits of taking an individualized approach to care.</a:t>
            </a:r>
          </a:p>
          <a:p>
            <a:r>
              <a:rPr lang="en-US" sz="2000" b="0" kern="100">
                <a:latin typeface="Arial"/>
                <a:ea typeface="Aptos" panose="020B0004020202020204" pitchFamily="34" charset="0"/>
                <a:cs typeface="Arial"/>
              </a:rPr>
              <a:t>Identify one way you </a:t>
            </a:r>
            <a:r>
              <a:rPr lang="en-US" sz="2000" b="0" kern="100">
                <a:effectLst/>
                <a:latin typeface="Arial"/>
                <a:ea typeface="Aptos" panose="020B0004020202020204" pitchFamily="34" charset="0"/>
                <a:cs typeface="Arial"/>
              </a:rPr>
              <a:t>can </a:t>
            </a:r>
            <a:r>
              <a:rPr lang="en-US" sz="2000" b="0" kern="100">
                <a:latin typeface="Arial"/>
                <a:ea typeface="Aptos" panose="020B0004020202020204" pitchFamily="34" charset="0"/>
                <a:cs typeface="Arial"/>
              </a:rPr>
              <a:t>support an individual experiencing </a:t>
            </a:r>
            <a:r>
              <a:rPr lang="en-US" sz="2000" b="0" kern="100">
                <a:effectLst/>
                <a:latin typeface="Arial"/>
                <a:ea typeface="Aptos" panose="020B0004020202020204" pitchFamily="34" charset="0"/>
                <a:cs typeface="Arial"/>
              </a:rPr>
              <a:t>psychosis</a:t>
            </a:r>
            <a:r>
              <a:rPr lang="en-US" sz="2000" b="0" kern="100">
                <a:latin typeface="Arial"/>
                <a:ea typeface="Aptos" panose="020B0004020202020204" pitchFamily="34" charset="0"/>
                <a:cs typeface="Arial"/>
              </a:rPr>
              <a:t>.</a:t>
            </a:r>
            <a:endParaRPr lang="en-US" sz="2000" b="0">
              <a:latin typeface="Arial"/>
              <a:cs typeface="Arial"/>
            </a:endParaRPr>
          </a:p>
          <a:p>
            <a:endParaRPr lang="en-US" sz="2400" b="0" kern="100">
              <a:latin typeface="Arial"/>
              <a:ea typeface="Aptos" panose="020B0004020202020204" pitchFamily="34" charset="0"/>
              <a:cs typeface="Arial"/>
            </a:endParaRPr>
          </a:p>
          <a:p>
            <a:endParaRPr lang="en-US" sz="2400" b="0" kern="100">
              <a:latin typeface="Arial"/>
              <a:ea typeface="Aptos" panose="020B0004020202020204" pitchFamily="34" charset="0"/>
              <a:cs typeface="Arial"/>
            </a:endParaRPr>
          </a:p>
          <a:p>
            <a:endParaRPr lang="en-US" sz="2400" b="0" kern="100">
              <a:latin typeface="Arial"/>
              <a:ea typeface="Aptos" panose="020B0004020202020204" pitchFamily="34" charset="0"/>
              <a:cs typeface="Arial"/>
            </a:endParaRPr>
          </a:p>
          <a:p>
            <a:endParaRPr lang="en-US" sz="2100" kern="100">
              <a:effectLst/>
              <a:ea typeface="Aptos" panose="020B0004020202020204" pitchFamily="34" charset="0"/>
            </a:endParaRPr>
          </a:p>
        </p:txBody>
      </p:sp>
      <p:cxnSp>
        <p:nvCxnSpPr>
          <p:cNvPr id="4" name="Straight Connector 3">
            <a:extLst>
              <a:ext uri="{FF2B5EF4-FFF2-40B4-BE49-F238E27FC236}">
                <a16:creationId xmlns:a16="http://schemas.microsoft.com/office/drawing/2014/main" id="{182179C0-5393-D7DF-F740-B9D79044CF7B}"/>
              </a:ext>
              <a:ext uri="{C183D7F6-B498-43B3-948B-1728B52AA6E4}">
                <adec:decorative xmlns:adec="http://schemas.microsoft.com/office/drawing/2017/decorative" val="1"/>
              </a:ext>
            </a:extLst>
          </p:cNvPr>
          <p:cNvCxnSpPr/>
          <p:nvPr/>
        </p:nvCxnSpPr>
        <p:spPr>
          <a:xfrm>
            <a:off x="3747541" y="719528"/>
            <a:ext cx="0" cy="5096656"/>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01D31E2-7A9E-931A-A4E0-42DA58C0FB3D}"/>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41284" y="6427565"/>
            <a:ext cx="882570" cy="426817"/>
          </a:xfrm>
          <a:prstGeom prst="rect">
            <a:avLst/>
          </a:prstGeom>
        </p:spPr>
      </p:pic>
    </p:spTree>
    <p:extLst>
      <p:ext uri="{BB962C8B-B14F-4D97-AF65-F5344CB8AC3E}">
        <p14:creationId xmlns:p14="http://schemas.microsoft.com/office/powerpoint/2010/main" val="3009967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81803-AE96-9E02-DC1D-2C5BB0CF131F}"/>
              </a:ext>
            </a:extLst>
          </p:cNvPr>
          <p:cNvSpPr>
            <a:spLocks noGrp="1"/>
          </p:cNvSpPr>
          <p:nvPr>
            <p:ph type="ctrTitle"/>
          </p:nvPr>
        </p:nvSpPr>
        <p:spPr>
          <a:xfrm>
            <a:off x="1524000" y="2235200"/>
            <a:ext cx="9144000" cy="2387600"/>
          </a:xfrm>
        </p:spPr>
        <p:txBody>
          <a:bodyPr>
            <a:noAutofit/>
          </a:bodyPr>
          <a:lstStyle/>
          <a:p>
            <a:r>
              <a:rPr lang="en-US">
                <a:latin typeface="+mn-lt"/>
                <a:cs typeface="Segoe UI"/>
              </a:rPr>
              <a:t>Psychosis is Viewed Differently Across Cultures, and Reactions to Psychosis are Different for Everyone. </a:t>
            </a:r>
            <a:br>
              <a:rPr lang="en-US">
                <a:latin typeface="+mn-lt"/>
              </a:rPr>
            </a:br>
            <a:br>
              <a:rPr lang="en-US">
                <a:latin typeface="+mn-lt"/>
              </a:rPr>
            </a:br>
            <a:endParaRPr lang="en-US">
              <a:latin typeface="+mn-lt"/>
            </a:endParaRPr>
          </a:p>
        </p:txBody>
      </p:sp>
    </p:spTree>
    <p:extLst>
      <p:ext uri="{BB962C8B-B14F-4D97-AF65-F5344CB8AC3E}">
        <p14:creationId xmlns:p14="http://schemas.microsoft.com/office/powerpoint/2010/main" val="16179441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27Ad1Nxn"/>
  <p:tag name="ARTICULATE_SLIDE_THUMBNAIL_REFRESH" val="1"/>
  <p:tag name="ARTICULATE_SLIDE_COUNT" val="1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DHCS">
      <a:dk1>
        <a:sysClr val="windowText" lastClr="000000"/>
      </a:dk1>
      <a:lt1>
        <a:sysClr val="window" lastClr="FFFFFF"/>
      </a:lt1>
      <a:dk2>
        <a:srgbClr val="17315A"/>
      </a:dk2>
      <a:lt2>
        <a:srgbClr val="E7E6E6"/>
      </a:lt2>
      <a:accent1>
        <a:srgbClr val="2D6E8D"/>
      </a:accent1>
      <a:accent2>
        <a:srgbClr val="E47225"/>
      </a:accent2>
      <a:accent3>
        <a:srgbClr val="F9A71C"/>
      </a:accent3>
      <a:accent4>
        <a:srgbClr val="ECEEF0"/>
      </a:accent4>
      <a:accent5>
        <a:srgbClr val="11489E"/>
      </a:accent5>
      <a:accent6>
        <a:srgbClr val="95368E"/>
      </a:accent6>
      <a:hlink>
        <a:srgbClr val="0563C1"/>
      </a:hlink>
      <a:folHlink>
        <a:srgbClr val="954F72"/>
      </a:folHlink>
    </a:clrScheme>
    <a:fontScheme name="Custom 1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19c31ee-9a9c-41ba-8c1c-1254471ea20d">
      <Terms xmlns="http://schemas.microsoft.com/office/infopath/2007/PartnerControls"/>
    </lcf76f155ced4ddcb4097134ff3c332f>
    <TaxCatchAll xmlns="9b43229e-0f8a-41b0-bc93-c3433dbc447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E02DC7A8D2A314AB942CBC48731C0B0" ma:contentTypeVersion="21" ma:contentTypeDescription="Create a new document." ma:contentTypeScope="" ma:versionID="c5dd1c1f16ee112fc343c15efe4aa6c5">
  <xsd:schema xmlns:xsd="http://www.w3.org/2001/XMLSchema" xmlns:xs="http://www.w3.org/2001/XMLSchema" xmlns:p="http://schemas.microsoft.com/office/2006/metadata/properties" xmlns:ns2="c19c31ee-9a9c-41ba-8c1c-1254471ea20d" xmlns:ns3="5bbd4883-2ff3-42b1-89b4-2d9b3c0d43da" xmlns:ns4="9b43229e-0f8a-41b0-bc93-c3433dbc447d" targetNamespace="http://schemas.microsoft.com/office/2006/metadata/properties" ma:root="true" ma:fieldsID="a943ff739d8193f596f4b680e690b480" ns2:_="" ns3:_="" ns4:_="">
    <xsd:import namespace="c19c31ee-9a9c-41ba-8c1c-1254471ea20d"/>
    <xsd:import namespace="5bbd4883-2ff3-42b1-89b4-2d9b3c0d43da"/>
    <xsd:import namespace="9b43229e-0f8a-41b0-bc93-c3433dbc447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4:TaxCatchAll" minOccurs="0"/>
                <xsd:element ref="ns2:MediaServiceSearchPropertie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9c31ee-9a9c-41ba-8c1c-1254471ea2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6261d05-e501-45f7-9370-2ec59333d0d2"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bd4883-2ff3-42b1-89b4-2d9b3c0d43da"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b43229e-0f8a-41b0-bc93-c3433dbc447d"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5ca6461f-ccdb-4d7e-b15a-ccd822779f08}" ma:internalName="TaxCatchAll" ma:showField="CatchAllData" ma:web="5bbd4883-2ff3-42b1-89b4-2d9b3c0d43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FB7248F-1767-4695-BCC1-EE806FF715EA}">
  <ds:schemaRefs>
    <ds:schemaRef ds:uri="http://schemas.microsoft.com/office/2006/documentManagement/types"/>
    <ds:schemaRef ds:uri="http://purl.org/dc/elements/1.1/"/>
    <ds:schemaRef ds:uri="http://purl.org/dc/dcmitype/"/>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purl.org/dc/terms/"/>
    <ds:schemaRef ds:uri="9b43229e-0f8a-41b0-bc93-c3433dbc447d"/>
    <ds:schemaRef ds:uri="5bbd4883-2ff3-42b1-89b4-2d9b3c0d43da"/>
    <ds:schemaRef ds:uri="c19c31ee-9a9c-41ba-8c1c-1254471ea20d"/>
  </ds:schemaRefs>
</ds:datastoreItem>
</file>

<file path=customXml/itemProps2.xml><?xml version="1.0" encoding="utf-8"?>
<ds:datastoreItem xmlns:ds="http://schemas.openxmlformats.org/officeDocument/2006/customXml" ds:itemID="{A7D4F667-092C-477C-9F36-DEE13CF2C1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19c31ee-9a9c-41ba-8c1c-1254471ea20d"/>
    <ds:schemaRef ds:uri="5bbd4883-2ff3-42b1-89b4-2d9b3c0d43da"/>
    <ds:schemaRef ds:uri="9b43229e-0f8a-41b0-bc93-c3433dbc44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9C3217B-A8F8-47CF-A750-F8F98A2625E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31</TotalTime>
  <Words>9942</Words>
  <Application>Microsoft Office PowerPoint</Application>
  <PresentationFormat>Widescreen</PresentationFormat>
  <Paragraphs>650</Paragraphs>
  <Slides>63</Slides>
  <Notes>54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63</vt:i4>
      </vt:variant>
    </vt:vector>
  </HeadingPairs>
  <TitlesOfParts>
    <vt:vector size="74" baseType="lpstr">
      <vt:lpstr>Aptos</vt:lpstr>
      <vt:lpstr>Arial</vt:lpstr>
      <vt:lpstr>Arial,Sans-Serif</vt:lpstr>
      <vt:lpstr>Calibri</vt:lpstr>
      <vt:lpstr>Calibri Light</vt:lpstr>
      <vt:lpstr>Courier New</vt:lpstr>
      <vt:lpstr>Franklin Gothic Book</vt:lpstr>
      <vt:lpstr>Roboto Mono Web</vt:lpstr>
      <vt:lpstr>Segoe UI</vt:lpstr>
      <vt:lpstr>Office Theme</vt:lpstr>
      <vt:lpstr>Office 2013 - 2022 Theme</vt:lpstr>
      <vt:lpstr>First-Episode Psychosis (FEP) Series: Empowering Mobile Crisis Teams to Recognize and Respond to People Experiencing FEP</vt:lpstr>
      <vt:lpstr>California Land Acknowledgement</vt:lpstr>
      <vt:lpstr>First-Episode Psychosis (FEP) Series: Empowering Mobile Crisis Teams to Recognize and Respond to People Experiencing FEP 2</vt:lpstr>
      <vt:lpstr>First-Episode Psychosis (FEP) Series: Empowering Mobile Crisis Teams to Recognize and Respond to People Experiencing FEP 3</vt:lpstr>
      <vt:lpstr>The Importance of Today's Training:</vt:lpstr>
      <vt:lpstr>First-Episode Psychosis (FEP) Series: Empowering Mobile Crisis Teams to Recognize and Respond to People Experiencing FEP 4 </vt:lpstr>
      <vt:lpstr>Today’s EPI-CAL Presenters</vt:lpstr>
      <vt:lpstr>Learning Objectives</vt:lpstr>
      <vt:lpstr>Psychosis is Viewed Differently Across Cultures, and Reactions to Psychosis are Different for Everyone.   </vt:lpstr>
      <vt:lpstr>Today, We Will Discuss:</vt:lpstr>
      <vt:lpstr>When you hear the word “psychosis,” what do you think of?</vt:lpstr>
      <vt:lpstr>The Language We Use is Important.</vt:lpstr>
      <vt:lpstr>The Language We Use is Important. 1</vt:lpstr>
      <vt:lpstr>The Language We Use is Important. 2</vt:lpstr>
      <vt:lpstr>The Language We Use is Important. 3</vt:lpstr>
      <vt:lpstr>The Language We Use is Important. 4</vt:lpstr>
      <vt:lpstr>The Language We Use is Important. 5</vt:lpstr>
      <vt:lpstr>How Does Psychosis Present?</vt:lpstr>
      <vt:lpstr>Common Experiences:</vt:lpstr>
      <vt:lpstr>Changes in Perception, Thinking, and Communication* “Positive Symptoms”</vt:lpstr>
      <vt:lpstr>Changes in Expression and Motivation “Negative Symptoms”</vt:lpstr>
      <vt:lpstr>Changes in Cognition </vt:lpstr>
      <vt:lpstr>Psychosis Is Common </vt:lpstr>
      <vt:lpstr>Potential Impacts of Psychosis on Daily Life</vt:lpstr>
      <vt:lpstr>Delays in Accessing Care</vt:lpstr>
      <vt:lpstr>The Next Series of Slides Were Developed by the  EPI-CAL Workgroup to Introduce FEP</vt:lpstr>
      <vt:lpstr>Psychosis experiences exist on a spectrum</vt:lpstr>
      <vt:lpstr>Impact and distress should be discussed and defined by the individual who is having these experiences. </vt:lpstr>
      <vt:lpstr>For 70-90% of individuals,  the first experience (“balloon”) is smaller and falls in the mild or attenuated range.</vt:lpstr>
      <vt:lpstr>Some little balloons are highly impactful.</vt:lpstr>
      <vt:lpstr>Multiple balloons can be present at any given time.</vt:lpstr>
      <vt:lpstr>Psychosis spectrum experiences can co-occur with each other.  </vt:lpstr>
      <vt:lpstr>Or co-occurring experiences can be at different levels </vt:lpstr>
      <vt:lpstr>Psychosis does not exist in a vacuum. </vt:lpstr>
      <vt:lpstr>Psychosis can be just one experience among many.</vt:lpstr>
      <vt:lpstr>Sometimes the psychosis is at the forefront. </vt:lpstr>
      <vt:lpstr>At other times, the psychosis is present, but other challenges need attention. </vt:lpstr>
      <vt:lpstr>Psychosis Symptoms Can Occur Within Many Diagnoses.</vt:lpstr>
      <vt:lpstr>Important Factors to Consider:</vt:lpstr>
      <vt:lpstr>Cultural Context: I Am Seeing Ghosts.</vt:lpstr>
      <vt:lpstr>Developmental Context: I Have Imaginary Friends.</vt:lpstr>
      <vt:lpstr>Key Takeaways for Mobile Crisis Teams</vt:lpstr>
      <vt:lpstr>Is Psychosis “Dangerous?"</vt:lpstr>
      <vt:lpstr>It is common to worry about the individual with psychosis spectrum experiences and what the future will bring. Everyone will have a unique response.</vt:lpstr>
      <vt:lpstr>Gentle reminders about the complexities of supporting an individual experiencing psychosis through mobile crisis response.</vt:lpstr>
      <vt:lpstr>Who is in Our Circle?</vt:lpstr>
      <vt:lpstr>Who is in Our Circle? (con’t)</vt:lpstr>
      <vt:lpstr>This is a Journey.</vt:lpstr>
      <vt:lpstr>Strategies for Mobile Crisis Teams</vt:lpstr>
      <vt:lpstr>Conflict</vt:lpstr>
      <vt:lpstr>What Causes Psychosis?</vt:lpstr>
      <vt:lpstr>Biology and Genetics</vt:lpstr>
      <vt:lpstr>Cultural and Societal Impacts It is important to consider the whole person.</vt:lpstr>
      <vt:lpstr>Our Goal is Getting People Back to What Matters to Them.</vt:lpstr>
      <vt:lpstr>Summary of Takeaways for Mobile Crisis Teams</vt:lpstr>
      <vt:lpstr>What We Will Explore in the Next Training:</vt:lpstr>
      <vt:lpstr>Everyone’s Experience is Unique.  The Most Important Thing is to Listen.</vt:lpstr>
      <vt:lpstr>Questions?</vt:lpstr>
      <vt:lpstr>Thank you!</vt:lpstr>
      <vt:lpstr>References</vt:lpstr>
      <vt:lpstr>References (cont.) 2</vt:lpstr>
      <vt:lpstr>References (cont.) 3</vt:lpstr>
      <vt:lpstr>References (cont.) 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balaji kumar</dc:creator>
  <cp:lastModifiedBy>Zach Stewart</cp:lastModifiedBy>
  <cp:revision>132</cp:revision>
  <dcterms:created xsi:type="dcterms:W3CDTF">2023-03-01T10:14:43Z</dcterms:created>
  <dcterms:modified xsi:type="dcterms:W3CDTF">2025-05-23T19:51:20Z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D506C07C-C03F-4627-9B41-E4231B762B22</vt:lpwstr>
  </property>
  <property fmtid="{D5CDD505-2E9C-101B-9397-08002B2CF9AE}" pid="3" name="ArticulatePath">
    <vt:lpwstr>DHCS Template</vt:lpwstr>
  </property>
  <property fmtid="{D5CDD505-2E9C-101B-9397-08002B2CF9AE}" pid="4" name="ContentTypeId">
    <vt:lpwstr>0x0101005E02DC7A8D2A314AB942CBC48731C0B0</vt:lpwstr>
  </property>
  <property fmtid="{D5CDD505-2E9C-101B-9397-08002B2CF9AE}" pid="5" name="MediaServiceImageTags">
    <vt:lpwstr/>
  </property>
</Properties>
</file>