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59"/>
  </p:notesMasterIdLst>
  <p:handoutMasterIdLst>
    <p:handoutMasterId r:id="rId60"/>
  </p:handoutMasterIdLst>
  <p:sldIdLst>
    <p:sldId id="280" r:id="rId6"/>
    <p:sldId id="2438" r:id="rId7"/>
    <p:sldId id="2408" r:id="rId8"/>
    <p:sldId id="2428" r:id="rId9"/>
    <p:sldId id="2432" r:id="rId10"/>
    <p:sldId id="2412" r:id="rId11"/>
    <p:sldId id="2475" r:id="rId12"/>
    <p:sldId id="2402" r:id="rId13"/>
    <p:sldId id="2476" r:id="rId14"/>
    <p:sldId id="2435" r:id="rId15"/>
    <p:sldId id="2477" r:id="rId16"/>
    <p:sldId id="2471" r:id="rId17"/>
    <p:sldId id="2468" r:id="rId18"/>
    <p:sldId id="2472" r:id="rId19"/>
    <p:sldId id="2478" r:id="rId20"/>
    <p:sldId id="2482" r:id="rId21"/>
    <p:sldId id="2480" r:id="rId22"/>
    <p:sldId id="2441" r:id="rId23"/>
    <p:sldId id="2442" r:id="rId24"/>
    <p:sldId id="2466" r:id="rId25"/>
    <p:sldId id="2443" r:id="rId26"/>
    <p:sldId id="2485" r:id="rId27"/>
    <p:sldId id="1092" r:id="rId28"/>
    <p:sldId id="2444" r:id="rId29"/>
    <p:sldId id="2445" r:id="rId30"/>
    <p:sldId id="2446" r:id="rId31"/>
    <p:sldId id="2447" r:id="rId32"/>
    <p:sldId id="2448" r:id="rId33"/>
    <p:sldId id="2449" r:id="rId34"/>
    <p:sldId id="2483" r:id="rId35"/>
    <p:sldId id="1090" r:id="rId36"/>
    <p:sldId id="2451" r:id="rId37"/>
    <p:sldId id="1061" r:id="rId38"/>
    <p:sldId id="2450" r:id="rId39"/>
    <p:sldId id="2452" r:id="rId40"/>
    <p:sldId id="2453" r:id="rId41"/>
    <p:sldId id="2454" r:id="rId42"/>
    <p:sldId id="2455" r:id="rId43"/>
    <p:sldId id="2456" r:id="rId44"/>
    <p:sldId id="2484" r:id="rId45"/>
    <p:sldId id="2457" r:id="rId46"/>
    <p:sldId id="2458" r:id="rId47"/>
    <p:sldId id="2459" r:id="rId48"/>
    <p:sldId id="2470" r:id="rId49"/>
    <p:sldId id="2460" r:id="rId50"/>
    <p:sldId id="2474" r:id="rId51"/>
    <p:sldId id="2461" r:id="rId52"/>
    <p:sldId id="2462" r:id="rId53"/>
    <p:sldId id="2479" r:id="rId54"/>
    <p:sldId id="2481" r:id="rId55"/>
    <p:sldId id="265" r:id="rId56"/>
    <p:sldId id="273" r:id="rId57"/>
    <p:sldId id="1111" r:id="rId58"/>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A05804-D304-BA36-6390-3EDFC6219E38}" name="Miranda March (she/her)" initials="" userId="S::mmarch@cars-rp.org::28adf639-8e16-4a35-97d3-639e10cb019a" providerId="AD"/>
  <p188:author id="{45E02D10-911F-D6A7-4B16-6EB77EE9005F}" name="Spalding, Jorden@DHCS" initials="SJ" userId="S::jorden.spalding@dhcs.ca.gov::d5e46666-16a5-4926-b7ed-52086eb36ab9" providerId="AD"/>
  <p188:author id="{0BACDC10-0991-693B-7349-C3D921DC44FB}" name="Danielle Raghib (she/her)" initials="DR" userId="S::draghib@cars-rp.org::21066318-0d0a-45db-a8b1-4a0dfcbd43b3" providerId="AD"/>
  <p188:author id="{1D65DA20-0273-1108-12F4-2EE3CD408C60}" name="Deann Rogers" initials="DR" userId="S::drogers@ahpnet.com::77075752-f6a9-4485-9239-1dc43a75d224" providerId="AD"/>
  <p188:author id="{A2E1EE29-DE52-DFD9-374E-5E8B6A4E9A0C}" name="Ingrid Severson (she/her)" initials="IS" userId="S::iseverson@cars-rp.org::48810d00-b17f-4728-a1b0-d9cd7430e4fc" providerId="AD"/>
  <p188:author id="{831BD032-3ECB-BAAA-5E78-BF09D2A34E49}" name="Ingrid Severson (she/hers)" initials="I(" userId="S::iseverson_cars-rp.org#ext#@cadhcs.onmicrosoft.com::085f6188-4974-4a0d-80f4-8c4a9017d994" providerId="AD"/>
  <p188:author id="{CD804A43-B67D-D359-DAC9-CA627C2523D8}" name="Danielle Raghib (she/her)" initials="D(" userId="S::draghib_cars-rp.org#ext#@cadhcs.onmicrosoft.com::057980ff-d78a-405a-8dff-4ecdc036b45c" providerId="AD"/>
  <p188:author id="{A16EF577-1056-E44C-D967-979829B17BE2}" name="Corrina Joyner (she/they)" initials="" userId="S::cjoyner@cars-rp.org::7efd53d3-f872-4605-a740-49180b80a85d" providerId="AD"/>
  <p188:author id="{3D9DE07E-90D0-7C71-76FF-220DF368E631}" name="Gounder, Meenal@DHCS" initials="GM" userId="S::meenal.gounder@dhcs.ca.gov::8bad7e2d-67a0-43d2-b76b-3bb6c1d56d2a" providerId="AD"/>
  <p188:author id="{C4D7D098-B7AC-77C4-D0EB-36DFBA2BF408}" name="Slaton, Crystal@DHCS" initials="SC" userId="S::crystal.slaton@dhcs.ca.gov::7ef9cca3-a89b-4d0a-b02b-b65b5a20c72e" providerId="AD"/>
  <p188:author id="{7CA80EA4-CF02-D28D-7501-8D2520659EFC}" name="Barajas, Arianna@DHCS" initials="BA" userId="S::arianna.barajas@dhcs.ca.gov::22b325d7-1c84-47ce-b08a-c132100a7975" providerId="AD"/>
  <p188:author id="{FECE41AF-634F-04D8-3539-69B728FA1C2B}" name="Miranda March" initials="MM" userId="S::mmarch_cars-rp.org#ext#@ahpnet.onmicrosoft.com::31720d97-1442-4130-9aea-f4dad80bf707" providerId="AD"/>
  <p188:author id="{12EF0EEB-4259-5F81-410E-16697E8BB2E3}" name="Nigusse Bland, Anton@DHCS" initials="NA" userId="S::anton.nigussebland@dhcs.ca.gov::2adf3dd1-4d26-44a6-8a12-3f4eb32e8c71" providerId="AD"/>
  <p188:author id="{6B6587F3-541F-F070-E2A4-6A491358A28C}" name="Danielle Raghib" initials="DR" userId="S::draghib_cars-rp.org#ext#@ahpnet.onmicrosoft.com::8c3b8cea-e8cc-4ab0-8100-f058d95787b0" providerId="AD"/>
  <p188:author id="{4EC4DEFF-9630-BB1B-C4B0-C0453AF9DDF2}" name="Ramirez, Ka@DHCS" initials="RK" userId="S::ka.ramirez@dhcs.ca.gov::c1bda284-a84a-484b-b51f-8138b25fb9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15A"/>
    <a:srgbClr val="114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1437AC-2CD7-4C58-BC58-9D8036A43BEE}" v="1" dt="2025-05-15T15:51:07.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snapToGrid="0">
      <p:cViewPr varScale="1">
        <p:scale>
          <a:sx n="71" d="100"/>
          <a:sy n="71" d="100"/>
        </p:scale>
        <p:origin x="235" y="58"/>
      </p:cViewPr>
      <p:guideLst/>
    </p:cSldViewPr>
  </p:slideViewPr>
  <p:outlineViewPr>
    <p:cViewPr>
      <p:scale>
        <a:sx n="33" d="100"/>
        <a:sy n="33" d="100"/>
      </p:scale>
      <p:origin x="0" y="-317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88FE0-CA1D-4BDF-BD9C-00EACBCE0D9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C3B38F8D-619E-494F-8FBD-2E997D445593}">
      <dgm:prSet custT="1"/>
      <dgm:spPr>
        <a:solidFill>
          <a:srgbClr val="17315A"/>
        </a:solidFill>
      </dgm:spPr>
      <dgm:t>
        <a:bodyPr/>
        <a:lstStyle/>
        <a:p>
          <a:r>
            <a:rPr lang="en-US" sz="2800">
              <a:latin typeface="+mj-lt"/>
              <a:cs typeface="Segoe UI"/>
            </a:rPr>
            <a:t>Changes in Perception, Thinking, and Communication</a:t>
          </a:r>
        </a:p>
      </dgm:t>
    </dgm:pt>
    <dgm:pt modelId="{EA54EE53-35E5-4476-BD90-7645B3263924}" type="parTrans" cxnId="{8F9C1BB3-F20B-403E-AAC4-0B8A3EB7C735}">
      <dgm:prSet/>
      <dgm:spPr/>
      <dgm:t>
        <a:bodyPr/>
        <a:lstStyle/>
        <a:p>
          <a:endParaRPr lang="en-US" sz="1800"/>
        </a:p>
      </dgm:t>
    </dgm:pt>
    <dgm:pt modelId="{50760561-2228-4172-81D6-154A10A6D9E7}" type="sibTrans" cxnId="{8F9C1BB3-F20B-403E-AAC4-0B8A3EB7C735}">
      <dgm:prSet/>
      <dgm:spPr/>
      <dgm:t>
        <a:bodyPr/>
        <a:lstStyle/>
        <a:p>
          <a:endParaRPr lang="en-US" sz="1800"/>
        </a:p>
      </dgm:t>
    </dgm:pt>
    <dgm:pt modelId="{148BDD9E-DED6-41C8-9AE5-94F901B1DA9A}">
      <dgm:prSet custT="1"/>
      <dgm:spPr>
        <a:noFill/>
      </dgm:spPr>
      <dgm:t>
        <a:bodyPr/>
        <a:lstStyle/>
        <a:p>
          <a:pPr>
            <a:buClr>
              <a:srgbClr val="E47225"/>
            </a:buClr>
            <a:buSzPct val="120000"/>
            <a:buFontTx/>
            <a:buChar char="»"/>
          </a:pPr>
          <a:r>
            <a:rPr lang="en-US" sz="1800" dirty="0">
              <a:solidFill>
                <a:schemeClr val="tx1">
                  <a:lumMod val="75000"/>
                </a:schemeClr>
              </a:solidFill>
              <a:latin typeface="+mj-lt"/>
            </a:rPr>
            <a:t>Seeing things other people cannot see.</a:t>
          </a:r>
          <a:endParaRPr lang="en-US" sz="1800" dirty="0">
            <a:latin typeface="+mj-lt"/>
            <a:cs typeface="Segoe UI"/>
          </a:endParaRPr>
        </a:p>
      </dgm:t>
    </dgm:pt>
    <dgm:pt modelId="{84E606AE-8A53-49F1-B85F-D6BAC6081C27}" type="parTrans" cxnId="{D500A177-660F-4E3B-959B-3A5D1AF22903}">
      <dgm:prSet/>
      <dgm:spPr/>
      <dgm:t>
        <a:bodyPr/>
        <a:lstStyle/>
        <a:p>
          <a:endParaRPr lang="en-US" sz="1800"/>
        </a:p>
      </dgm:t>
    </dgm:pt>
    <dgm:pt modelId="{50AAC2C8-593C-4875-B69A-973C5004605A}" type="sibTrans" cxnId="{D500A177-660F-4E3B-959B-3A5D1AF22903}">
      <dgm:prSet/>
      <dgm:spPr/>
      <dgm:t>
        <a:bodyPr/>
        <a:lstStyle/>
        <a:p>
          <a:endParaRPr lang="en-US" sz="1800"/>
        </a:p>
      </dgm:t>
    </dgm:pt>
    <dgm:pt modelId="{DF2A7F3F-1B4B-43AF-AF17-9C6B7DBAC82A}">
      <dgm:prSet custT="1"/>
      <dgm:spPr>
        <a:solidFill>
          <a:srgbClr val="17315A"/>
        </a:solidFill>
      </dgm:spPr>
      <dgm:t>
        <a:bodyPr/>
        <a:lstStyle/>
        <a:p>
          <a:r>
            <a:rPr lang="en-US" sz="2800">
              <a:latin typeface="+mj-lt"/>
              <a:cs typeface="Segoe UI"/>
            </a:rPr>
            <a:t>Changes in Expression and Motivation</a:t>
          </a:r>
        </a:p>
      </dgm:t>
    </dgm:pt>
    <dgm:pt modelId="{D8A5AB6F-9DF2-4855-9875-6A71C882DAA8}" type="parTrans" cxnId="{991AA570-0195-4709-8A80-39DAEE9C3D41}">
      <dgm:prSet/>
      <dgm:spPr/>
      <dgm:t>
        <a:bodyPr/>
        <a:lstStyle/>
        <a:p>
          <a:endParaRPr lang="en-US" sz="1800"/>
        </a:p>
      </dgm:t>
    </dgm:pt>
    <dgm:pt modelId="{2DC7DED0-7C42-452C-A2F1-79B20B0AEDCC}" type="sibTrans" cxnId="{991AA570-0195-4709-8A80-39DAEE9C3D41}">
      <dgm:prSet/>
      <dgm:spPr/>
      <dgm:t>
        <a:bodyPr/>
        <a:lstStyle/>
        <a:p>
          <a:endParaRPr lang="en-US" sz="1800"/>
        </a:p>
      </dgm:t>
    </dgm:pt>
    <dgm:pt modelId="{89A3CFB9-390D-4B8C-A9D3-488DBB6DEBF8}">
      <dgm:prSet custT="1"/>
      <dgm:spPr>
        <a:noFill/>
      </dgm:spPr>
      <dgm:t>
        <a:bodyPr/>
        <a:lstStyle/>
        <a:p>
          <a:pPr>
            <a:buClr>
              <a:srgbClr val="E47225"/>
            </a:buClr>
            <a:buSzPct val="120000"/>
            <a:buFontTx/>
            <a:buChar char="»"/>
          </a:pPr>
          <a:r>
            <a:rPr lang="en-US" sz="1800" dirty="0">
              <a:latin typeface="+mj-lt"/>
              <a:cs typeface="Segoe UI"/>
            </a:rPr>
            <a:t>Change in motivation for daily activities.</a:t>
          </a:r>
        </a:p>
      </dgm:t>
    </dgm:pt>
    <dgm:pt modelId="{73871771-6443-4FA6-B754-C3930ECB3909}" type="parTrans" cxnId="{CD75BAE1-1BE9-42FD-B309-1C3E93A100BD}">
      <dgm:prSet/>
      <dgm:spPr/>
      <dgm:t>
        <a:bodyPr/>
        <a:lstStyle/>
        <a:p>
          <a:endParaRPr lang="en-US" sz="1800"/>
        </a:p>
      </dgm:t>
    </dgm:pt>
    <dgm:pt modelId="{9A93304D-C409-455D-A570-29742D65093A}" type="sibTrans" cxnId="{CD75BAE1-1BE9-42FD-B309-1C3E93A100BD}">
      <dgm:prSet/>
      <dgm:spPr/>
      <dgm:t>
        <a:bodyPr/>
        <a:lstStyle/>
        <a:p>
          <a:endParaRPr lang="en-US" sz="1800"/>
        </a:p>
      </dgm:t>
    </dgm:pt>
    <dgm:pt modelId="{17AE2255-980F-47C1-9C7E-C47EB3C2DD78}">
      <dgm:prSet custT="1"/>
      <dgm:spPr>
        <a:solidFill>
          <a:srgbClr val="17315A"/>
        </a:solidFill>
      </dgm:spPr>
      <dgm:t>
        <a:bodyPr/>
        <a:lstStyle/>
        <a:p>
          <a:r>
            <a:rPr lang="en-US" sz="2800">
              <a:latin typeface="+mj-lt"/>
              <a:cs typeface="Segoe UI"/>
            </a:rPr>
            <a:t>Cognitive Changes</a:t>
          </a:r>
        </a:p>
      </dgm:t>
    </dgm:pt>
    <dgm:pt modelId="{F19F2F99-D788-4CDD-80DE-B37A0BBB94CF}" type="parTrans" cxnId="{4DF4022C-BFD7-4C41-9124-10E7BFAD8A0F}">
      <dgm:prSet/>
      <dgm:spPr/>
      <dgm:t>
        <a:bodyPr/>
        <a:lstStyle/>
        <a:p>
          <a:endParaRPr lang="en-US" sz="1800"/>
        </a:p>
      </dgm:t>
    </dgm:pt>
    <dgm:pt modelId="{AE9D9D12-4B6A-44BC-9D98-87889D9ED722}" type="sibTrans" cxnId="{4DF4022C-BFD7-4C41-9124-10E7BFAD8A0F}">
      <dgm:prSet/>
      <dgm:spPr/>
      <dgm:t>
        <a:bodyPr/>
        <a:lstStyle/>
        <a:p>
          <a:endParaRPr lang="en-US" sz="1800"/>
        </a:p>
      </dgm:t>
    </dgm:pt>
    <dgm:pt modelId="{0EB284EE-C2AC-4E5B-93F7-4EB038571F56}">
      <dgm:prSet custT="1"/>
      <dgm:spPr>
        <a:noFill/>
      </dgm:spPr>
      <dgm:t>
        <a:bodyPr/>
        <a:lstStyle/>
        <a:p>
          <a:pPr>
            <a:buClr>
              <a:srgbClr val="E47225"/>
            </a:buClr>
            <a:buSzPct val="120000"/>
            <a:buFontTx/>
            <a:buChar char="»"/>
          </a:pPr>
          <a:r>
            <a:rPr lang="en-US" sz="1800" dirty="0">
              <a:latin typeface="+mj-lt"/>
              <a:cs typeface="Segoe UI"/>
            </a:rPr>
            <a:t>Can impact areas such as attention, memory, and understanding new information.</a:t>
          </a:r>
        </a:p>
      </dgm:t>
    </dgm:pt>
    <dgm:pt modelId="{22777BE1-7A8D-48E2-B9D6-62A77C7A74BF}" type="parTrans" cxnId="{3E11145D-C1A6-478F-92D1-B719D291FDAB}">
      <dgm:prSet/>
      <dgm:spPr/>
      <dgm:t>
        <a:bodyPr/>
        <a:lstStyle/>
        <a:p>
          <a:endParaRPr lang="en-US" sz="1800"/>
        </a:p>
      </dgm:t>
    </dgm:pt>
    <dgm:pt modelId="{91E97AAE-F167-49FF-B17C-7320CAA37725}" type="sibTrans" cxnId="{3E11145D-C1A6-478F-92D1-B719D291FDAB}">
      <dgm:prSet/>
      <dgm:spPr/>
      <dgm:t>
        <a:bodyPr/>
        <a:lstStyle/>
        <a:p>
          <a:endParaRPr lang="en-US" sz="1800"/>
        </a:p>
      </dgm:t>
    </dgm:pt>
    <dgm:pt modelId="{409C7B10-6CD2-4771-A9CF-C7CACD3309D7}">
      <dgm:prSet custT="1"/>
      <dgm:spPr>
        <a:noFill/>
      </dgm:spPr>
      <dgm:t>
        <a:bodyPr/>
        <a:lstStyle/>
        <a:p>
          <a:pPr>
            <a:buClr>
              <a:srgbClr val="E47225"/>
            </a:buClr>
            <a:buSzPct val="120000"/>
            <a:buFontTx/>
            <a:buChar char="»"/>
          </a:pPr>
          <a:r>
            <a:rPr lang="en-US" sz="1800" dirty="0">
              <a:latin typeface="+mj-lt"/>
              <a:cs typeface="Segoe UI"/>
            </a:rPr>
            <a:t>Decreased verbal/bodily expressiveness.</a:t>
          </a:r>
        </a:p>
      </dgm:t>
    </dgm:pt>
    <dgm:pt modelId="{644ACA8C-7042-45F0-9343-FA8BCCD529F4}" type="parTrans" cxnId="{1E977AE3-41C3-4596-86DE-8E9E274CA5C5}">
      <dgm:prSet/>
      <dgm:spPr/>
      <dgm:t>
        <a:bodyPr/>
        <a:lstStyle/>
        <a:p>
          <a:endParaRPr lang="en-US"/>
        </a:p>
      </dgm:t>
    </dgm:pt>
    <dgm:pt modelId="{1F046CA5-3063-40A1-8BC0-89CB0FEF48C6}" type="sibTrans" cxnId="{1E977AE3-41C3-4596-86DE-8E9E274CA5C5}">
      <dgm:prSet/>
      <dgm:spPr/>
      <dgm:t>
        <a:bodyPr/>
        <a:lstStyle/>
        <a:p>
          <a:endParaRPr lang="en-US"/>
        </a:p>
      </dgm:t>
    </dgm:pt>
    <dgm:pt modelId="{F70CD501-6A1F-47D5-B7DB-38E7E45F3F1C}">
      <dgm:prSet custT="1"/>
      <dgm:spPr>
        <a:noFill/>
      </dgm:spPr>
      <dgm:t>
        <a:bodyPr/>
        <a:lstStyle/>
        <a:p>
          <a:pPr>
            <a:buClr>
              <a:srgbClr val="E47225"/>
            </a:buClr>
            <a:buSzPct val="120000"/>
            <a:buFontTx/>
            <a:buChar char="»"/>
          </a:pPr>
          <a:r>
            <a:rPr lang="en-US" sz="1800" dirty="0">
              <a:latin typeface="+mj-lt"/>
              <a:cs typeface="Segoe UI"/>
            </a:rPr>
            <a:t>Sometimes called “Negative Symptoms.”</a:t>
          </a:r>
        </a:p>
      </dgm:t>
    </dgm:pt>
    <dgm:pt modelId="{AC9D97E0-F841-44DB-A5BA-0E18941E5058}" type="parTrans" cxnId="{5C44476A-B41A-45B1-B179-41733BBC1B6C}">
      <dgm:prSet/>
      <dgm:spPr/>
      <dgm:t>
        <a:bodyPr/>
        <a:lstStyle/>
        <a:p>
          <a:endParaRPr lang="en-US"/>
        </a:p>
      </dgm:t>
    </dgm:pt>
    <dgm:pt modelId="{76E4BF76-3834-4344-B027-D2E1191BB435}" type="sibTrans" cxnId="{5C44476A-B41A-45B1-B179-41733BBC1B6C}">
      <dgm:prSet/>
      <dgm:spPr/>
      <dgm:t>
        <a:bodyPr/>
        <a:lstStyle/>
        <a:p>
          <a:endParaRPr lang="en-US"/>
        </a:p>
      </dgm:t>
    </dgm:pt>
    <dgm:pt modelId="{37B92B1A-8828-431A-B403-1DA8D234F1B9}">
      <dgm:prSet custT="1"/>
      <dgm:spPr>
        <a:noFill/>
      </dgm:spPr>
      <dgm:t>
        <a:bodyPr/>
        <a:lstStyle/>
        <a:p>
          <a:pPr>
            <a:buClr>
              <a:srgbClr val="E47225"/>
            </a:buClr>
            <a:buSzPct val="120000"/>
            <a:buFontTx/>
            <a:buChar char="»"/>
          </a:pPr>
          <a:r>
            <a:rPr lang="en-US" sz="1800" dirty="0">
              <a:latin typeface="+mj-lt"/>
              <a:cs typeface="Segoe UI"/>
            </a:rPr>
            <a:t>Can impact the way social cues are interpreted.</a:t>
          </a:r>
        </a:p>
      </dgm:t>
    </dgm:pt>
    <dgm:pt modelId="{9AD7BCF2-141F-40C3-9AF4-65A719D29F1C}" type="parTrans" cxnId="{2EB6A5D6-5950-4246-BB7F-D658FD908857}">
      <dgm:prSet/>
      <dgm:spPr/>
      <dgm:t>
        <a:bodyPr/>
        <a:lstStyle/>
        <a:p>
          <a:endParaRPr lang="en-US"/>
        </a:p>
      </dgm:t>
    </dgm:pt>
    <dgm:pt modelId="{500EF14A-5A1A-4655-A4A1-11A709A289D1}" type="sibTrans" cxnId="{2EB6A5D6-5950-4246-BB7F-D658FD908857}">
      <dgm:prSet/>
      <dgm:spPr/>
      <dgm:t>
        <a:bodyPr/>
        <a:lstStyle/>
        <a:p>
          <a:endParaRPr lang="en-US"/>
        </a:p>
      </dgm:t>
    </dgm:pt>
    <dgm:pt modelId="{DCDFBE87-FD53-4936-9FD4-98C38B5E18C2}">
      <dgm:prSet custT="1"/>
      <dgm:spPr>
        <a:noFill/>
      </dgm:spPr>
      <dgm:t>
        <a:bodyPr/>
        <a:lstStyle/>
        <a:p>
          <a:pPr>
            <a:buClr>
              <a:srgbClr val="E47225"/>
            </a:buClr>
            <a:buSzPct val="120000"/>
            <a:buFontTx/>
            <a:buChar char="»"/>
          </a:pPr>
          <a:r>
            <a:rPr lang="en-US" sz="1800" dirty="0">
              <a:solidFill>
                <a:schemeClr val="tx1">
                  <a:lumMod val="75000"/>
                </a:schemeClr>
              </a:solidFill>
              <a:latin typeface="+mj-lt"/>
            </a:rPr>
            <a:t>Odd thoughts or beliefs that aren’t shared by others.</a:t>
          </a:r>
        </a:p>
      </dgm:t>
    </dgm:pt>
    <dgm:pt modelId="{3B5F6007-23F4-4D51-B0FC-9E1892C5EE7D}" type="parTrans" cxnId="{95FD0913-4BD7-4142-9227-730822A39CA1}">
      <dgm:prSet/>
      <dgm:spPr/>
      <dgm:t>
        <a:bodyPr/>
        <a:lstStyle/>
        <a:p>
          <a:endParaRPr lang="en-US"/>
        </a:p>
      </dgm:t>
    </dgm:pt>
    <dgm:pt modelId="{886A80CA-D244-4ABF-B0F9-6078CC3C9191}" type="sibTrans" cxnId="{95FD0913-4BD7-4142-9227-730822A39CA1}">
      <dgm:prSet/>
      <dgm:spPr/>
      <dgm:t>
        <a:bodyPr/>
        <a:lstStyle/>
        <a:p>
          <a:endParaRPr lang="en-US"/>
        </a:p>
      </dgm:t>
    </dgm:pt>
    <dgm:pt modelId="{1B467889-9538-48AC-A083-07927AAB7E2E}">
      <dgm:prSet custT="1"/>
      <dgm:spPr>
        <a:noFill/>
      </dgm:spPr>
      <dgm:t>
        <a:bodyPr/>
        <a:lstStyle/>
        <a:p>
          <a:pPr>
            <a:buClr>
              <a:srgbClr val="E47225"/>
            </a:buClr>
            <a:buSzPct val="120000"/>
            <a:buFontTx/>
            <a:buChar char="»"/>
          </a:pPr>
          <a:r>
            <a:rPr lang="en-US" sz="1800" dirty="0">
              <a:solidFill>
                <a:schemeClr val="tx1">
                  <a:lumMod val="75000"/>
                </a:schemeClr>
              </a:solidFill>
              <a:latin typeface="+mj-lt"/>
            </a:rPr>
            <a:t>Communication or speech that is hard to follow (that can't be explained by cognition, English as a second language, etc.).</a:t>
          </a:r>
        </a:p>
      </dgm:t>
    </dgm:pt>
    <dgm:pt modelId="{0F9818B3-4513-4E6B-B9A7-EB8968447B06}" type="parTrans" cxnId="{ADEAA0DC-C207-473E-9892-43AD35E1D7AB}">
      <dgm:prSet/>
      <dgm:spPr/>
      <dgm:t>
        <a:bodyPr/>
        <a:lstStyle/>
        <a:p>
          <a:endParaRPr lang="en-US"/>
        </a:p>
      </dgm:t>
    </dgm:pt>
    <dgm:pt modelId="{9AEEBB3E-2E1F-4961-AD52-5E0973CCB87C}" type="sibTrans" cxnId="{ADEAA0DC-C207-473E-9892-43AD35E1D7AB}">
      <dgm:prSet/>
      <dgm:spPr/>
      <dgm:t>
        <a:bodyPr/>
        <a:lstStyle/>
        <a:p>
          <a:endParaRPr lang="en-US"/>
        </a:p>
      </dgm:t>
    </dgm:pt>
    <dgm:pt modelId="{38C90B9E-F9A8-4965-8249-091E2128C7E2}">
      <dgm:prSet custT="1"/>
      <dgm:spPr>
        <a:noFill/>
      </dgm:spPr>
      <dgm:t>
        <a:bodyPr/>
        <a:lstStyle/>
        <a:p>
          <a:pPr>
            <a:buClr>
              <a:srgbClr val="E47225"/>
            </a:buClr>
            <a:buSzPct val="120000"/>
            <a:buFontTx/>
            <a:buChar char="»"/>
          </a:pPr>
          <a:r>
            <a:rPr lang="en-US" sz="1800" dirty="0">
              <a:solidFill>
                <a:schemeClr val="tx1">
                  <a:lumMod val="75000"/>
                </a:schemeClr>
              </a:solidFill>
              <a:latin typeface="+mj-lt"/>
            </a:rPr>
            <a:t>Sometimes called “Positive Symptoms.”</a:t>
          </a:r>
        </a:p>
      </dgm:t>
    </dgm:pt>
    <dgm:pt modelId="{3A7C21BC-47FB-49AB-9A39-40FE474C8809}" type="parTrans" cxnId="{7D1A6A26-7CB7-41F2-AD0D-86E21B27F12C}">
      <dgm:prSet/>
      <dgm:spPr/>
      <dgm:t>
        <a:bodyPr/>
        <a:lstStyle/>
        <a:p>
          <a:endParaRPr lang="en-US"/>
        </a:p>
      </dgm:t>
    </dgm:pt>
    <dgm:pt modelId="{664B1A5D-6116-4156-BC09-1E87834E600E}" type="sibTrans" cxnId="{7D1A6A26-7CB7-41F2-AD0D-86E21B27F12C}">
      <dgm:prSet/>
      <dgm:spPr/>
      <dgm:t>
        <a:bodyPr/>
        <a:lstStyle/>
        <a:p>
          <a:endParaRPr lang="en-US"/>
        </a:p>
      </dgm:t>
    </dgm:pt>
    <dgm:pt modelId="{58B37EC7-28DD-46C4-8689-DCF369B3BFF0}" type="pres">
      <dgm:prSet presAssocID="{45E88FE0-CA1D-4BDF-BD9C-00EACBCE0D90}" presName="Name0" presStyleCnt="0">
        <dgm:presLayoutVars>
          <dgm:dir/>
          <dgm:animLvl val="lvl"/>
          <dgm:resizeHandles val="exact"/>
        </dgm:presLayoutVars>
      </dgm:prSet>
      <dgm:spPr/>
    </dgm:pt>
    <dgm:pt modelId="{16A20859-F4C6-4C4F-855E-E6539A2E7B80}" type="pres">
      <dgm:prSet presAssocID="{C3B38F8D-619E-494F-8FBD-2E997D445593}" presName="linNode" presStyleCnt="0"/>
      <dgm:spPr/>
    </dgm:pt>
    <dgm:pt modelId="{37DF28A7-FE82-4974-9F3E-B369EC7A3C6B}" type="pres">
      <dgm:prSet presAssocID="{C3B38F8D-619E-494F-8FBD-2E997D445593}" presName="parentText" presStyleLbl="node1" presStyleIdx="0" presStyleCnt="3">
        <dgm:presLayoutVars>
          <dgm:chMax val="1"/>
          <dgm:bulletEnabled val="1"/>
        </dgm:presLayoutVars>
      </dgm:prSet>
      <dgm:spPr/>
    </dgm:pt>
    <dgm:pt modelId="{A79663F8-B9DC-4754-AF44-FF58FE7068B2}" type="pres">
      <dgm:prSet presAssocID="{C3B38F8D-619E-494F-8FBD-2E997D445593}" presName="descendantText" presStyleLbl="alignAccFollowNode1" presStyleIdx="0" presStyleCnt="3" custScaleY="115724">
        <dgm:presLayoutVars>
          <dgm:bulletEnabled val="1"/>
        </dgm:presLayoutVars>
      </dgm:prSet>
      <dgm:spPr/>
    </dgm:pt>
    <dgm:pt modelId="{CB9DC973-902F-487E-8BDE-E869AB18997E}" type="pres">
      <dgm:prSet presAssocID="{50760561-2228-4172-81D6-154A10A6D9E7}" presName="sp" presStyleCnt="0"/>
      <dgm:spPr/>
    </dgm:pt>
    <dgm:pt modelId="{85AF2A26-3A90-444C-B2F4-B0F320D411A5}" type="pres">
      <dgm:prSet presAssocID="{DF2A7F3F-1B4B-43AF-AF17-9C6B7DBAC82A}" presName="linNode" presStyleCnt="0"/>
      <dgm:spPr/>
    </dgm:pt>
    <dgm:pt modelId="{4C761ED8-923B-4DBD-B562-CE93F4DBE73C}" type="pres">
      <dgm:prSet presAssocID="{DF2A7F3F-1B4B-43AF-AF17-9C6B7DBAC82A}" presName="parentText" presStyleLbl="node1" presStyleIdx="1" presStyleCnt="3">
        <dgm:presLayoutVars>
          <dgm:chMax val="1"/>
          <dgm:bulletEnabled val="1"/>
        </dgm:presLayoutVars>
      </dgm:prSet>
      <dgm:spPr/>
    </dgm:pt>
    <dgm:pt modelId="{38F795D7-6DC3-4661-B56C-9AAA50D026DF}" type="pres">
      <dgm:prSet presAssocID="{DF2A7F3F-1B4B-43AF-AF17-9C6B7DBAC82A}" presName="descendantText" presStyleLbl="alignAccFollowNode1" presStyleIdx="1" presStyleCnt="3">
        <dgm:presLayoutVars>
          <dgm:bulletEnabled val="1"/>
        </dgm:presLayoutVars>
      </dgm:prSet>
      <dgm:spPr/>
    </dgm:pt>
    <dgm:pt modelId="{8A4AF7A6-4BBD-4FD1-B740-EA391389A393}" type="pres">
      <dgm:prSet presAssocID="{2DC7DED0-7C42-452C-A2F1-79B20B0AEDCC}" presName="sp" presStyleCnt="0"/>
      <dgm:spPr/>
    </dgm:pt>
    <dgm:pt modelId="{B6D24D88-FDDF-4105-8D19-170952182C82}" type="pres">
      <dgm:prSet presAssocID="{17AE2255-980F-47C1-9C7E-C47EB3C2DD78}" presName="linNode" presStyleCnt="0"/>
      <dgm:spPr/>
    </dgm:pt>
    <dgm:pt modelId="{A0F89E7E-F5FD-455F-8F56-34B5D9F74031}" type="pres">
      <dgm:prSet presAssocID="{17AE2255-980F-47C1-9C7E-C47EB3C2DD78}" presName="parentText" presStyleLbl="node1" presStyleIdx="2" presStyleCnt="3">
        <dgm:presLayoutVars>
          <dgm:chMax val="1"/>
          <dgm:bulletEnabled val="1"/>
        </dgm:presLayoutVars>
      </dgm:prSet>
      <dgm:spPr/>
    </dgm:pt>
    <dgm:pt modelId="{B9E6DBF3-01C2-40A7-8C49-5B5F33C90299}" type="pres">
      <dgm:prSet presAssocID="{17AE2255-980F-47C1-9C7E-C47EB3C2DD78}" presName="descendantText" presStyleLbl="alignAccFollowNode1" presStyleIdx="2" presStyleCnt="3">
        <dgm:presLayoutVars>
          <dgm:bulletEnabled val="1"/>
        </dgm:presLayoutVars>
      </dgm:prSet>
      <dgm:spPr/>
    </dgm:pt>
  </dgm:ptLst>
  <dgm:cxnLst>
    <dgm:cxn modelId="{E5C14A0D-3D48-1D4A-9E47-268133EFDFF4}" type="presOf" srcId="{37B92B1A-8828-431A-B403-1DA8D234F1B9}" destId="{B9E6DBF3-01C2-40A7-8C49-5B5F33C90299}" srcOrd="0" destOrd="1" presId="urn:microsoft.com/office/officeart/2005/8/layout/vList5"/>
    <dgm:cxn modelId="{95FD0913-4BD7-4142-9227-730822A39CA1}" srcId="{C3B38F8D-619E-494F-8FBD-2E997D445593}" destId="{DCDFBE87-FD53-4936-9FD4-98C38B5E18C2}" srcOrd="1" destOrd="0" parTransId="{3B5F6007-23F4-4D51-B0FC-9E1892C5EE7D}" sibTransId="{886A80CA-D244-4ABF-B0F9-6078CC3C9191}"/>
    <dgm:cxn modelId="{DB361825-6586-8C40-91F6-C3A4F1600616}" type="presOf" srcId="{409C7B10-6CD2-4771-A9CF-C7CACD3309D7}" destId="{38F795D7-6DC3-4661-B56C-9AAA50D026DF}" srcOrd="0" destOrd="1" presId="urn:microsoft.com/office/officeart/2005/8/layout/vList5"/>
    <dgm:cxn modelId="{7D1A6A26-7CB7-41F2-AD0D-86E21B27F12C}" srcId="{C3B38F8D-619E-494F-8FBD-2E997D445593}" destId="{38C90B9E-F9A8-4965-8249-091E2128C7E2}" srcOrd="3" destOrd="0" parTransId="{3A7C21BC-47FB-49AB-9A39-40FE474C8809}" sibTransId="{664B1A5D-6116-4156-BC09-1E87834E600E}"/>
    <dgm:cxn modelId="{4DF4022C-BFD7-4C41-9124-10E7BFAD8A0F}" srcId="{45E88FE0-CA1D-4BDF-BD9C-00EACBCE0D90}" destId="{17AE2255-980F-47C1-9C7E-C47EB3C2DD78}" srcOrd="2" destOrd="0" parTransId="{F19F2F99-D788-4CDD-80DE-B37A0BBB94CF}" sibTransId="{AE9D9D12-4B6A-44BC-9D98-87889D9ED722}"/>
    <dgm:cxn modelId="{9D352F35-B779-5F4F-BA1E-70600CB6912F}" type="presOf" srcId="{DCDFBE87-FD53-4936-9FD4-98C38B5E18C2}" destId="{A79663F8-B9DC-4754-AF44-FF58FE7068B2}" srcOrd="0" destOrd="1" presId="urn:microsoft.com/office/officeart/2005/8/layout/vList5"/>
    <dgm:cxn modelId="{3E11145D-C1A6-478F-92D1-B719D291FDAB}" srcId="{17AE2255-980F-47C1-9C7E-C47EB3C2DD78}" destId="{0EB284EE-C2AC-4E5B-93F7-4EB038571F56}" srcOrd="0" destOrd="0" parTransId="{22777BE1-7A8D-48E2-B9D6-62A77C7A74BF}" sibTransId="{91E97AAE-F167-49FF-B17C-7320CAA37725}"/>
    <dgm:cxn modelId="{33D9C55D-FC14-0F41-9BD3-F7F0EACE83FC}" type="presOf" srcId="{38C90B9E-F9A8-4965-8249-091E2128C7E2}" destId="{A79663F8-B9DC-4754-AF44-FF58FE7068B2}" srcOrd="0" destOrd="3" presId="urn:microsoft.com/office/officeart/2005/8/layout/vList5"/>
    <dgm:cxn modelId="{14FCA064-C823-284A-99FA-75723CF6B58E}" type="presOf" srcId="{DF2A7F3F-1B4B-43AF-AF17-9C6B7DBAC82A}" destId="{4C761ED8-923B-4DBD-B562-CE93F4DBE73C}" srcOrd="0" destOrd="0" presId="urn:microsoft.com/office/officeart/2005/8/layout/vList5"/>
    <dgm:cxn modelId="{FF3BA865-0B55-8C43-A2F8-4DF948F8C414}" type="presOf" srcId="{0EB284EE-C2AC-4E5B-93F7-4EB038571F56}" destId="{B9E6DBF3-01C2-40A7-8C49-5B5F33C90299}" srcOrd="0" destOrd="0" presId="urn:microsoft.com/office/officeart/2005/8/layout/vList5"/>
    <dgm:cxn modelId="{5C44476A-B41A-45B1-B179-41733BBC1B6C}" srcId="{DF2A7F3F-1B4B-43AF-AF17-9C6B7DBAC82A}" destId="{F70CD501-6A1F-47D5-B7DB-38E7E45F3F1C}" srcOrd="2" destOrd="0" parTransId="{AC9D97E0-F841-44DB-A5BA-0E18941E5058}" sibTransId="{76E4BF76-3834-4344-B027-D2E1191BB435}"/>
    <dgm:cxn modelId="{43CC786D-BBA9-F342-8448-950A8DFBEEF8}" type="presOf" srcId="{C3B38F8D-619E-494F-8FBD-2E997D445593}" destId="{37DF28A7-FE82-4974-9F3E-B369EC7A3C6B}" srcOrd="0" destOrd="0" presId="urn:microsoft.com/office/officeart/2005/8/layout/vList5"/>
    <dgm:cxn modelId="{991AA570-0195-4709-8A80-39DAEE9C3D41}" srcId="{45E88FE0-CA1D-4BDF-BD9C-00EACBCE0D90}" destId="{DF2A7F3F-1B4B-43AF-AF17-9C6B7DBAC82A}" srcOrd="1" destOrd="0" parTransId="{D8A5AB6F-9DF2-4855-9875-6A71C882DAA8}" sibTransId="{2DC7DED0-7C42-452C-A2F1-79B20B0AEDCC}"/>
    <dgm:cxn modelId="{03D36574-10C7-2448-954D-253D41B221B3}" type="presOf" srcId="{89A3CFB9-390D-4B8C-A9D3-488DBB6DEBF8}" destId="{38F795D7-6DC3-4661-B56C-9AAA50D026DF}" srcOrd="0" destOrd="0" presId="urn:microsoft.com/office/officeart/2005/8/layout/vList5"/>
    <dgm:cxn modelId="{D500A177-660F-4E3B-959B-3A5D1AF22903}" srcId="{C3B38F8D-619E-494F-8FBD-2E997D445593}" destId="{148BDD9E-DED6-41C8-9AE5-94F901B1DA9A}" srcOrd="0" destOrd="0" parTransId="{84E606AE-8A53-49F1-B85F-D6BAC6081C27}" sibTransId="{50AAC2C8-593C-4875-B69A-973C5004605A}"/>
    <dgm:cxn modelId="{2EECAC81-76F9-5740-8AAC-6C8724CA472C}" type="presOf" srcId="{F70CD501-6A1F-47D5-B7DB-38E7E45F3F1C}" destId="{38F795D7-6DC3-4661-B56C-9AAA50D026DF}" srcOrd="0" destOrd="2" presId="urn:microsoft.com/office/officeart/2005/8/layout/vList5"/>
    <dgm:cxn modelId="{8F9C1BB3-F20B-403E-AAC4-0B8A3EB7C735}" srcId="{45E88FE0-CA1D-4BDF-BD9C-00EACBCE0D90}" destId="{C3B38F8D-619E-494F-8FBD-2E997D445593}" srcOrd="0" destOrd="0" parTransId="{EA54EE53-35E5-4476-BD90-7645B3263924}" sibTransId="{50760561-2228-4172-81D6-154A10A6D9E7}"/>
    <dgm:cxn modelId="{F55181B3-5D68-2648-A166-FD22DB4B59BB}" type="presOf" srcId="{1B467889-9538-48AC-A083-07927AAB7E2E}" destId="{A79663F8-B9DC-4754-AF44-FF58FE7068B2}" srcOrd="0" destOrd="2" presId="urn:microsoft.com/office/officeart/2005/8/layout/vList5"/>
    <dgm:cxn modelId="{2EB6A5D6-5950-4246-BB7F-D658FD908857}" srcId="{17AE2255-980F-47C1-9C7E-C47EB3C2DD78}" destId="{37B92B1A-8828-431A-B403-1DA8D234F1B9}" srcOrd="1" destOrd="0" parTransId="{9AD7BCF2-141F-40C3-9AF4-65A719D29F1C}" sibTransId="{500EF14A-5A1A-4655-A4A1-11A709A289D1}"/>
    <dgm:cxn modelId="{C07D8CD8-EF8C-2A4A-87B3-331297D4F3A9}" type="presOf" srcId="{148BDD9E-DED6-41C8-9AE5-94F901B1DA9A}" destId="{A79663F8-B9DC-4754-AF44-FF58FE7068B2}" srcOrd="0" destOrd="0" presId="urn:microsoft.com/office/officeart/2005/8/layout/vList5"/>
    <dgm:cxn modelId="{ADEAA0DC-C207-473E-9892-43AD35E1D7AB}" srcId="{C3B38F8D-619E-494F-8FBD-2E997D445593}" destId="{1B467889-9538-48AC-A083-07927AAB7E2E}" srcOrd="2" destOrd="0" parTransId="{0F9818B3-4513-4E6B-B9A7-EB8968447B06}" sibTransId="{9AEEBB3E-2E1F-4961-AD52-5E0973CCB87C}"/>
    <dgm:cxn modelId="{CD75BAE1-1BE9-42FD-B309-1C3E93A100BD}" srcId="{DF2A7F3F-1B4B-43AF-AF17-9C6B7DBAC82A}" destId="{89A3CFB9-390D-4B8C-A9D3-488DBB6DEBF8}" srcOrd="0" destOrd="0" parTransId="{73871771-6443-4FA6-B754-C3930ECB3909}" sibTransId="{9A93304D-C409-455D-A570-29742D65093A}"/>
    <dgm:cxn modelId="{1E977AE3-41C3-4596-86DE-8E9E274CA5C5}" srcId="{DF2A7F3F-1B4B-43AF-AF17-9C6B7DBAC82A}" destId="{409C7B10-6CD2-4771-A9CF-C7CACD3309D7}" srcOrd="1" destOrd="0" parTransId="{644ACA8C-7042-45F0-9343-FA8BCCD529F4}" sibTransId="{1F046CA5-3063-40A1-8BC0-89CB0FEF48C6}"/>
    <dgm:cxn modelId="{FE0772F1-1A40-E047-9F55-1D907B8FCBC4}" type="presOf" srcId="{17AE2255-980F-47C1-9C7E-C47EB3C2DD78}" destId="{A0F89E7E-F5FD-455F-8F56-34B5D9F74031}" srcOrd="0" destOrd="0" presId="urn:microsoft.com/office/officeart/2005/8/layout/vList5"/>
    <dgm:cxn modelId="{BE9A82F1-3F71-B849-928F-7AFF85A239E3}" type="presOf" srcId="{45E88FE0-CA1D-4BDF-BD9C-00EACBCE0D90}" destId="{58B37EC7-28DD-46C4-8689-DCF369B3BFF0}" srcOrd="0" destOrd="0" presId="urn:microsoft.com/office/officeart/2005/8/layout/vList5"/>
    <dgm:cxn modelId="{5C5DE627-342D-714A-B556-EC1F7730CA82}" type="presParOf" srcId="{58B37EC7-28DD-46C4-8689-DCF369B3BFF0}" destId="{16A20859-F4C6-4C4F-855E-E6539A2E7B80}" srcOrd="0" destOrd="0" presId="urn:microsoft.com/office/officeart/2005/8/layout/vList5"/>
    <dgm:cxn modelId="{94C87580-9AAF-9447-9A78-8C496CA9EA20}" type="presParOf" srcId="{16A20859-F4C6-4C4F-855E-E6539A2E7B80}" destId="{37DF28A7-FE82-4974-9F3E-B369EC7A3C6B}" srcOrd="0" destOrd="0" presId="urn:microsoft.com/office/officeart/2005/8/layout/vList5"/>
    <dgm:cxn modelId="{E3B1989C-03A4-C547-9E11-E292FA97F34D}" type="presParOf" srcId="{16A20859-F4C6-4C4F-855E-E6539A2E7B80}" destId="{A79663F8-B9DC-4754-AF44-FF58FE7068B2}" srcOrd="1" destOrd="0" presId="urn:microsoft.com/office/officeart/2005/8/layout/vList5"/>
    <dgm:cxn modelId="{A5279FD2-4396-3146-AC20-407C5BBF682D}" type="presParOf" srcId="{58B37EC7-28DD-46C4-8689-DCF369B3BFF0}" destId="{CB9DC973-902F-487E-8BDE-E869AB18997E}" srcOrd="1" destOrd="0" presId="urn:microsoft.com/office/officeart/2005/8/layout/vList5"/>
    <dgm:cxn modelId="{B570C61D-8256-194E-9F8C-BF79F7A0DF8D}" type="presParOf" srcId="{58B37EC7-28DD-46C4-8689-DCF369B3BFF0}" destId="{85AF2A26-3A90-444C-B2F4-B0F320D411A5}" srcOrd="2" destOrd="0" presId="urn:microsoft.com/office/officeart/2005/8/layout/vList5"/>
    <dgm:cxn modelId="{88CD3C28-6720-C44B-A36D-DE9A456614B9}" type="presParOf" srcId="{85AF2A26-3A90-444C-B2F4-B0F320D411A5}" destId="{4C761ED8-923B-4DBD-B562-CE93F4DBE73C}" srcOrd="0" destOrd="0" presId="urn:microsoft.com/office/officeart/2005/8/layout/vList5"/>
    <dgm:cxn modelId="{1416F902-A142-904A-AB67-4E74DCB28ED0}" type="presParOf" srcId="{85AF2A26-3A90-444C-B2F4-B0F320D411A5}" destId="{38F795D7-6DC3-4661-B56C-9AAA50D026DF}" srcOrd="1" destOrd="0" presId="urn:microsoft.com/office/officeart/2005/8/layout/vList5"/>
    <dgm:cxn modelId="{4093BADD-C5FA-A24E-BBCC-F977EFDC4E04}" type="presParOf" srcId="{58B37EC7-28DD-46C4-8689-DCF369B3BFF0}" destId="{8A4AF7A6-4BBD-4FD1-B740-EA391389A393}" srcOrd="3" destOrd="0" presId="urn:microsoft.com/office/officeart/2005/8/layout/vList5"/>
    <dgm:cxn modelId="{8C3BD456-A917-E445-985C-CEB93443F510}" type="presParOf" srcId="{58B37EC7-28DD-46C4-8689-DCF369B3BFF0}" destId="{B6D24D88-FDDF-4105-8D19-170952182C82}" srcOrd="4" destOrd="0" presId="urn:microsoft.com/office/officeart/2005/8/layout/vList5"/>
    <dgm:cxn modelId="{1BEAB111-0AEC-214C-9EB5-5DFE65185D5E}" type="presParOf" srcId="{B6D24D88-FDDF-4105-8D19-170952182C82}" destId="{A0F89E7E-F5FD-455F-8F56-34B5D9F74031}" srcOrd="0" destOrd="0" presId="urn:microsoft.com/office/officeart/2005/8/layout/vList5"/>
    <dgm:cxn modelId="{3238A3CF-9978-8441-A8E8-495358689B0D}" type="presParOf" srcId="{B6D24D88-FDDF-4105-8D19-170952182C82}" destId="{B9E6DBF3-01C2-40A7-8C49-5B5F33C9029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D2C75-D7E6-4128-80F2-B6DD3CEF657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632022-09A5-44FF-A2DE-634E0265ACBA}">
      <dgm:prSet custT="1"/>
      <dgm:spPr/>
      <dgm:t>
        <a:bodyPr/>
        <a:lstStyle/>
        <a:p>
          <a:pPr>
            <a:lnSpc>
              <a:spcPct val="100000"/>
            </a:lnSpc>
          </a:pPr>
          <a:r>
            <a:rPr lang="en-US" sz="2000" baseline="0">
              <a:latin typeface="+mj-lt"/>
              <a:cs typeface="Segoe UI"/>
            </a:rPr>
            <a:t>Changes in social motivation and engagement in social activities with friends / family. May be withdrawn or self-isolating. Could be irritable or angry.</a:t>
          </a:r>
        </a:p>
      </dgm:t>
    </dgm:pt>
    <dgm:pt modelId="{0381CD4A-85AF-482C-A792-074EA374AA85}" type="parTrans" cxnId="{87E9C83B-B577-4E34-82A0-A08D33DEC432}">
      <dgm:prSet/>
      <dgm:spPr/>
      <dgm:t>
        <a:bodyPr/>
        <a:lstStyle/>
        <a:p>
          <a:endParaRPr lang="en-US" sz="2000"/>
        </a:p>
      </dgm:t>
    </dgm:pt>
    <dgm:pt modelId="{BCB6B838-BA3C-469F-9FFE-4EEECEDCD252}" type="sibTrans" cxnId="{87E9C83B-B577-4E34-82A0-A08D33DEC432}">
      <dgm:prSet/>
      <dgm:spPr/>
      <dgm:t>
        <a:bodyPr/>
        <a:lstStyle/>
        <a:p>
          <a:endParaRPr lang="en-US" sz="2000"/>
        </a:p>
      </dgm:t>
    </dgm:pt>
    <dgm:pt modelId="{3679D614-B517-473B-839E-FD94D811422B}">
      <dgm:prSet custT="1"/>
      <dgm:spPr/>
      <dgm:t>
        <a:bodyPr/>
        <a:lstStyle/>
        <a:p>
          <a:pPr>
            <a:lnSpc>
              <a:spcPct val="100000"/>
            </a:lnSpc>
          </a:pPr>
          <a:r>
            <a:rPr lang="en-US" sz="2000" baseline="0">
              <a:latin typeface="+mj-lt"/>
              <a:cs typeface="Segoe UI"/>
            </a:rPr>
            <a:t>Changes in school performance – grades, behavior in class.</a:t>
          </a:r>
        </a:p>
      </dgm:t>
    </dgm:pt>
    <dgm:pt modelId="{32BACCA3-B89A-452D-8B4F-155529EDA2CE}" type="parTrans" cxnId="{49CB371C-49F9-4BB3-AB6F-4D401652D380}">
      <dgm:prSet/>
      <dgm:spPr/>
      <dgm:t>
        <a:bodyPr/>
        <a:lstStyle/>
        <a:p>
          <a:endParaRPr lang="en-US" sz="2000"/>
        </a:p>
      </dgm:t>
    </dgm:pt>
    <dgm:pt modelId="{002A95B4-6204-4171-A809-3051BFAFC752}" type="sibTrans" cxnId="{49CB371C-49F9-4BB3-AB6F-4D401652D380}">
      <dgm:prSet/>
      <dgm:spPr/>
      <dgm:t>
        <a:bodyPr/>
        <a:lstStyle/>
        <a:p>
          <a:endParaRPr lang="en-US" sz="2000"/>
        </a:p>
      </dgm:t>
    </dgm:pt>
    <dgm:pt modelId="{2E4C8D03-7194-44FE-B7F9-1CEE9CD548BD}">
      <dgm:prSet custT="1"/>
      <dgm:spPr/>
      <dgm:t>
        <a:bodyPr/>
        <a:lstStyle/>
        <a:p>
          <a:pPr>
            <a:lnSpc>
              <a:spcPct val="100000"/>
            </a:lnSpc>
          </a:pPr>
          <a:r>
            <a:rPr lang="en-US" sz="2000" baseline="0">
              <a:latin typeface="+mj-lt"/>
              <a:cs typeface="Segoe UI"/>
            </a:rPr>
            <a:t>Doing fewer activities at home – such as chores, cooking.</a:t>
          </a:r>
        </a:p>
      </dgm:t>
    </dgm:pt>
    <dgm:pt modelId="{63EC8D3E-6020-4DE9-B4CA-9EAFB89554A4}" type="parTrans" cxnId="{0A660CF7-4533-4491-9F39-904B67B6C2C5}">
      <dgm:prSet/>
      <dgm:spPr/>
      <dgm:t>
        <a:bodyPr/>
        <a:lstStyle/>
        <a:p>
          <a:endParaRPr lang="en-US" sz="2000"/>
        </a:p>
      </dgm:t>
    </dgm:pt>
    <dgm:pt modelId="{E0B966B2-355B-431D-AD09-F518DF93CF65}" type="sibTrans" cxnId="{0A660CF7-4533-4491-9F39-904B67B6C2C5}">
      <dgm:prSet/>
      <dgm:spPr/>
      <dgm:t>
        <a:bodyPr/>
        <a:lstStyle/>
        <a:p>
          <a:endParaRPr lang="en-US" sz="2000"/>
        </a:p>
      </dgm:t>
    </dgm:pt>
    <dgm:pt modelId="{C911F120-74C3-4630-B0B9-02D697049AF7}">
      <dgm:prSet custT="1"/>
      <dgm:spPr/>
      <dgm:t>
        <a:bodyPr/>
        <a:lstStyle/>
        <a:p>
          <a:pPr>
            <a:lnSpc>
              <a:spcPct val="100000"/>
            </a:lnSpc>
          </a:pPr>
          <a:r>
            <a:rPr lang="en-US" sz="2000" baseline="0">
              <a:latin typeface="+mj-lt"/>
              <a:cs typeface="Segoe UI"/>
            </a:rPr>
            <a:t>Not engaging in as many hobbies or activities or playing with pets.</a:t>
          </a:r>
        </a:p>
      </dgm:t>
    </dgm:pt>
    <dgm:pt modelId="{5D362F68-CA71-4940-8F8C-3F9998F27C6C}" type="parTrans" cxnId="{157397A5-71DC-4D5E-AACD-95654318CD09}">
      <dgm:prSet/>
      <dgm:spPr/>
      <dgm:t>
        <a:bodyPr/>
        <a:lstStyle/>
        <a:p>
          <a:endParaRPr lang="en-US" sz="2000"/>
        </a:p>
      </dgm:t>
    </dgm:pt>
    <dgm:pt modelId="{7869E3A2-91B6-404E-80EF-316C6B35BEC6}" type="sibTrans" cxnId="{157397A5-71DC-4D5E-AACD-95654318CD09}">
      <dgm:prSet/>
      <dgm:spPr/>
      <dgm:t>
        <a:bodyPr/>
        <a:lstStyle/>
        <a:p>
          <a:endParaRPr lang="en-US" sz="2000"/>
        </a:p>
      </dgm:t>
    </dgm:pt>
    <dgm:pt modelId="{F0F51838-E846-4FAF-9A7D-69C53C260526}">
      <dgm:prSet custT="1"/>
      <dgm:spPr/>
      <dgm:t>
        <a:bodyPr/>
        <a:lstStyle/>
        <a:p>
          <a:pPr>
            <a:lnSpc>
              <a:spcPct val="100000"/>
            </a:lnSpc>
          </a:pPr>
          <a:r>
            <a:rPr lang="en-US" sz="2000" baseline="0">
              <a:latin typeface="+mj-lt"/>
              <a:cs typeface="Segoe UI"/>
            </a:rPr>
            <a:t>Changes in work performance – missing deadlines, struggling to complete tasks.</a:t>
          </a:r>
        </a:p>
      </dgm:t>
    </dgm:pt>
    <dgm:pt modelId="{F6301806-0603-443A-9CC6-048315C3D2AF}" type="parTrans" cxnId="{A04E0E8E-8039-4C3C-B8DE-3C46D3060D0B}">
      <dgm:prSet/>
      <dgm:spPr/>
      <dgm:t>
        <a:bodyPr/>
        <a:lstStyle/>
        <a:p>
          <a:endParaRPr lang="en-US" sz="2000"/>
        </a:p>
      </dgm:t>
    </dgm:pt>
    <dgm:pt modelId="{C717A386-C61A-4FFA-8137-3FE7E8DF00A8}" type="sibTrans" cxnId="{A04E0E8E-8039-4C3C-B8DE-3C46D3060D0B}">
      <dgm:prSet/>
      <dgm:spPr/>
      <dgm:t>
        <a:bodyPr/>
        <a:lstStyle/>
        <a:p>
          <a:endParaRPr lang="en-US" sz="2000"/>
        </a:p>
      </dgm:t>
    </dgm:pt>
    <dgm:pt modelId="{22B855C2-2548-4D38-AC33-2FA8B8895F93}">
      <dgm:prSet custT="1"/>
      <dgm:spPr/>
      <dgm:t>
        <a:bodyPr/>
        <a:lstStyle/>
        <a:p>
          <a:pPr>
            <a:lnSpc>
              <a:spcPct val="100000"/>
            </a:lnSpc>
          </a:pPr>
          <a:r>
            <a:rPr lang="en-US" sz="2000" baseline="0">
              <a:latin typeface="+mj-lt"/>
              <a:cs typeface="Segoe UI"/>
            </a:rPr>
            <a:t>Changes in eating, exercise, and dressing/bathing. </a:t>
          </a:r>
        </a:p>
      </dgm:t>
    </dgm:pt>
    <dgm:pt modelId="{43D3658C-5DF5-4508-B64F-B17EFED427AF}" type="parTrans" cxnId="{75628CD3-8572-4518-A291-23EA67BA9DFD}">
      <dgm:prSet/>
      <dgm:spPr/>
      <dgm:t>
        <a:bodyPr/>
        <a:lstStyle/>
        <a:p>
          <a:endParaRPr lang="en-US" sz="2000"/>
        </a:p>
      </dgm:t>
    </dgm:pt>
    <dgm:pt modelId="{AACBA360-1246-4E2A-916E-7F288BB93C9A}" type="sibTrans" cxnId="{75628CD3-8572-4518-A291-23EA67BA9DFD}">
      <dgm:prSet/>
      <dgm:spPr/>
      <dgm:t>
        <a:bodyPr/>
        <a:lstStyle/>
        <a:p>
          <a:endParaRPr lang="en-US" sz="2000"/>
        </a:p>
      </dgm:t>
    </dgm:pt>
    <dgm:pt modelId="{3BD6E0E6-F267-4858-87E1-4685D1E2209A}">
      <dgm:prSet custT="1"/>
      <dgm:spPr/>
      <dgm:t>
        <a:bodyPr/>
        <a:lstStyle/>
        <a:p>
          <a:pPr>
            <a:lnSpc>
              <a:spcPct val="100000"/>
            </a:lnSpc>
          </a:pPr>
          <a:r>
            <a:rPr lang="en-US" sz="2000" baseline="0">
              <a:latin typeface="+mj-lt"/>
              <a:cs typeface="Segoe UI"/>
            </a:rPr>
            <a:t>Changes in sleep – trouble falling asleep, staying asleep, or waking up.</a:t>
          </a:r>
        </a:p>
      </dgm:t>
    </dgm:pt>
    <dgm:pt modelId="{379FC23C-541B-401C-86AB-3D7857401131}" type="parTrans" cxnId="{9F927CD8-1E51-4AFD-A7E1-750387C68C8E}">
      <dgm:prSet/>
      <dgm:spPr/>
      <dgm:t>
        <a:bodyPr/>
        <a:lstStyle/>
        <a:p>
          <a:endParaRPr lang="en-US" sz="2000"/>
        </a:p>
      </dgm:t>
    </dgm:pt>
    <dgm:pt modelId="{4214CF0D-40A1-426D-AFDB-F2DCB39BEC5E}" type="sibTrans" cxnId="{9F927CD8-1E51-4AFD-A7E1-750387C68C8E}">
      <dgm:prSet/>
      <dgm:spPr/>
      <dgm:t>
        <a:bodyPr/>
        <a:lstStyle/>
        <a:p>
          <a:endParaRPr lang="en-US" sz="2000"/>
        </a:p>
      </dgm:t>
    </dgm:pt>
    <dgm:pt modelId="{094400B2-504D-4D6D-AC1C-72B0669C0150}" type="pres">
      <dgm:prSet presAssocID="{EDCD2C75-D7E6-4128-80F2-B6DD3CEF6577}" presName="root" presStyleCnt="0">
        <dgm:presLayoutVars>
          <dgm:dir/>
          <dgm:resizeHandles val="exact"/>
        </dgm:presLayoutVars>
      </dgm:prSet>
      <dgm:spPr/>
    </dgm:pt>
    <dgm:pt modelId="{E3E1AD83-1D5E-4FDF-B8F5-E5E43B661AB4}" type="pres">
      <dgm:prSet presAssocID="{30632022-09A5-44FF-A2DE-634E0265ACBA}" presName="compNode" presStyleCnt="0"/>
      <dgm:spPr/>
    </dgm:pt>
    <dgm:pt modelId="{8BBAB975-A4AB-4349-95FC-CD726A26C145}" type="pres">
      <dgm:prSet presAssocID="{30632022-09A5-44FF-A2DE-634E0265ACBA}" presName="bgRect" presStyleLbl="bgShp" presStyleIdx="0" presStyleCnt="7"/>
      <dgm:spPr>
        <a:noFill/>
        <a:ln>
          <a:noFill/>
        </a:ln>
      </dgm:spPr>
    </dgm:pt>
    <dgm:pt modelId="{A9C5C533-EC89-47C4-8BCE-1024659E485D}" type="pres">
      <dgm:prSet presAssocID="{30632022-09A5-44FF-A2DE-634E0265ACBA}" presName="iconRect" presStyleLbl="node1" presStyleIdx="0" presStyleCnt="7" custLinFactNeighborX="-3977" custLinFactNeighborY="4016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ance with solid fill"/>
        </a:ext>
      </dgm:extLst>
    </dgm:pt>
    <dgm:pt modelId="{109E8564-FC42-47E0-A729-31E296269046}" type="pres">
      <dgm:prSet presAssocID="{30632022-09A5-44FF-A2DE-634E0265ACBA}" presName="spaceRect" presStyleCnt="0"/>
      <dgm:spPr/>
    </dgm:pt>
    <dgm:pt modelId="{09D135D9-F4B8-467A-922A-56609ADF7222}" type="pres">
      <dgm:prSet presAssocID="{30632022-09A5-44FF-A2DE-634E0265ACBA}" presName="parTx" presStyleLbl="revTx" presStyleIdx="0" presStyleCnt="7" custLinFactNeighborX="118" custLinFactNeighborY="-7309">
        <dgm:presLayoutVars>
          <dgm:chMax val="0"/>
          <dgm:chPref val="0"/>
        </dgm:presLayoutVars>
      </dgm:prSet>
      <dgm:spPr/>
    </dgm:pt>
    <dgm:pt modelId="{71A89BA2-A5BB-4DF9-81AE-A651A0892EE5}" type="pres">
      <dgm:prSet presAssocID="{BCB6B838-BA3C-469F-9FFE-4EEECEDCD252}" presName="sibTrans" presStyleCnt="0"/>
      <dgm:spPr/>
    </dgm:pt>
    <dgm:pt modelId="{07E105D7-EA56-43E7-9D1B-BB2DD310AFFE}" type="pres">
      <dgm:prSet presAssocID="{3679D614-B517-473B-839E-FD94D811422B}" presName="compNode" presStyleCnt="0"/>
      <dgm:spPr/>
    </dgm:pt>
    <dgm:pt modelId="{01BB27B2-E1D2-4F19-9E1F-D183E517BE90}" type="pres">
      <dgm:prSet presAssocID="{3679D614-B517-473B-839E-FD94D811422B}" presName="bgRect" presStyleLbl="bgShp" presStyleIdx="1" presStyleCnt="7"/>
      <dgm:spPr>
        <a:noFill/>
        <a:ln>
          <a:noFill/>
        </a:ln>
      </dgm:spPr>
    </dgm:pt>
    <dgm:pt modelId="{BEC5E25D-AA30-47C8-AA64-DE6CB40BCB33}" type="pres">
      <dgm:prSet presAssocID="{3679D614-B517-473B-839E-FD94D811422B}" presName="iconRect" presStyleLbl="node1" presStyleIdx="1" presStyleCnt="7" custLinFactNeighborX="3977" custLinFactNeighborY="5175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assroom with solid fill"/>
        </a:ext>
      </dgm:extLst>
    </dgm:pt>
    <dgm:pt modelId="{6B295F22-4B84-4A8E-A450-A3F2D6262C50}" type="pres">
      <dgm:prSet presAssocID="{3679D614-B517-473B-839E-FD94D811422B}" presName="spaceRect" presStyleCnt="0"/>
      <dgm:spPr/>
    </dgm:pt>
    <dgm:pt modelId="{21439068-2B0F-4DED-B11B-DE84B5496D82}" type="pres">
      <dgm:prSet presAssocID="{3679D614-B517-473B-839E-FD94D811422B}" presName="parTx" presStyleLbl="revTx" presStyleIdx="1" presStyleCnt="7">
        <dgm:presLayoutVars>
          <dgm:chMax val="0"/>
          <dgm:chPref val="0"/>
        </dgm:presLayoutVars>
      </dgm:prSet>
      <dgm:spPr/>
    </dgm:pt>
    <dgm:pt modelId="{DA42F7F9-5FEA-4B11-A62C-B52CDEEED133}" type="pres">
      <dgm:prSet presAssocID="{002A95B4-6204-4171-A809-3051BFAFC752}" presName="sibTrans" presStyleCnt="0"/>
      <dgm:spPr/>
    </dgm:pt>
    <dgm:pt modelId="{93AB756A-627E-44FB-848B-82A73ABD81F6}" type="pres">
      <dgm:prSet presAssocID="{2E4C8D03-7194-44FE-B7F9-1CEE9CD548BD}" presName="compNode" presStyleCnt="0"/>
      <dgm:spPr/>
    </dgm:pt>
    <dgm:pt modelId="{CE52AE9A-5700-49B3-ABEB-D17BE0709B00}" type="pres">
      <dgm:prSet presAssocID="{2E4C8D03-7194-44FE-B7F9-1CEE9CD548BD}" presName="bgRect" presStyleLbl="bgShp" presStyleIdx="2" presStyleCnt="7"/>
      <dgm:spPr>
        <a:noFill/>
        <a:ln>
          <a:noFill/>
        </a:ln>
      </dgm:spPr>
    </dgm:pt>
    <dgm:pt modelId="{77A6A86B-E497-4795-A858-1997C4446969}" type="pres">
      <dgm:prSet presAssocID="{2E4C8D03-7194-44FE-B7F9-1CEE9CD548BD}" presName="iconRect" presStyleLbl="node1" presStyleIdx="2" presStyleCnt="7" custLinFactNeighborX="7954" custLinFactNeighborY="4179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p and bucket with solid fill"/>
        </a:ext>
      </dgm:extLst>
    </dgm:pt>
    <dgm:pt modelId="{A218315A-75C2-4261-87A9-6AB7A48F1B09}" type="pres">
      <dgm:prSet presAssocID="{2E4C8D03-7194-44FE-B7F9-1CEE9CD548BD}" presName="spaceRect" presStyleCnt="0"/>
      <dgm:spPr/>
    </dgm:pt>
    <dgm:pt modelId="{22CBEA22-BEF9-4274-B2FD-802982AF01EB}" type="pres">
      <dgm:prSet presAssocID="{2E4C8D03-7194-44FE-B7F9-1CEE9CD548BD}" presName="parTx" presStyleLbl="revTx" presStyleIdx="2" presStyleCnt="7">
        <dgm:presLayoutVars>
          <dgm:chMax val="0"/>
          <dgm:chPref val="0"/>
        </dgm:presLayoutVars>
      </dgm:prSet>
      <dgm:spPr/>
    </dgm:pt>
    <dgm:pt modelId="{8F54CF22-EC1B-4196-8362-BB5265B3DB1D}" type="pres">
      <dgm:prSet presAssocID="{E0B966B2-355B-431D-AD09-F518DF93CF65}" presName="sibTrans" presStyleCnt="0"/>
      <dgm:spPr/>
    </dgm:pt>
    <dgm:pt modelId="{278B82CE-0E92-4248-8CFC-1C65D30ED53F}" type="pres">
      <dgm:prSet presAssocID="{C911F120-74C3-4630-B0B9-02D697049AF7}" presName="compNode" presStyleCnt="0"/>
      <dgm:spPr/>
    </dgm:pt>
    <dgm:pt modelId="{10D0CBED-9298-41D4-9CBF-1558A82208F1}" type="pres">
      <dgm:prSet presAssocID="{C911F120-74C3-4630-B0B9-02D697049AF7}" presName="bgRect" presStyleLbl="bgShp" presStyleIdx="3" presStyleCnt="7"/>
      <dgm:spPr>
        <a:noFill/>
        <a:ln>
          <a:noFill/>
        </a:ln>
      </dgm:spPr>
    </dgm:pt>
    <dgm:pt modelId="{6582BB5E-1125-4B5E-8642-0191C769037E}" type="pres">
      <dgm:prSet presAssocID="{C911F120-74C3-4630-B0B9-02D697049AF7}" presName="iconRect" presStyleLbl="node1" presStyleIdx="3" presStyleCnt="7" custLinFactNeighborY="5113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g with solid fill"/>
        </a:ext>
      </dgm:extLst>
    </dgm:pt>
    <dgm:pt modelId="{423F359B-33BE-4194-BAA0-B97E6477841E}" type="pres">
      <dgm:prSet presAssocID="{C911F120-74C3-4630-B0B9-02D697049AF7}" presName="spaceRect" presStyleCnt="0"/>
      <dgm:spPr/>
    </dgm:pt>
    <dgm:pt modelId="{112B9C50-F450-451B-927E-3C8892052480}" type="pres">
      <dgm:prSet presAssocID="{C911F120-74C3-4630-B0B9-02D697049AF7}" presName="parTx" presStyleLbl="revTx" presStyleIdx="3" presStyleCnt="7">
        <dgm:presLayoutVars>
          <dgm:chMax val="0"/>
          <dgm:chPref val="0"/>
        </dgm:presLayoutVars>
      </dgm:prSet>
      <dgm:spPr/>
    </dgm:pt>
    <dgm:pt modelId="{8D12F789-38F7-4B38-A58C-8F16B21B0B56}" type="pres">
      <dgm:prSet presAssocID="{7869E3A2-91B6-404E-80EF-316C6B35BEC6}" presName="sibTrans" presStyleCnt="0"/>
      <dgm:spPr/>
    </dgm:pt>
    <dgm:pt modelId="{252832DF-88B1-481A-A101-34DA43258752}" type="pres">
      <dgm:prSet presAssocID="{F0F51838-E846-4FAF-9A7D-69C53C260526}" presName="compNode" presStyleCnt="0"/>
      <dgm:spPr/>
    </dgm:pt>
    <dgm:pt modelId="{A5C63DB0-A844-4906-A003-0A335A160E49}" type="pres">
      <dgm:prSet presAssocID="{F0F51838-E846-4FAF-9A7D-69C53C260526}" presName="bgRect" presStyleLbl="bgShp" presStyleIdx="4" presStyleCnt="7"/>
      <dgm:spPr>
        <a:noFill/>
        <a:ln>
          <a:noFill/>
        </a:ln>
      </dgm:spPr>
    </dgm:pt>
    <dgm:pt modelId="{763E54CC-4762-42E4-BE38-6159266C98E6}" type="pres">
      <dgm:prSet presAssocID="{F0F51838-E846-4FAF-9A7D-69C53C260526}" presName="iconRect" presStyleLbl="node1" presStyleIdx="4" presStyleCnt="7" custLinFactNeighborY="43793"/>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topwatch with solid fill"/>
        </a:ext>
      </dgm:extLst>
    </dgm:pt>
    <dgm:pt modelId="{0FE08C89-DD1C-48CE-AE0E-E9A63876B1CF}" type="pres">
      <dgm:prSet presAssocID="{F0F51838-E846-4FAF-9A7D-69C53C260526}" presName="spaceRect" presStyleCnt="0"/>
      <dgm:spPr/>
    </dgm:pt>
    <dgm:pt modelId="{C79F9158-B5B6-4239-BD99-5F63B454320B}" type="pres">
      <dgm:prSet presAssocID="{F0F51838-E846-4FAF-9A7D-69C53C260526}" presName="parTx" presStyleLbl="revTx" presStyleIdx="4" presStyleCnt="7">
        <dgm:presLayoutVars>
          <dgm:chMax val="0"/>
          <dgm:chPref val="0"/>
        </dgm:presLayoutVars>
      </dgm:prSet>
      <dgm:spPr/>
    </dgm:pt>
    <dgm:pt modelId="{F242ED7F-4EA9-4312-93CE-3364811E9137}" type="pres">
      <dgm:prSet presAssocID="{C717A386-C61A-4FFA-8137-3FE7E8DF00A8}" presName="sibTrans" presStyleCnt="0"/>
      <dgm:spPr/>
    </dgm:pt>
    <dgm:pt modelId="{63FCE0CA-F187-4B3A-B587-E840213D7EBA}" type="pres">
      <dgm:prSet presAssocID="{22B855C2-2548-4D38-AC33-2FA8B8895F93}" presName="compNode" presStyleCnt="0"/>
      <dgm:spPr/>
    </dgm:pt>
    <dgm:pt modelId="{5F67E262-C0CE-4D1C-9BDD-4722270DF27C}" type="pres">
      <dgm:prSet presAssocID="{22B855C2-2548-4D38-AC33-2FA8B8895F93}" presName="bgRect" presStyleLbl="bgShp" presStyleIdx="5" presStyleCnt="7"/>
      <dgm:spPr>
        <a:noFill/>
        <a:ln>
          <a:noFill/>
        </a:ln>
      </dgm:spPr>
    </dgm:pt>
    <dgm:pt modelId="{5CFAD9C4-D611-4FB5-9602-38EB06C1AAB0}" type="pres">
      <dgm:prSet presAssocID="{22B855C2-2548-4D38-AC33-2FA8B8895F93}" presName="iconRect" presStyleLbl="node1" presStyleIdx="5" presStyleCnt="7" custLinFactNeighborX="15909" custLinFactNeighborY="5971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ink with solid fill"/>
        </a:ext>
      </dgm:extLst>
    </dgm:pt>
    <dgm:pt modelId="{0FDC9005-41ED-497F-90C0-3BCBB324A240}" type="pres">
      <dgm:prSet presAssocID="{22B855C2-2548-4D38-AC33-2FA8B8895F93}" presName="spaceRect" presStyleCnt="0"/>
      <dgm:spPr/>
    </dgm:pt>
    <dgm:pt modelId="{70F4EFA3-C9D5-47EA-BE73-9C62A502A1BF}" type="pres">
      <dgm:prSet presAssocID="{22B855C2-2548-4D38-AC33-2FA8B8895F93}" presName="parTx" presStyleLbl="revTx" presStyleIdx="5" presStyleCnt="7">
        <dgm:presLayoutVars>
          <dgm:chMax val="0"/>
          <dgm:chPref val="0"/>
        </dgm:presLayoutVars>
      </dgm:prSet>
      <dgm:spPr/>
    </dgm:pt>
    <dgm:pt modelId="{9DAA9E36-6546-41F2-B074-2EE615AFCA5F}" type="pres">
      <dgm:prSet presAssocID="{AACBA360-1246-4E2A-916E-7F288BB93C9A}" presName="sibTrans" presStyleCnt="0"/>
      <dgm:spPr/>
    </dgm:pt>
    <dgm:pt modelId="{4F004FE6-5E7A-4385-8737-D0D7C82B7C85}" type="pres">
      <dgm:prSet presAssocID="{3BD6E0E6-F267-4858-87E1-4685D1E2209A}" presName="compNode" presStyleCnt="0"/>
      <dgm:spPr/>
    </dgm:pt>
    <dgm:pt modelId="{81B3F376-F33F-4CB5-9DEC-C6A7D7BCEA2D}" type="pres">
      <dgm:prSet presAssocID="{3BD6E0E6-F267-4858-87E1-4685D1E2209A}" presName="bgRect" presStyleLbl="bgShp" presStyleIdx="6" presStyleCnt="7"/>
      <dgm:spPr>
        <a:noFill/>
        <a:ln>
          <a:noFill/>
        </a:ln>
      </dgm:spPr>
    </dgm:pt>
    <dgm:pt modelId="{8B390A50-3280-4793-8EAA-D98D1ECEB354}" type="pres">
      <dgm:prSet presAssocID="{3BD6E0E6-F267-4858-87E1-4685D1E2209A}" presName="iconRect" presStyleLbl="node1" presStyleIdx="6" presStyleCnt="7" custLinFactNeighborX="11932" custLinFactNeighborY="55736"/>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Sleep with solid fill"/>
        </a:ext>
      </dgm:extLst>
    </dgm:pt>
    <dgm:pt modelId="{56D6766D-AAF4-46F3-98E2-B8CF35F014A0}" type="pres">
      <dgm:prSet presAssocID="{3BD6E0E6-F267-4858-87E1-4685D1E2209A}" presName="spaceRect" presStyleCnt="0"/>
      <dgm:spPr/>
    </dgm:pt>
    <dgm:pt modelId="{C81BC9DA-E91F-4C66-9ED2-D2D33DC40047}" type="pres">
      <dgm:prSet presAssocID="{3BD6E0E6-F267-4858-87E1-4685D1E2209A}" presName="parTx" presStyleLbl="revTx" presStyleIdx="6" presStyleCnt="7">
        <dgm:presLayoutVars>
          <dgm:chMax val="0"/>
          <dgm:chPref val="0"/>
        </dgm:presLayoutVars>
      </dgm:prSet>
      <dgm:spPr/>
    </dgm:pt>
  </dgm:ptLst>
  <dgm:cxnLst>
    <dgm:cxn modelId="{49CB371C-49F9-4BB3-AB6F-4D401652D380}" srcId="{EDCD2C75-D7E6-4128-80F2-B6DD3CEF6577}" destId="{3679D614-B517-473B-839E-FD94D811422B}" srcOrd="1" destOrd="0" parTransId="{32BACCA3-B89A-452D-8B4F-155529EDA2CE}" sibTransId="{002A95B4-6204-4171-A809-3051BFAFC752}"/>
    <dgm:cxn modelId="{27900231-5384-40E5-B152-0D26CEF5A005}" type="presOf" srcId="{F0F51838-E846-4FAF-9A7D-69C53C260526}" destId="{C79F9158-B5B6-4239-BD99-5F63B454320B}" srcOrd="0" destOrd="0" presId="urn:microsoft.com/office/officeart/2018/2/layout/IconVerticalSolidList"/>
    <dgm:cxn modelId="{87E9C83B-B577-4E34-82A0-A08D33DEC432}" srcId="{EDCD2C75-D7E6-4128-80F2-B6DD3CEF6577}" destId="{30632022-09A5-44FF-A2DE-634E0265ACBA}" srcOrd="0" destOrd="0" parTransId="{0381CD4A-85AF-482C-A792-074EA374AA85}" sibTransId="{BCB6B838-BA3C-469F-9FFE-4EEECEDCD252}"/>
    <dgm:cxn modelId="{291CDA4A-B7D1-4C4C-81A4-2A659B3714AA}" type="presOf" srcId="{22B855C2-2548-4D38-AC33-2FA8B8895F93}" destId="{70F4EFA3-C9D5-47EA-BE73-9C62A502A1BF}" srcOrd="0" destOrd="0" presId="urn:microsoft.com/office/officeart/2018/2/layout/IconVerticalSolidList"/>
    <dgm:cxn modelId="{795C8A54-9925-4F97-A75E-993E65D78418}" type="presOf" srcId="{C911F120-74C3-4630-B0B9-02D697049AF7}" destId="{112B9C50-F450-451B-927E-3C8892052480}" srcOrd="0" destOrd="0" presId="urn:microsoft.com/office/officeart/2018/2/layout/IconVerticalSolidList"/>
    <dgm:cxn modelId="{A04E0E8E-8039-4C3C-B8DE-3C46D3060D0B}" srcId="{EDCD2C75-D7E6-4128-80F2-B6DD3CEF6577}" destId="{F0F51838-E846-4FAF-9A7D-69C53C260526}" srcOrd="4" destOrd="0" parTransId="{F6301806-0603-443A-9CC6-048315C3D2AF}" sibTransId="{C717A386-C61A-4FFA-8137-3FE7E8DF00A8}"/>
    <dgm:cxn modelId="{FBF35990-A4E3-4C41-B2ED-6FA8329D9482}" type="presOf" srcId="{30632022-09A5-44FF-A2DE-634E0265ACBA}" destId="{09D135D9-F4B8-467A-922A-56609ADF7222}" srcOrd="0" destOrd="0" presId="urn:microsoft.com/office/officeart/2018/2/layout/IconVerticalSolidList"/>
    <dgm:cxn modelId="{157397A5-71DC-4D5E-AACD-95654318CD09}" srcId="{EDCD2C75-D7E6-4128-80F2-B6DD3CEF6577}" destId="{C911F120-74C3-4630-B0B9-02D697049AF7}" srcOrd="3" destOrd="0" parTransId="{5D362F68-CA71-4940-8F8C-3F9998F27C6C}" sibTransId="{7869E3A2-91B6-404E-80EF-316C6B35BEC6}"/>
    <dgm:cxn modelId="{63239EB9-5360-48E6-B15B-28C776FF374D}" type="presOf" srcId="{EDCD2C75-D7E6-4128-80F2-B6DD3CEF6577}" destId="{094400B2-504D-4D6D-AC1C-72B0669C0150}" srcOrd="0" destOrd="0" presId="urn:microsoft.com/office/officeart/2018/2/layout/IconVerticalSolidList"/>
    <dgm:cxn modelId="{470FABC8-5A7B-48DA-BE56-EF443D3A13D7}" type="presOf" srcId="{3679D614-B517-473B-839E-FD94D811422B}" destId="{21439068-2B0F-4DED-B11B-DE84B5496D82}" srcOrd="0" destOrd="0" presId="urn:microsoft.com/office/officeart/2018/2/layout/IconVerticalSolidList"/>
    <dgm:cxn modelId="{75628CD3-8572-4518-A291-23EA67BA9DFD}" srcId="{EDCD2C75-D7E6-4128-80F2-B6DD3CEF6577}" destId="{22B855C2-2548-4D38-AC33-2FA8B8895F93}" srcOrd="5" destOrd="0" parTransId="{43D3658C-5DF5-4508-B64F-B17EFED427AF}" sibTransId="{AACBA360-1246-4E2A-916E-7F288BB93C9A}"/>
    <dgm:cxn modelId="{B7350CD6-0BDF-48DE-97F8-FF033ED470DE}" type="presOf" srcId="{3BD6E0E6-F267-4858-87E1-4685D1E2209A}" destId="{C81BC9DA-E91F-4C66-9ED2-D2D33DC40047}" srcOrd="0" destOrd="0" presId="urn:microsoft.com/office/officeart/2018/2/layout/IconVerticalSolidList"/>
    <dgm:cxn modelId="{9F927CD8-1E51-4AFD-A7E1-750387C68C8E}" srcId="{EDCD2C75-D7E6-4128-80F2-B6DD3CEF6577}" destId="{3BD6E0E6-F267-4858-87E1-4685D1E2209A}" srcOrd="6" destOrd="0" parTransId="{379FC23C-541B-401C-86AB-3D7857401131}" sibTransId="{4214CF0D-40A1-426D-AFDB-F2DCB39BEC5E}"/>
    <dgm:cxn modelId="{8C7525F4-C5AB-4CEA-B074-5F64DE43396F}" type="presOf" srcId="{2E4C8D03-7194-44FE-B7F9-1CEE9CD548BD}" destId="{22CBEA22-BEF9-4274-B2FD-802982AF01EB}" srcOrd="0" destOrd="0" presId="urn:microsoft.com/office/officeart/2018/2/layout/IconVerticalSolidList"/>
    <dgm:cxn modelId="{0A660CF7-4533-4491-9F39-904B67B6C2C5}" srcId="{EDCD2C75-D7E6-4128-80F2-B6DD3CEF6577}" destId="{2E4C8D03-7194-44FE-B7F9-1CEE9CD548BD}" srcOrd="2" destOrd="0" parTransId="{63EC8D3E-6020-4DE9-B4CA-9EAFB89554A4}" sibTransId="{E0B966B2-355B-431D-AD09-F518DF93CF65}"/>
    <dgm:cxn modelId="{43F5541C-6789-444E-90FC-FA4492CBABCB}" type="presParOf" srcId="{094400B2-504D-4D6D-AC1C-72B0669C0150}" destId="{E3E1AD83-1D5E-4FDF-B8F5-E5E43B661AB4}" srcOrd="0" destOrd="0" presId="urn:microsoft.com/office/officeart/2018/2/layout/IconVerticalSolidList"/>
    <dgm:cxn modelId="{0C913BDA-617D-40AE-9E86-730ACD3A36EC}" type="presParOf" srcId="{E3E1AD83-1D5E-4FDF-B8F5-E5E43B661AB4}" destId="{8BBAB975-A4AB-4349-95FC-CD726A26C145}" srcOrd="0" destOrd="0" presId="urn:microsoft.com/office/officeart/2018/2/layout/IconVerticalSolidList"/>
    <dgm:cxn modelId="{51521934-A1F5-40FA-8439-1DC5C18F4C6E}" type="presParOf" srcId="{E3E1AD83-1D5E-4FDF-B8F5-E5E43B661AB4}" destId="{A9C5C533-EC89-47C4-8BCE-1024659E485D}" srcOrd="1" destOrd="0" presId="urn:microsoft.com/office/officeart/2018/2/layout/IconVerticalSolidList"/>
    <dgm:cxn modelId="{08B3798F-9558-4ADF-AAEE-0EE55B507BAE}" type="presParOf" srcId="{E3E1AD83-1D5E-4FDF-B8F5-E5E43B661AB4}" destId="{109E8564-FC42-47E0-A729-31E296269046}" srcOrd="2" destOrd="0" presId="urn:microsoft.com/office/officeart/2018/2/layout/IconVerticalSolidList"/>
    <dgm:cxn modelId="{A33BBF0D-CC11-4158-90C0-D17E614F067D}" type="presParOf" srcId="{E3E1AD83-1D5E-4FDF-B8F5-E5E43B661AB4}" destId="{09D135D9-F4B8-467A-922A-56609ADF7222}" srcOrd="3" destOrd="0" presId="urn:microsoft.com/office/officeart/2018/2/layout/IconVerticalSolidList"/>
    <dgm:cxn modelId="{F97BA544-3FC8-40ED-AE5E-C61ED5F374DA}" type="presParOf" srcId="{094400B2-504D-4D6D-AC1C-72B0669C0150}" destId="{71A89BA2-A5BB-4DF9-81AE-A651A0892EE5}" srcOrd="1" destOrd="0" presId="urn:microsoft.com/office/officeart/2018/2/layout/IconVerticalSolidList"/>
    <dgm:cxn modelId="{54607EAB-2135-429B-B9F6-2236178246D3}" type="presParOf" srcId="{094400B2-504D-4D6D-AC1C-72B0669C0150}" destId="{07E105D7-EA56-43E7-9D1B-BB2DD310AFFE}" srcOrd="2" destOrd="0" presId="urn:microsoft.com/office/officeart/2018/2/layout/IconVerticalSolidList"/>
    <dgm:cxn modelId="{438069F4-CC0A-416C-90B4-7595C6406952}" type="presParOf" srcId="{07E105D7-EA56-43E7-9D1B-BB2DD310AFFE}" destId="{01BB27B2-E1D2-4F19-9E1F-D183E517BE90}" srcOrd="0" destOrd="0" presId="urn:microsoft.com/office/officeart/2018/2/layout/IconVerticalSolidList"/>
    <dgm:cxn modelId="{B6E15386-0C84-4706-946D-F9FFACD7989E}" type="presParOf" srcId="{07E105D7-EA56-43E7-9D1B-BB2DD310AFFE}" destId="{BEC5E25D-AA30-47C8-AA64-DE6CB40BCB33}" srcOrd="1" destOrd="0" presId="urn:microsoft.com/office/officeart/2018/2/layout/IconVerticalSolidList"/>
    <dgm:cxn modelId="{63845AFC-AEE6-419E-BC30-0009C3BF2D77}" type="presParOf" srcId="{07E105D7-EA56-43E7-9D1B-BB2DD310AFFE}" destId="{6B295F22-4B84-4A8E-A450-A3F2D6262C50}" srcOrd="2" destOrd="0" presId="urn:microsoft.com/office/officeart/2018/2/layout/IconVerticalSolidList"/>
    <dgm:cxn modelId="{CD4FE660-73AC-4B71-816E-5DC7A8EEFAD9}" type="presParOf" srcId="{07E105D7-EA56-43E7-9D1B-BB2DD310AFFE}" destId="{21439068-2B0F-4DED-B11B-DE84B5496D82}" srcOrd="3" destOrd="0" presId="urn:microsoft.com/office/officeart/2018/2/layout/IconVerticalSolidList"/>
    <dgm:cxn modelId="{6742AD2A-DE1D-4586-A59D-0DB331D0F79B}" type="presParOf" srcId="{094400B2-504D-4D6D-AC1C-72B0669C0150}" destId="{DA42F7F9-5FEA-4B11-A62C-B52CDEEED133}" srcOrd="3" destOrd="0" presId="urn:microsoft.com/office/officeart/2018/2/layout/IconVerticalSolidList"/>
    <dgm:cxn modelId="{263CA636-B3FB-4800-9535-01D9B3352402}" type="presParOf" srcId="{094400B2-504D-4D6D-AC1C-72B0669C0150}" destId="{93AB756A-627E-44FB-848B-82A73ABD81F6}" srcOrd="4" destOrd="0" presId="urn:microsoft.com/office/officeart/2018/2/layout/IconVerticalSolidList"/>
    <dgm:cxn modelId="{5C80D9DC-AC90-4057-9346-DEA5383A2364}" type="presParOf" srcId="{93AB756A-627E-44FB-848B-82A73ABD81F6}" destId="{CE52AE9A-5700-49B3-ABEB-D17BE0709B00}" srcOrd="0" destOrd="0" presId="urn:microsoft.com/office/officeart/2018/2/layout/IconVerticalSolidList"/>
    <dgm:cxn modelId="{96201257-CD70-4780-8988-4649A6128DDB}" type="presParOf" srcId="{93AB756A-627E-44FB-848B-82A73ABD81F6}" destId="{77A6A86B-E497-4795-A858-1997C4446969}" srcOrd="1" destOrd="0" presId="urn:microsoft.com/office/officeart/2018/2/layout/IconVerticalSolidList"/>
    <dgm:cxn modelId="{44DFDAE2-12A8-4039-A229-997D55DB64DC}" type="presParOf" srcId="{93AB756A-627E-44FB-848B-82A73ABD81F6}" destId="{A218315A-75C2-4261-87A9-6AB7A48F1B09}" srcOrd="2" destOrd="0" presId="urn:microsoft.com/office/officeart/2018/2/layout/IconVerticalSolidList"/>
    <dgm:cxn modelId="{EFAD51D6-0231-44D5-97CB-BC9746BA1D33}" type="presParOf" srcId="{93AB756A-627E-44FB-848B-82A73ABD81F6}" destId="{22CBEA22-BEF9-4274-B2FD-802982AF01EB}" srcOrd="3" destOrd="0" presId="urn:microsoft.com/office/officeart/2018/2/layout/IconVerticalSolidList"/>
    <dgm:cxn modelId="{A68AA8CC-8D87-446E-BA74-FF10FC442F77}" type="presParOf" srcId="{094400B2-504D-4D6D-AC1C-72B0669C0150}" destId="{8F54CF22-EC1B-4196-8362-BB5265B3DB1D}" srcOrd="5" destOrd="0" presId="urn:microsoft.com/office/officeart/2018/2/layout/IconVerticalSolidList"/>
    <dgm:cxn modelId="{88B31D7F-D07D-480C-A672-E2E94A2B8B19}" type="presParOf" srcId="{094400B2-504D-4D6D-AC1C-72B0669C0150}" destId="{278B82CE-0E92-4248-8CFC-1C65D30ED53F}" srcOrd="6" destOrd="0" presId="urn:microsoft.com/office/officeart/2018/2/layout/IconVerticalSolidList"/>
    <dgm:cxn modelId="{E697CC19-67D1-4ABE-A3D4-3BBA83CD99AB}" type="presParOf" srcId="{278B82CE-0E92-4248-8CFC-1C65D30ED53F}" destId="{10D0CBED-9298-41D4-9CBF-1558A82208F1}" srcOrd="0" destOrd="0" presId="urn:microsoft.com/office/officeart/2018/2/layout/IconVerticalSolidList"/>
    <dgm:cxn modelId="{AD296AB0-B46E-47C6-88A2-86E611138DEE}" type="presParOf" srcId="{278B82CE-0E92-4248-8CFC-1C65D30ED53F}" destId="{6582BB5E-1125-4B5E-8642-0191C769037E}" srcOrd="1" destOrd="0" presId="urn:microsoft.com/office/officeart/2018/2/layout/IconVerticalSolidList"/>
    <dgm:cxn modelId="{351578EA-E314-4CDB-AEE8-E2BEF462E5C1}" type="presParOf" srcId="{278B82CE-0E92-4248-8CFC-1C65D30ED53F}" destId="{423F359B-33BE-4194-BAA0-B97E6477841E}" srcOrd="2" destOrd="0" presId="urn:microsoft.com/office/officeart/2018/2/layout/IconVerticalSolidList"/>
    <dgm:cxn modelId="{A0299EC1-1090-480B-B5E1-41BA1C910F5B}" type="presParOf" srcId="{278B82CE-0E92-4248-8CFC-1C65D30ED53F}" destId="{112B9C50-F450-451B-927E-3C8892052480}" srcOrd="3" destOrd="0" presId="urn:microsoft.com/office/officeart/2018/2/layout/IconVerticalSolidList"/>
    <dgm:cxn modelId="{7F29D107-71DD-43A6-9B7B-FEA6FAD5DAB3}" type="presParOf" srcId="{094400B2-504D-4D6D-AC1C-72B0669C0150}" destId="{8D12F789-38F7-4B38-A58C-8F16B21B0B56}" srcOrd="7" destOrd="0" presId="urn:microsoft.com/office/officeart/2018/2/layout/IconVerticalSolidList"/>
    <dgm:cxn modelId="{F122AF55-C89D-47CE-8C26-ABB23DEB45A0}" type="presParOf" srcId="{094400B2-504D-4D6D-AC1C-72B0669C0150}" destId="{252832DF-88B1-481A-A101-34DA43258752}" srcOrd="8" destOrd="0" presId="urn:microsoft.com/office/officeart/2018/2/layout/IconVerticalSolidList"/>
    <dgm:cxn modelId="{6BDACDC0-3DBC-4CAF-9271-5FE4783CBE5A}" type="presParOf" srcId="{252832DF-88B1-481A-A101-34DA43258752}" destId="{A5C63DB0-A844-4906-A003-0A335A160E49}" srcOrd="0" destOrd="0" presId="urn:microsoft.com/office/officeart/2018/2/layout/IconVerticalSolidList"/>
    <dgm:cxn modelId="{108D7151-AD12-4A30-B1FE-28B6B75339CE}" type="presParOf" srcId="{252832DF-88B1-481A-A101-34DA43258752}" destId="{763E54CC-4762-42E4-BE38-6159266C98E6}" srcOrd="1" destOrd="0" presId="urn:microsoft.com/office/officeart/2018/2/layout/IconVerticalSolidList"/>
    <dgm:cxn modelId="{9DE6AC3B-7567-48E5-82DB-D7014912A2EA}" type="presParOf" srcId="{252832DF-88B1-481A-A101-34DA43258752}" destId="{0FE08C89-DD1C-48CE-AE0E-E9A63876B1CF}" srcOrd="2" destOrd="0" presId="urn:microsoft.com/office/officeart/2018/2/layout/IconVerticalSolidList"/>
    <dgm:cxn modelId="{FD2718C2-22C6-44D7-B8E7-5F8B667E0C1D}" type="presParOf" srcId="{252832DF-88B1-481A-A101-34DA43258752}" destId="{C79F9158-B5B6-4239-BD99-5F63B454320B}" srcOrd="3" destOrd="0" presId="urn:microsoft.com/office/officeart/2018/2/layout/IconVerticalSolidList"/>
    <dgm:cxn modelId="{3AD2275C-A7BC-4733-8BDF-20BD1868D793}" type="presParOf" srcId="{094400B2-504D-4D6D-AC1C-72B0669C0150}" destId="{F242ED7F-4EA9-4312-93CE-3364811E9137}" srcOrd="9" destOrd="0" presId="urn:microsoft.com/office/officeart/2018/2/layout/IconVerticalSolidList"/>
    <dgm:cxn modelId="{DB9D9F3D-CD56-4691-913F-F98B424E0894}" type="presParOf" srcId="{094400B2-504D-4D6D-AC1C-72B0669C0150}" destId="{63FCE0CA-F187-4B3A-B587-E840213D7EBA}" srcOrd="10" destOrd="0" presId="urn:microsoft.com/office/officeart/2018/2/layout/IconVerticalSolidList"/>
    <dgm:cxn modelId="{ED1BE558-25C9-46AD-8167-488565224EB1}" type="presParOf" srcId="{63FCE0CA-F187-4B3A-B587-E840213D7EBA}" destId="{5F67E262-C0CE-4D1C-9BDD-4722270DF27C}" srcOrd="0" destOrd="0" presId="urn:microsoft.com/office/officeart/2018/2/layout/IconVerticalSolidList"/>
    <dgm:cxn modelId="{CF50B215-E214-4354-B2A6-E117AEFA3850}" type="presParOf" srcId="{63FCE0CA-F187-4B3A-B587-E840213D7EBA}" destId="{5CFAD9C4-D611-4FB5-9602-38EB06C1AAB0}" srcOrd="1" destOrd="0" presId="urn:microsoft.com/office/officeart/2018/2/layout/IconVerticalSolidList"/>
    <dgm:cxn modelId="{5EED2675-A229-4E44-8CCE-E955162C7621}" type="presParOf" srcId="{63FCE0CA-F187-4B3A-B587-E840213D7EBA}" destId="{0FDC9005-41ED-497F-90C0-3BCBB324A240}" srcOrd="2" destOrd="0" presId="urn:microsoft.com/office/officeart/2018/2/layout/IconVerticalSolidList"/>
    <dgm:cxn modelId="{9CC77787-E629-4629-9317-296E3A8BFD62}" type="presParOf" srcId="{63FCE0CA-F187-4B3A-B587-E840213D7EBA}" destId="{70F4EFA3-C9D5-47EA-BE73-9C62A502A1BF}" srcOrd="3" destOrd="0" presId="urn:microsoft.com/office/officeart/2018/2/layout/IconVerticalSolidList"/>
    <dgm:cxn modelId="{ABBAB59C-C91B-429A-92AC-E3E87619C31E}" type="presParOf" srcId="{094400B2-504D-4D6D-AC1C-72B0669C0150}" destId="{9DAA9E36-6546-41F2-B074-2EE615AFCA5F}" srcOrd="11" destOrd="0" presId="urn:microsoft.com/office/officeart/2018/2/layout/IconVerticalSolidList"/>
    <dgm:cxn modelId="{B3D99A09-52F8-4E5C-AF46-7545627591EF}" type="presParOf" srcId="{094400B2-504D-4D6D-AC1C-72B0669C0150}" destId="{4F004FE6-5E7A-4385-8737-D0D7C82B7C85}" srcOrd="12" destOrd="0" presId="urn:microsoft.com/office/officeart/2018/2/layout/IconVerticalSolidList"/>
    <dgm:cxn modelId="{D630ED20-3DB7-4990-8911-F4ECA1728836}" type="presParOf" srcId="{4F004FE6-5E7A-4385-8737-D0D7C82B7C85}" destId="{81B3F376-F33F-4CB5-9DEC-C6A7D7BCEA2D}" srcOrd="0" destOrd="0" presId="urn:microsoft.com/office/officeart/2018/2/layout/IconVerticalSolidList"/>
    <dgm:cxn modelId="{1621C2B8-C42E-47D7-8DBF-6F6BAF6B25A0}" type="presParOf" srcId="{4F004FE6-5E7A-4385-8737-D0D7C82B7C85}" destId="{8B390A50-3280-4793-8EAA-D98D1ECEB354}" srcOrd="1" destOrd="0" presId="urn:microsoft.com/office/officeart/2018/2/layout/IconVerticalSolidList"/>
    <dgm:cxn modelId="{ECADB287-4EBA-4520-9B35-F26938D30B04}" type="presParOf" srcId="{4F004FE6-5E7A-4385-8737-D0D7C82B7C85}" destId="{56D6766D-AAF4-46F3-98E2-B8CF35F014A0}" srcOrd="2" destOrd="0" presId="urn:microsoft.com/office/officeart/2018/2/layout/IconVerticalSolidList"/>
    <dgm:cxn modelId="{66B395B3-8100-4BE6-A092-1BD0480F0EA5}" type="presParOf" srcId="{4F004FE6-5E7A-4385-8737-D0D7C82B7C85}" destId="{C81BC9DA-E91F-4C66-9ED2-D2D33DC400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88FE0-CA1D-4BDF-BD9C-00EACBCE0D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3B38F8D-619E-494F-8FBD-2E997D445593}">
      <dgm:prSet custT="1"/>
      <dgm:spPr/>
      <dgm:t>
        <a:bodyPr/>
        <a:lstStyle/>
        <a:p>
          <a:r>
            <a:rPr lang="en-US" sz="2800">
              <a:latin typeface="Arial" panose="020B0604020202020204" pitchFamily="34" charset="0"/>
              <a:cs typeface="Arial" panose="020B0604020202020204" pitchFamily="34" charset="0"/>
            </a:rPr>
            <a:t>Developmental Norms</a:t>
          </a:r>
        </a:p>
      </dgm:t>
    </dgm:pt>
    <dgm:pt modelId="{EA54EE53-35E5-4476-BD90-7645B3263924}" type="parTrans" cxnId="{8F9C1BB3-F20B-403E-AAC4-0B8A3EB7C735}">
      <dgm:prSet/>
      <dgm:spPr/>
      <dgm:t>
        <a:bodyPr/>
        <a:lstStyle/>
        <a:p>
          <a:endParaRPr lang="en-US"/>
        </a:p>
      </dgm:t>
    </dgm:pt>
    <dgm:pt modelId="{50760561-2228-4172-81D6-154A10A6D9E7}" type="sibTrans" cxnId="{8F9C1BB3-F20B-403E-AAC4-0B8A3EB7C735}">
      <dgm:prSet/>
      <dgm:spPr/>
      <dgm:t>
        <a:bodyPr/>
        <a:lstStyle/>
        <a:p>
          <a:endParaRPr lang="en-US"/>
        </a:p>
      </dgm:t>
    </dgm:pt>
    <dgm:pt modelId="{148BDD9E-DED6-41C8-9AE5-94F901B1DA9A}">
      <dgm:prSet custT="1"/>
      <dgm:spPr>
        <a:noFill/>
        <a:ln>
          <a:solidFill>
            <a:schemeClr val="accent5">
              <a:lumMod val="20000"/>
              <a:lumOff val="80000"/>
              <a:alpha val="90000"/>
            </a:schemeClr>
          </a:solidFill>
        </a:ln>
      </dgm:spPr>
      <dgm:t>
        <a:bodyPr/>
        <a:lstStyle/>
        <a:p>
          <a:pPr>
            <a:buClr>
              <a:schemeClr val="accent2"/>
            </a:buClr>
            <a:buSzPct val="125000"/>
            <a:buFont typeface="Arial" panose="020B0604020202020204" pitchFamily="34" charset="0"/>
            <a:buChar char="»"/>
          </a:pPr>
          <a:r>
            <a:rPr lang="en-US" sz="1600" dirty="0">
              <a:latin typeface="Arial" panose="020B0604020202020204" pitchFamily="34" charset="0"/>
              <a:cs typeface="Arial" panose="020B0604020202020204" pitchFamily="34" charset="0"/>
            </a:rPr>
            <a:t>Some behaviors are common for younger children but not adolescents (e.g., imaginary friends).</a:t>
          </a:r>
        </a:p>
      </dgm:t>
    </dgm:pt>
    <dgm:pt modelId="{84E606AE-8A53-49F1-B85F-D6BAC6081C27}" type="parTrans" cxnId="{D500A177-660F-4E3B-959B-3A5D1AF22903}">
      <dgm:prSet/>
      <dgm:spPr/>
      <dgm:t>
        <a:bodyPr/>
        <a:lstStyle/>
        <a:p>
          <a:endParaRPr lang="en-US"/>
        </a:p>
      </dgm:t>
    </dgm:pt>
    <dgm:pt modelId="{50AAC2C8-593C-4875-B69A-973C5004605A}" type="sibTrans" cxnId="{D500A177-660F-4E3B-959B-3A5D1AF22903}">
      <dgm:prSet/>
      <dgm:spPr/>
      <dgm:t>
        <a:bodyPr/>
        <a:lstStyle/>
        <a:p>
          <a:endParaRPr lang="en-US"/>
        </a:p>
      </dgm:t>
    </dgm:pt>
    <dgm:pt modelId="{DF2A7F3F-1B4B-43AF-AF17-9C6B7DBAC82A}">
      <dgm:prSet custT="1"/>
      <dgm:spPr/>
      <dgm:t>
        <a:bodyPr/>
        <a:lstStyle/>
        <a:p>
          <a:r>
            <a:rPr lang="en-US" sz="2800">
              <a:latin typeface="Arial" panose="020B0604020202020204" pitchFamily="34" charset="0"/>
              <a:cs typeface="Arial" panose="020B0604020202020204" pitchFamily="34" charset="0"/>
            </a:rPr>
            <a:t>Cultural or Familial Context of the Experience</a:t>
          </a:r>
        </a:p>
      </dgm:t>
    </dgm:pt>
    <dgm:pt modelId="{D8A5AB6F-9DF2-4855-9875-6A71C882DAA8}" type="parTrans" cxnId="{991AA570-0195-4709-8A80-39DAEE9C3D41}">
      <dgm:prSet/>
      <dgm:spPr/>
      <dgm:t>
        <a:bodyPr/>
        <a:lstStyle/>
        <a:p>
          <a:endParaRPr lang="en-US"/>
        </a:p>
      </dgm:t>
    </dgm:pt>
    <dgm:pt modelId="{2DC7DED0-7C42-452C-A2F1-79B20B0AEDCC}" type="sibTrans" cxnId="{991AA570-0195-4709-8A80-39DAEE9C3D41}">
      <dgm:prSet/>
      <dgm:spPr/>
      <dgm:t>
        <a:bodyPr/>
        <a:lstStyle/>
        <a:p>
          <a:endParaRPr lang="en-US"/>
        </a:p>
      </dgm:t>
    </dgm:pt>
    <dgm:pt modelId="{89A3CFB9-390D-4B8C-A9D3-488DBB6DEBF8}">
      <dgm:prSet custT="1"/>
      <dgm:spPr>
        <a:noFill/>
        <a:ln>
          <a:solidFill>
            <a:schemeClr val="accent5">
              <a:lumMod val="20000"/>
              <a:lumOff val="80000"/>
              <a:alpha val="90000"/>
            </a:schemeClr>
          </a:solidFill>
        </a:ln>
      </dgm:spPr>
      <dgm:t>
        <a:bodyPr/>
        <a:lstStyle/>
        <a:p>
          <a:pPr rtl="0">
            <a:buClr>
              <a:schemeClr val="accent2"/>
            </a:buClr>
            <a:buSzPct val="125000"/>
            <a:buFont typeface="Arial" panose="020B0604020202020204" pitchFamily="34" charset="0"/>
            <a:buChar char="»"/>
          </a:pPr>
          <a:r>
            <a:rPr lang="en-US" sz="1600" dirty="0">
              <a:latin typeface="Arial" panose="020B0604020202020204" pitchFamily="34" charset="0"/>
              <a:cs typeface="Arial" panose="020B0604020202020204" pitchFamily="34" charset="0"/>
            </a:rPr>
            <a:t>How does this differ from expected behavior, beliefs, or thoughts based on culture, religion, etc.?</a:t>
          </a:r>
        </a:p>
      </dgm:t>
    </dgm:pt>
    <dgm:pt modelId="{73871771-6443-4FA6-B754-C3930ECB3909}" type="parTrans" cxnId="{CD75BAE1-1BE9-42FD-B309-1C3E93A100BD}">
      <dgm:prSet/>
      <dgm:spPr/>
      <dgm:t>
        <a:bodyPr/>
        <a:lstStyle/>
        <a:p>
          <a:endParaRPr lang="en-US"/>
        </a:p>
      </dgm:t>
    </dgm:pt>
    <dgm:pt modelId="{9A93304D-C409-455D-A570-29742D65093A}" type="sibTrans" cxnId="{CD75BAE1-1BE9-42FD-B309-1C3E93A100BD}">
      <dgm:prSet/>
      <dgm:spPr/>
      <dgm:t>
        <a:bodyPr/>
        <a:lstStyle/>
        <a:p>
          <a:endParaRPr lang="en-US"/>
        </a:p>
      </dgm:t>
    </dgm:pt>
    <dgm:pt modelId="{17AE2255-980F-47C1-9C7E-C47EB3C2DD78}">
      <dgm:prSet custT="1"/>
      <dgm:spPr/>
      <dgm:t>
        <a:bodyPr/>
        <a:lstStyle/>
        <a:p>
          <a:r>
            <a:rPr lang="en-US" sz="2800">
              <a:latin typeface="Arial" panose="020B0604020202020204" pitchFamily="34" charset="0"/>
              <a:cs typeface="Arial" panose="020B0604020202020204" pitchFamily="34" charset="0"/>
            </a:rPr>
            <a:t>Environmental Factors/Trauma Exposure </a:t>
          </a:r>
        </a:p>
      </dgm:t>
    </dgm:pt>
    <dgm:pt modelId="{F19F2F99-D788-4CDD-80DE-B37A0BBB94CF}" type="parTrans" cxnId="{4DF4022C-BFD7-4C41-9124-10E7BFAD8A0F}">
      <dgm:prSet/>
      <dgm:spPr/>
      <dgm:t>
        <a:bodyPr/>
        <a:lstStyle/>
        <a:p>
          <a:endParaRPr lang="en-US"/>
        </a:p>
      </dgm:t>
    </dgm:pt>
    <dgm:pt modelId="{AE9D9D12-4B6A-44BC-9D98-87889D9ED722}" type="sibTrans" cxnId="{4DF4022C-BFD7-4C41-9124-10E7BFAD8A0F}">
      <dgm:prSet/>
      <dgm:spPr/>
      <dgm:t>
        <a:bodyPr/>
        <a:lstStyle/>
        <a:p>
          <a:endParaRPr lang="en-US"/>
        </a:p>
      </dgm:t>
    </dgm:pt>
    <dgm:pt modelId="{0EB284EE-C2AC-4E5B-93F7-4EB038571F56}">
      <dgm:prSet custT="1"/>
      <dgm:spPr>
        <a:noFill/>
        <a:ln>
          <a:solidFill>
            <a:schemeClr val="accent5">
              <a:lumMod val="20000"/>
              <a:lumOff val="80000"/>
              <a:alpha val="90000"/>
            </a:schemeClr>
          </a:solidFill>
        </a:ln>
      </dgm:spPr>
      <dgm:t>
        <a:bodyPr/>
        <a:lstStyle/>
        <a:p>
          <a:pPr>
            <a:buClr>
              <a:schemeClr val="accent2"/>
            </a:buClr>
            <a:buSzPct val="125000"/>
            <a:buFont typeface="Arial" panose="020B0604020202020204" pitchFamily="34" charset="0"/>
            <a:buChar char="»"/>
          </a:pPr>
          <a:r>
            <a:rPr lang="en-US" sz="1600" dirty="0">
              <a:latin typeface="Arial" panose="020B0604020202020204" pitchFamily="34" charset="0"/>
              <a:cs typeface="Arial" panose="020B0604020202020204" pitchFamily="34" charset="0"/>
            </a:rPr>
            <a:t>Has there been a traumatic event?</a:t>
          </a:r>
        </a:p>
      </dgm:t>
    </dgm:pt>
    <dgm:pt modelId="{22777BE1-7A8D-48E2-B9D6-62A77C7A74BF}" type="parTrans" cxnId="{3E11145D-C1A6-478F-92D1-B719D291FDAB}">
      <dgm:prSet/>
      <dgm:spPr/>
      <dgm:t>
        <a:bodyPr/>
        <a:lstStyle/>
        <a:p>
          <a:endParaRPr lang="en-US"/>
        </a:p>
      </dgm:t>
    </dgm:pt>
    <dgm:pt modelId="{91E97AAE-F167-49FF-B17C-7320CAA37725}" type="sibTrans" cxnId="{3E11145D-C1A6-478F-92D1-B719D291FDAB}">
      <dgm:prSet/>
      <dgm:spPr/>
      <dgm:t>
        <a:bodyPr/>
        <a:lstStyle/>
        <a:p>
          <a:endParaRPr lang="en-US"/>
        </a:p>
      </dgm:t>
    </dgm:pt>
    <dgm:pt modelId="{6C6924A4-026F-43DD-9607-3B48CBEE862C}">
      <dgm:prSet custT="1"/>
      <dgm:spPr/>
      <dgm:t>
        <a:bodyPr/>
        <a:lstStyle/>
        <a:p>
          <a:r>
            <a:rPr lang="en-US" sz="2800">
              <a:latin typeface="Arial" panose="020B0604020202020204" pitchFamily="34" charset="0"/>
              <a:cs typeface="Arial" panose="020B0604020202020204" pitchFamily="34" charset="0"/>
            </a:rPr>
            <a:t>Substance Use</a:t>
          </a:r>
        </a:p>
      </dgm:t>
    </dgm:pt>
    <dgm:pt modelId="{E7D00EAE-BBFA-41E2-87AD-AC72676E5ABF}" type="parTrans" cxnId="{AA749307-7579-4CF2-9418-5497647CB517}">
      <dgm:prSet/>
      <dgm:spPr/>
      <dgm:t>
        <a:bodyPr/>
        <a:lstStyle/>
        <a:p>
          <a:endParaRPr lang="en-US"/>
        </a:p>
      </dgm:t>
    </dgm:pt>
    <dgm:pt modelId="{E4BB6111-B0D7-4387-B8BA-91CA3F89674F}" type="sibTrans" cxnId="{AA749307-7579-4CF2-9418-5497647CB517}">
      <dgm:prSet/>
      <dgm:spPr/>
      <dgm:t>
        <a:bodyPr/>
        <a:lstStyle/>
        <a:p>
          <a:endParaRPr lang="en-US"/>
        </a:p>
      </dgm:t>
    </dgm:pt>
    <dgm:pt modelId="{A99948C1-2F9F-4313-BA7E-4F0CAD030F4A}">
      <dgm:prSet custT="1"/>
      <dgm:spPr>
        <a:noFill/>
        <a:ln>
          <a:solidFill>
            <a:schemeClr val="accent5">
              <a:lumMod val="20000"/>
              <a:lumOff val="80000"/>
              <a:alpha val="90000"/>
            </a:schemeClr>
          </a:solidFill>
        </a:ln>
      </dgm:spPr>
      <dgm:t>
        <a:bodyPr/>
        <a:lstStyle/>
        <a:p>
          <a:pPr>
            <a:buClr>
              <a:schemeClr val="accent2"/>
            </a:buClr>
            <a:buSzPct val="125000"/>
            <a:buFont typeface="Arial" panose="020B0604020202020204" pitchFamily="34" charset="0"/>
            <a:buChar char="»"/>
          </a:pPr>
          <a:r>
            <a:rPr lang="en-US" sz="1600" dirty="0">
              <a:latin typeface="Arial" panose="020B0604020202020204" pitchFamily="34" charset="0"/>
              <a:cs typeface="Arial" panose="020B0604020202020204" pitchFamily="34" charset="0"/>
            </a:rPr>
            <a:t>Is this person using substances? Does substance use and experiences/behaviors happen at the same time or at different times?</a:t>
          </a:r>
        </a:p>
      </dgm:t>
    </dgm:pt>
    <dgm:pt modelId="{F0AB7167-DED4-4E09-9FA5-0031896ABD4C}" type="parTrans" cxnId="{2AE10E0C-903C-43EA-852A-395D27DAD0C1}">
      <dgm:prSet/>
      <dgm:spPr/>
      <dgm:t>
        <a:bodyPr/>
        <a:lstStyle/>
        <a:p>
          <a:endParaRPr lang="en-US"/>
        </a:p>
      </dgm:t>
    </dgm:pt>
    <dgm:pt modelId="{180945B2-021C-4AB2-8C55-6414F8A11028}" type="sibTrans" cxnId="{2AE10E0C-903C-43EA-852A-395D27DAD0C1}">
      <dgm:prSet/>
      <dgm:spPr/>
      <dgm:t>
        <a:bodyPr/>
        <a:lstStyle/>
        <a:p>
          <a:endParaRPr lang="en-US"/>
        </a:p>
      </dgm:t>
    </dgm:pt>
    <dgm:pt modelId="{D716C912-89E1-42BC-B765-BC7DB4DA692B}">
      <dgm:prSet custT="1"/>
      <dgm:spPr>
        <a:noFill/>
        <a:ln>
          <a:solidFill>
            <a:schemeClr val="accent5">
              <a:lumMod val="20000"/>
              <a:lumOff val="80000"/>
              <a:alpha val="90000"/>
            </a:schemeClr>
          </a:solidFill>
        </a:ln>
      </dgm:spPr>
      <dgm:t>
        <a:bodyPr/>
        <a:lstStyle/>
        <a:p>
          <a:pPr rtl="0">
            <a:buClr>
              <a:schemeClr val="accent2"/>
            </a:buClr>
            <a:buSzPct val="125000"/>
            <a:buFont typeface="Arial" panose="020B0604020202020204" pitchFamily="34" charset="0"/>
            <a:buChar char="»"/>
          </a:pPr>
          <a:r>
            <a:rPr lang="en-US" sz="1600" dirty="0">
              <a:latin typeface="Arial" panose="020B0604020202020204" pitchFamily="34" charset="0"/>
              <a:cs typeface="Arial" panose="020B0604020202020204" pitchFamily="34" charset="0"/>
            </a:rPr>
            <a:t>Does this person have a developmental disorder like Autism or an intellectual disability? (e.g., a history of special education in school, poor performance in school, delays in speech, walking or self-care).</a:t>
          </a:r>
        </a:p>
      </dgm:t>
    </dgm:pt>
    <dgm:pt modelId="{09ADCF95-8ABB-4889-96B0-32C9B83BF3D0}" type="parTrans" cxnId="{8FAA5365-CB44-488F-ABD9-711064EC336E}">
      <dgm:prSet/>
      <dgm:spPr/>
      <dgm:t>
        <a:bodyPr/>
        <a:lstStyle/>
        <a:p>
          <a:endParaRPr lang="en-US"/>
        </a:p>
      </dgm:t>
    </dgm:pt>
    <dgm:pt modelId="{80E91456-664F-4FCD-9356-B25E87ECE7C6}" type="sibTrans" cxnId="{8FAA5365-CB44-488F-ABD9-711064EC336E}">
      <dgm:prSet/>
      <dgm:spPr/>
      <dgm:t>
        <a:bodyPr/>
        <a:lstStyle/>
        <a:p>
          <a:endParaRPr lang="en-US"/>
        </a:p>
      </dgm:t>
    </dgm:pt>
    <dgm:pt modelId="{0B8A4E8C-CCEC-4DA6-9DFD-6D11309E5BA9}">
      <dgm:prSet custT="1"/>
      <dgm:spPr>
        <a:noFill/>
        <a:ln>
          <a:solidFill>
            <a:schemeClr val="accent5">
              <a:lumMod val="20000"/>
              <a:lumOff val="80000"/>
              <a:alpha val="90000"/>
            </a:schemeClr>
          </a:solidFill>
        </a:ln>
      </dgm:spPr>
      <dgm:t>
        <a:bodyPr/>
        <a:lstStyle/>
        <a:p>
          <a:pPr rtl="0">
            <a:buClr>
              <a:schemeClr val="accent2"/>
            </a:buClr>
            <a:buSzPct val="125000"/>
            <a:buFont typeface="Arial" panose="020B0604020202020204" pitchFamily="34" charset="0"/>
            <a:buChar char="»"/>
          </a:pPr>
          <a:r>
            <a:rPr lang="en-US" sz="1600" dirty="0">
              <a:latin typeface="Arial" panose="020B0604020202020204" pitchFamily="34" charset="0"/>
              <a:cs typeface="Arial" panose="020B0604020202020204" pitchFamily="34" charset="0"/>
            </a:rPr>
            <a:t>Is this person being targeted? (e.g., bullying, gang activity, discrimination or hate crimes, the focus of criticism by family or friends)</a:t>
          </a:r>
        </a:p>
      </dgm:t>
    </dgm:pt>
    <dgm:pt modelId="{6885C2A1-11E5-4306-9237-248CA17B051E}" type="parTrans" cxnId="{EA1F2F47-98AE-44F1-A4B0-143BCABD43E0}">
      <dgm:prSet/>
      <dgm:spPr/>
      <dgm:t>
        <a:bodyPr/>
        <a:lstStyle/>
        <a:p>
          <a:endParaRPr lang="en-US"/>
        </a:p>
      </dgm:t>
    </dgm:pt>
    <dgm:pt modelId="{11314096-5CAE-46F5-90D3-0468D4C2B9CC}" type="sibTrans" cxnId="{EA1F2F47-98AE-44F1-A4B0-143BCABD43E0}">
      <dgm:prSet/>
      <dgm:spPr/>
      <dgm:t>
        <a:bodyPr/>
        <a:lstStyle/>
        <a:p>
          <a:endParaRPr lang="en-US"/>
        </a:p>
      </dgm:t>
    </dgm:pt>
    <dgm:pt modelId="{F2754554-E7CD-42FF-89AC-4EFCA58F31EE}">
      <dgm:prSet custT="1"/>
      <dgm:spPr>
        <a:noFill/>
        <a:ln>
          <a:solidFill>
            <a:schemeClr val="accent5">
              <a:lumMod val="20000"/>
              <a:lumOff val="80000"/>
              <a:alpha val="90000"/>
            </a:schemeClr>
          </a:solidFill>
        </a:ln>
      </dgm:spPr>
      <dgm:t>
        <a:bodyPr/>
        <a:lstStyle/>
        <a:p>
          <a:pPr rtl="0">
            <a:buClr>
              <a:schemeClr val="accent2"/>
            </a:buClr>
            <a:buSzPct val="125000"/>
            <a:buFont typeface="Arial" panose="020B0604020202020204" pitchFamily="34" charset="0"/>
            <a:buChar char="»"/>
          </a:pPr>
          <a:r>
            <a:rPr lang="en-US" sz="1600" dirty="0">
              <a:latin typeface="Arial" panose="020B0604020202020204" pitchFamily="34" charset="0"/>
              <a:cs typeface="Arial" panose="020B0604020202020204" pitchFamily="34" charset="0"/>
            </a:rPr>
            <a:t>Are you asking questions in the person’s (or collateral’s) preferred language?</a:t>
          </a:r>
        </a:p>
      </dgm:t>
    </dgm:pt>
    <dgm:pt modelId="{09BF111F-1B5B-48E3-8F4D-88462599EE2F}" type="parTrans" cxnId="{E01040AE-48BD-4052-84BA-D843BE2A7EF6}">
      <dgm:prSet/>
      <dgm:spPr/>
      <dgm:t>
        <a:bodyPr/>
        <a:lstStyle/>
        <a:p>
          <a:endParaRPr lang="en-US"/>
        </a:p>
      </dgm:t>
    </dgm:pt>
    <dgm:pt modelId="{CF1CC437-9E0E-4430-A0CA-2B9052E4E0D0}" type="sibTrans" cxnId="{E01040AE-48BD-4052-84BA-D843BE2A7EF6}">
      <dgm:prSet/>
      <dgm:spPr/>
      <dgm:t>
        <a:bodyPr/>
        <a:lstStyle/>
        <a:p>
          <a:endParaRPr lang="en-US"/>
        </a:p>
      </dgm:t>
    </dgm:pt>
    <dgm:pt modelId="{8FF1FEB4-E538-4CE3-B3CD-5FD475EB8E3F}">
      <dgm:prSet custT="1"/>
      <dgm:spPr>
        <a:noFill/>
        <a:ln>
          <a:solidFill>
            <a:schemeClr val="accent5">
              <a:lumMod val="20000"/>
              <a:lumOff val="80000"/>
              <a:alpha val="90000"/>
            </a:schemeClr>
          </a:solidFill>
        </a:ln>
      </dgm:spPr>
      <dgm:t>
        <a:bodyPr/>
        <a:lstStyle/>
        <a:p>
          <a:pPr rtl="0">
            <a:buClr>
              <a:schemeClr val="accent2"/>
            </a:buClr>
            <a:buSzPct val="125000"/>
            <a:buFont typeface="Arial" panose="020B0604020202020204" pitchFamily="34" charset="0"/>
            <a:buChar char="»"/>
          </a:pPr>
          <a:r>
            <a:rPr lang="en-US" sz="1600" dirty="0">
              <a:latin typeface="Arial" panose="020B0604020202020204" pitchFamily="34" charset="0"/>
              <a:cs typeface="Arial" panose="020B0604020202020204" pitchFamily="34" charset="0"/>
            </a:rPr>
            <a:t>Consider how certain minority groups may be more sensitive to certain beliefs/situations given their history with government interventions.</a:t>
          </a:r>
        </a:p>
      </dgm:t>
    </dgm:pt>
    <dgm:pt modelId="{2C183BE3-8BBD-470E-8BAA-0B8E90DED38B}" type="parTrans" cxnId="{9E298EFA-762A-44A7-8A3C-E2A89C1AED86}">
      <dgm:prSet/>
      <dgm:spPr/>
      <dgm:t>
        <a:bodyPr/>
        <a:lstStyle/>
        <a:p>
          <a:endParaRPr lang="en-US"/>
        </a:p>
      </dgm:t>
    </dgm:pt>
    <dgm:pt modelId="{BD74A462-F389-4B77-8FF4-9383FCA28F1C}" type="sibTrans" cxnId="{9E298EFA-762A-44A7-8A3C-E2A89C1AED86}">
      <dgm:prSet/>
      <dgm:spPr/>
      <dgm:t>
        <a:bodyPr/>
        <a:lstStyle/>
        <a:p>
          <a:endParaRPr lang="en-US"/>
        </a:p>
      </dgm:t>
    </dgm:pt>
    <dgm:pt modelId="{58B37EC7-28DD-46C4-8689-DCF369B3BFF0}" type="pres">
      <dgm:prSet presAssocID="{45E88FE0-CA1D-4BDF-BD9C-00EACBCE0D90}" presName="Name0" presStyleCnt="0">
        <dgm:presLayoutVars>
          <dgm:dir/>
          <dgm:animLvl val="lvl"/>
          <dgm:resizeHandles val="exact"/>
        </dgm:presLayoutVars>
      </dgm:prSet>
      <dgm:spPr/>
    </dgm:pt>
    <dgm:pt modelId="{16A20859-F4C6-4C4F-855E-E6539A2E7B80}" type="pres">
      <dgm:prSet presAssocID="{C3B38F8D-619E-494F-8FBD-2E997D445593}" presName="linNode" presStyleCnt="0"/>
      <dgm:spPr/>
    </dgm:pt>
    <dgm:pt modelId="{37DF28A7-FE82-4974-9F3E-B369EC7A3C6B}" type="pres">
      <dgm:prSet presAssocID="{C3B38F8D-619E-494F-8FBD-2E997D445593}" presName="parentText" presStyleLbl="node1" presStyleIdx="0" presStyleCnt="4">
        <dgm:presLayoutVars>
          <dgm:chMax val="1"/>
          <dgm:bulletEnabled val="1"/>
        </dgm:presLayoutVars>
      </dgm:prSet>
      <dgm:spPr/>
    </dgm:pt>
    <dgm:pt modelId="{A79663F8-B9DC-4754-AF44-FF58FE7068B2}" type="pres">
      <dgm:prSet presAssocID="{C3B38F8D-619E-494F-8FBD-2E997D445593}" presName="descendantText" presStyleLbl="alignAccFollowNode1" presStyleIdx="0" presStyleCnt="4" custScaleY="117745">
        <dgm:presLayoutVars>
          <dgm:bulletEnabled val="1"/>
        </dgm:presLayoutVars>
      </dgm:prSet>
      <dgm:spPr/>
    </dgm:pt>
    <dgm:pt modelId="{CB9DC973-902F-487E-8BDE-E869AB18997E}" type="pres">
      <dgm:prSet presAssocID="{50760561-2228-4172-81D6-154A10A6D9E7}" presName="sp" presStyleCnt="0"/>
      <dgm:spPr/>
    </dgm:pt>
    <dgm:pt modelId="{85AF2A26-3A90-444C-B2F4-B0F320D411A5}" type="pres">
      <dgm:prSet presAssocID="{DF2A7F3F-1B4B-43AF-AF17-9C6B7DBAC82A}" presName="linNode" presStyleCnt="0"/>
      <dgm:spPr/>
    </dgm:pt>
    <dgm:pt modelId="{4C761ED8-923B-4DBD-B562-CE93F4DBE73C}" type="pres">
      <dgm:prSet presAssocID="{DF2A7F3F-1B4B-43AF-AF17-9C6B7DBAC82A}" presName="parentText" presStyleLbl="node1" presStyleIdx="1" presStyleCnt="4">
        <dgm:presLayoutVars>
          <dgm:chMax val="1"/>
          <dgm:bulletEnabled val="1"/>
        </dgm:presLayoutVars>
      </dgm:prSet>
      <dgm:spPr/>
    </dgm:pt>
    <dgm:pt modelId="{38F795D7-6DC3-4661-B56C-9AAA50D026DF}" type="pres">
      <dgm:prSet presAssocID="{DF2A7F3F-1B4B-43AF-AF17-9C6B7DBAC82A}" presName="descendantText" presStyleLbl="alignAccFollowNode1" presStyleIdx="1" presStyleCnt="4" custScaleY="113424">
        <dgm:presLayoutVars>
          <dgm:bulletEnabled val="1"/>
        </dgm:presLayoutVars>
      </dgm:prSet>
      <dgm:spPr/>
    </dgm:pt>
    <dgm:pt modelId="{8A4AF7A6-4BBD-4FD1-B740-EA391389A393}" type="pres">
      <dgm:prSet presAssocID="{2DC7DED0-7C42-452C-A2F1-79B20B0AEDCC}" presName="sp" presStyleCnt="0"/>
      <dgm:spPr/>
    </dgm:pt>
    <dgm:pt modelId="{B6D24D88-FDDF-4105-8D19-170952182C82}" type="pres">
      <dgm:prSet presAssocID="{17AE2255-980F-47C1-9C7E-C47EB3C2DD78}" presName="linNode" presStyleCnt="0"/>
      <dgm:spPr/>
    </dgm:pt>
    <dgm:pt modelId="{A0F89E7E-F5FD-455F-8F56-34B5D9F74031}" type="pres">
      <dgm:prSet presAssocID="{17AE2255-980F-47C1-9C7E-C47EB3C2DD78}" presName="parentText" presStyleLbl="node1" presStyleIdx="2" presStyleCnt="4">
        <dgm:presLayoutVars>
          <dgm:chMax val="1"/>
          <dgm:bulletEnabled val="1"/>
        </dgm:presLayoutVars>
      </dgm:prSet>
      <dgm:spPr/>
    </dgm:pt>
    <dgm:pt modelId="{B9E6DBF3-01C2-40A7-8C49-5B5F33C90299}" type="pres">
      <dgm:prSet presAssocID="{17AE2255-980F-47C1-9C7E-C47EB3C2DD78}" presName="descendantText" presStyleLbl="alignAccFollowNode1" presStyleIdx="2" presStyleCnt="4">
        <dgm:presLayoutVars>
          <dgm:bulletEnabled val="1"/>
        </dgm:presLayoutVars>
      </dgm:prSet>
      <dgm:spPr/>
    </dgm:pt>
    <dgm:pt modelId="{B1E05016-4B7B-497D-88D7-A7E40B9524F6}" type="pres">
      <dgm:prSet presAssocID="{AE9D9D12-4B6A-44BC-9D98-87889D9ED722}" presName="sp" presStyleCnt="0"/>
      <dgm:spPr/>
    </dgm:pt>
    <dgm:pt modelId="{633FB20C-3619-451A-8255-B3E694D44C7C}" type="pres">
      <dgm:prSet presAssocID="{6C6924A4-026F-43DD-9607-3B48CBEE862C}" presName="linNode" presStyleCnt="0"/>
      <dgm:spPr/>
    </dgm:pt>
    <dgm:pt modelId="{C4B162DC-EA8B-4067-8F6B-4562BF56E228}" type="pres">
      <dgm:prSet presAssocID="{6C6924A4-026F-43DD-9607-3B48CBEE862C}" presName="parentText" presStyleLbl="node1" presStyleIdx="3" presStyleCnt="4" custLinFactNeighborX="-123" custLinFactNeighborY="208">
        <dgm:presLayoutVars>
          <dgm:chMax val="1"/>
          <dgm:bulletEnabled val="1"/>
        </dgm:presLayoutVars>
      </dgm:prSet>
      <dgm:spPr/>
    </dgm:pt>
    <dgm:pt modelId="{0DA6C1CF-9CAE-487F-AC97-FC7D0BAEA412}" type="pres">
      <dgm:prSet presAssocID="{6C6924A4-026F-43DD-9607-3B48CBEE862C}" presName="descendantText" presStyleLbl="alignAccFollowNode1" presStyleIdx="3" presStyleCnt="4">
        <dgm:presLayoutVars>
          <dgm:bulletEnabled val="1"/>
        </dgm:presLayoutVars>
      </dgm:prSet>
      <dgm:spPr/>
    </dgm:pt>
  </dgm:ptLst>
  <dgm:cxnLst>
    <dgm:cxn modelId="{7B764204-0489-404C-84B9-BE4F6ECB51E4}" type="presOf" srcId="{0B8A4E8C-CCEC-4DA6-9DFD-6D11309E5BA9}" destId="{B9E6DBF3-01C2-40A7-8C49-5B5F33C90299}" srcOrd="0" destOrd="1" presId="urn:microsoft.com/office/officeart/2005/8/layout/vList5"/>
    <dgm:cxn modelId="{AA749307-7579-4CF2-9418-5497647CB517}" srcId="{45E88FE0-CA1D-4BDF-BD9C-00EACBCE0D90}" destId="{6C6924A4-026F-43DD-9607-3B48CBEE862C}" srcOrd="3" destOrd="0" parTransId="{E7D00EAE-BBFA-41E2-87AD-AC72676E5ABF}" sibTransId="{E4BB6111-B0D7-4387-B8BA-91CA3F89674F}"/>
    <dgm:cxn modelId="{2AE10E0C-903C-43EA-852A-395D27DAD0C1}" srcId="{6C6924A4-026F-43DD-9607-3B48CBEE862C}" destId="{A99948C1-2F9F-4313-BA7E-4F0CAD030F4A}" srcOrd="0" destOrd="0" parTransId="{F0AB7167-DED4-4E09-9FA5-0031896ABD4C}" sibTransId="{180945B2-021C-4AB2-8C55-6414F8A11028}"/>
    <dgm:cxn modelId="{D789E30C-7644-40E3-90F9-650C5DCBAAF4}" type="presOf" srcId="{89A3CFB9-390D-4B8C-A9D3-488DBB6DEBF8}" destId="{38F795D7-6DC3-4661-B56C-9AAA50D026DF}" srcOrd="0" destOrd="0" presId="urn:microsoft.com/office/officeart/2005/8/layout/vList5"/>
    <dgm:cxn modelId="{4DF4022C-BFD7-4C41-9124-10E7BFAD8A0F}" srcId="{45E88FE0-CA1D-4BDF-BD9C-00EACBCE0D90}" destId="{17AE2255-980F-47C1-9C7E-C47EB3C2DD78}" srcOrd="2" destOrd="0" parTransId="{F19F2F99-D788-4CDD-80DE-B37A0BBB94CF}" sibTransId="{AE9D9D12-4B6A-44BC-9D98-87889D9ED722}"/>
    <dgm:cxn modelId="{269D3734-C46E-4664-95D2-3D913651AB5C}" type="presOf" srcId="{A99948C1-2F9F-4313-BA7E-4F0CAD030F4A}" destId="{0DA6C1CF-9CAE-487F-AC97-FC7D0BAEA412}" srcOrd="0" destOrd="0" presId="urn:microsoft.com/office/officeart/2005/8/layout/vList5"/>
    <dgm:cxn modelId="{A8C66C3D-8420-4F70-93B5-73D76F948B47}" type="presOf" srcId="{DF2A7F3F-1B4B-43AF-AF17-9C6B7DBAC82A}" destId="{4C761ED8-923B-4DBD-B562-CE93F4DBE73C}" srcOrd="0" destOrd="0" presId="urn:microsoft.com/office/officeart/2005/8/layout/vList5"/>
    <dgm:cxn modelId="{3E11145D-C1A6-478F-92D1-B719D291FDAB}" srcId="{17AE2255-980F-47C1-9C7E-C47EB3C2DD78}" destId="{0EB284EE-C2AC-4E5B-93F7-4EB038571F56}" srcOrd="0" destOrd="0" parTransId="{22777BE1-7A8D-48E2-B9D6-62A77C7A74BF}" sibTransId="{91E97AAE-F167-49FF-B17C-7320CAA37725}"/>
    <dgm:cxn modelId="{8FAA5365-CB44-488F-ABD9-711064EC336E}" srcId="{C3B38F8D-619E-494F-8FBD-2E997D445593}" destId="{D716C912-89E1-42BC-B765-BC7DB4DA692B}" srcOrd="1" destOrd="0" parTransId="{09ADCF95-8ABB-4889-96B0-32C9B83BF3D0}" sibTransId="{80E91456-664F-4FCD-9356-B25E87ECE7C6}"/>
    <dgm:cxn modelId="{EA1F2F47-98AE-44F1-A4B0-143BCABD43E0}" srcId="{17AE2255-980F-47C1-9C7E-C47EB3C2DD78}" destId="{0B8A4E8C-CCEC-4DA6-9DFD-6D11309E5BA9}" srcOrd="1" destOrd="0" parTransId="{6885C2A1-11E5-4306-9237-248CA17B051E}" sibTransId="{11314096-5CAE-46F5-90D3-0468D4C2B9CC}"/>
    <dgm:cxn modelId="{991AA570-0195-4709-8A80-39DAEE9C3D41}" srcId="{45E88FE0-CA1D-4BDF-BD9C-00EACBCE0D90}" destId="{DF2A7F3F-1B4B-43AF-AF17-9C6B7DBAC82A}" srcOrd="1" destOrd="0" parTransId="{D8A5AB6F-9DF2-4855-9875-6A71C882DAA8}" sibTransId="{2DC7DED0-7C42-452C-A2F1-79B20B0AEDCC}"/>
    <dgm:cxn modelId="{32499076-ED0C-4CCF-8636-A9A5569E2DEE}" type="presOf" srcId="{F2754554-E7CD-42FF-89AC-4EFCA58F31EE}" destId="{38F795D7-6DC3-4661-B56C-9AAA50D026DF}" srcOrd="0" destOrd="1" presId="urn:microsoft.com/office/officeart/2005/8/layout/vList5"/>
    <dgm:cxn modelId="{D500A177-660F-4E3B-959B-3A5D1AF22903}" srcId="{C3B38F8D-619E-494F-8FBD-2E997D445593}" destId="{148BDD9E-DED6-41C8-9AE5-94F901B1DA9A}" srcOrd="0" destOrd="0" parTransId="{84E606AE-8A53-49F1-B85F-D6BAC6081C27}" sibTransId="{50AAC2C8-593C-4875-B69A-973C5004605A}"/>
    <dgm:cxn modelId="{8101FA8C-6102-43EE-89BF-A1C458D00843}" type="presOf" srcId="{45E88FE0-CA1D-4BDF-BD9C-00EACBCE0D90}" destId="{58B37EC7-28DD-46C4-8689-DCF369B3BFF0}" srcOrd="0" destOrd="0" presId="urn:microsoft.com/office/officeart/2005/8/layout/vList5"/>
    <dgm:cxn modelId="{7D73958F-E070-4E67-906D-F03DF45795E3}" type="presOf" srcId="{8FF1FEB4-E538-4CE3-B3CD-5FD475EB8E3F}" destId="{38F795D7-6DC3-4661-B56C-9AAA50D026DF}" srcOrd="0" destOrd="2" presId="urn:microsoft.com/office/officeart/2005/8/layout/vList5"/>
    <dgm:cxn modelId="{32C37A93-3DAE-40C6-B47D-0E91CA9E8ED9}" type="presOf" srcId="{148BDD9E-DED6-41C8-9AE5-94F901B1DA9A}" destId="{A79663F8-B9DC-4754-AF44-FF58FE7068B2}" srcOrd="0" destOrd="0" presId="urn:microsoft.com/office/officeart/2005/8/layout/vList5"/>
    <dgm:cxn modelId="{9F9423AE-4E6A-4966-9F2F-742AF3BF8540}" type="presOf" srcId="{0EB284EE-C2AC-4E5B-93F7-4EB038571F56}" destId="{B9E6DBF3-01C2-40A7-8C49-5B5F33C90299}" srcOrd="0" destOrd="0" presId="urn:microsoft.com/office/officeart/2005/8/layout/vList5"/>
    <dgm:cxn modelId="{E01040AE-48BD-4052-84BA-D843BE2A7EF6}" srcId="{DF2A7F3F-1B4B-43AF-AF17-9C6B7DBAC82A}" destId="{F2754554-E7CD-42FF-89AC-4EFCA58F31EE}" srcOrd="1" destOrd="0" parTransId="{09BF111F-1B5B-48E3-8F4D-88462599EE2F}" sibTransId="{CF1CC437-9E0E-4430-A0CA-2B9052E4E0D0}"/>
    <dgm:cxn modelId="{FB58A8AE-A59B-42CE-9E0F-F11B3C6CB26F}" type="presOf" srcId="{17AE2255-980F-47C1-9C7E-C47EB3C2DD78}" destId="{A0F89E7E-F5FD-455F-8F56-34B5D9F74031}" srcOrd="0" destOrd="0" presId="urn:microsoft.com/office/officeart/2005/8/layout/vList5"/>
    <dgm:cxn modelId="{8F9C1BB3-F20B-403E-AAC4-0B8A3EB7C735}" srcId="{45E88FE0-CA1D-4BDF-BD9C-00EACBCE0D90}" destId="{C3B38F8D-619E-494F-8FBD-2E997D445593}" srcOrd="0" destOrd="0" parTransId="{EA54EE53-35E5-4476-BD90-7645B3263924}" sibTransId="{50760561-2228-4172-81D6-154A10A6D9E7}"/>
    <dgm:cxn modelId="{CD75BAE1-1BE9-42FD-B309-1C3E93A100BD}" srcId="{DF2A7F3F-1B4B-43AF-AF17-9C6B7DBAC82A}" destId="{89A3CFB9-390D-4B8C-A9D3-488DBB6DEBF8}" srcOrd="0" destOrd="0" parTransId="{73871771-6443-4FA6-B754-C3930ECB3909}" sibTransId="{9A93304D-C409-455D-A570-29742D65093A}"/>
    <dgm:cxn modelId="{B18C22E2-6AAD-4CD4-BDDB-63EE5B6FDB01}" type="presOf" srcId="{D716C912-89E1-42BC-B765-BC7DB4DA692B}" destId="{A79663F8-B9DC-4754-AF44-FF58FE7068B2}" srcOrd="0" destOrd="1" presId="urn:microsoft.com/office/officeart/2005/8/layout/vList5"/>
    <dgm:cxn modelId="{7ED804F1-2B0C-4A9D-BD89-6B181D9B080F}" type="presOf" srcId="{6C6924A4-026F-43DD-9607-3B48CBEE862C}" destId="{C4B162DC-EA8B-4067-8F6B-4562BF56E228}" srcOrd="0" destOrd="0" presId="urn:microsoft.com/office/officeart/2005/8/layout/vList5"/>
    <dgm:cxn modelId="{9E298EFA-762A-44A7-8A3C-E2A89C1AED86}" srcId="{DF2A7F3F-1B4B-43AF-AF17-9C6B7DBAC82A}" destId="{8FF1FEB4-E538-4CE3-B3CD-5FD475EB8E3F}" srcOrd="2" destOrd="0" parTransId="{2C183BE3-8BBD-470E-8BAA-0B8E90DED38B}" sibTransId="{BD74A462-F389-4B77-8FF4-9383FCA28F1C}"/>
    <dgm:cxn modelId="{CBFB31FE-E86E-4AD5-BE31-9E31B340062C}" type="presOf" srcId="{C3B38F8D-619E-494F-8FBD-2E997D445593}" destId="{37DF28A7-FE82-4974-9F3E-B369EC7A3C6B}" srcOrd="0" destOrd="0" presId="urn:microsoft.com/office/officeart/2005/8/layout/vList5"/>
    <dgm:cxn modelId="{70264489-1E56-4EF6-9EEE-CCC6F894B1E3}" type="presParOf" srcId="{58B37EC7-28DD-46C4-8689-DCF369B3BFF0}" destId="{16A20859-F4C6-4C4F-855E-E6539A2E7B80}" srcOrd="0" destOrd="0" presId="urn:microsoft.com/office/officeart/2005/8/layout/vList5"/>
    <dgm:cxn modelId="{74CEB74C-1250-4031-AB2F-C4A27455427A}" type="presParOf" srcId="{16A20859-F4C6-4C4F-855E-E6539A2E7B80}" destId="{37DF28A7-FE82-4974-9F3E-B369EC7A3C6B}" srcOrd="0" destOrd="0" presId="urn:microsoft.com/office/officeart/2005/8/layout/vList5"/>
    <dgm:cxn modelId="{14C137E2-DB28-4AD1-A080-DC7AA7AE5E1C}" type="presParOf" srcId="{16A20859-F4C6-4C4F-855E-E6539A2E7B80}" destId="{A79663F8-B9DC-4754-AF44-FF58FE7068B2}" srcOrd="1" destOrd="0" presId="urn:microsoft.com/office/officeart/2005/8/layout/vList5"/>
    <dgm:cxn modelId="{8332E503-FB2F-4E32-9E25-B1D8ABEF62F4}" type="presParOf" srcId="{58B37EC7-28DD-46C4-8689-DCF369B3BFF0}" destId="{CB9DC973-902F-487E-8BDE-E869AB18997E}" srcOrd="1" destOrd="0" presId="urn:microsoft.com/office/officeart/2005/8/layout/vList5"/>
    <dgm:cxn modelId="{DB26C65A-4921-4A10-9BD2-0DF6ECC65E78}" type="presParOf" srcId="{58B37EC7-28DD-46C4-8689-DCF369B3BFF0}" destId="{85AF2A26-3A90-444C-B2F4-B0F320D411A5}" srcOrd="2" destOrd="0" presId="urn:microsoft.com/office/officeart/2005/8/layout/vList5"/>
    <dgm:cxn modelId="{5B4C3FFD-F0F1-4EF1-B8C7-D5996FA25AA0}" type="presParOf" srcId="{85AF2A26-3A90-444C-B2F4-B0F320D411A5}" destId="{4C761ED8-923B-4DBD-B562-CE93F4DBE73C}" srcOrd="0" destOrd="0" presId="urn:microsoft.com/office/officeart/2005/8/layout/vList5"/>
    <dgm:cxn modelId="{D3880D15-D3B6-41A4-B42B-04C92BF38C9C}" type="presParOf" srcId="{85AF2A26-3A90-444C-B2F4-B0F320D411A5}" destId="{38F795D7-6DC3-4661-B56C-9AAA50D026DF}" srcOrd="1" destOrd="0" presId="urn:microsoft.com/office/officeart/2005/8/layout/vList5"/>
    <dgm:cxn modelId="{DE6114DC-46F6-484A-B104-0921ACA26B17}" type="presParOf" srcId="{58B37EC7-28DD-46C4-8689-DCF369B3BFF0}" destId="{8A4AF7A6-4BBD-4FD1-B740-EA391389A393}" srcOrd="3" destOrd="0" presId="urn:microsoft.com/office/officeart/2005/8/layout/vList5"/>
    <dgm:cxn modelId="{A77FB4E8-B5A1-4361-A7C4-0DD2C140114C}" type="presParOf" srcId="{58B37EC7-28DD-46C4-8689-DCF369B3BFF0}" destId="{B6D24D88-FDDF-4105-8D19-170952182C82}" srcOrd="4" destOrd="0" presId="urn:microsoft.com/office/officeart/2005/8/layout/vList5"/>
    <dgm:cxn modelId="{5E84679D-EAE7-4F8D-9367-971F90AD93E5}" type="presParOf" srcId="{B6D24D88-FDDF-4105-8D19-170952182C82}" destId="{A0F89E7E-F5FD-455F-8F56-34B5D9F74031}" srcOrd="0" destOrd="0" presId="urn:microsoft.com/office/officeart/2005/8/layout/vList5"/>
    <dgm:cxn modelId="{C28B4C15-00A2-4ACA-835A-46055A7E67DB}" type="presParOf" srcId="{B6D24D88-FDDF-4105-8D19-170952182C82}" destId="{B9E6DBF3-01C2-40A7-8C49-5B5F33C90299}" srcOrd="1" destOrd="0" presId="urn:microsoft.com/office/officeart/2005/8/layout/vList5"/>
    <dgm:cxn modelId="{F9A5F107-8358-4BFD-ACAD-F940ADD90CFC}" type="presParOf" srcId="{58B37EC7-28DD-46C4-8689-DCF369B3BFF0}" destId="{B1E05016-4B7B-497D-88D7-A7E40B9524F6}" srcOrd="5" destOrd="0" presId="urn:microsoft.com/office/officeart/2005/8/layout/vList5"/>
    <dgm:cxn modelId="{166344A9-E57B-4A5B-ACFD-7EF785F25B0A}" type="presParOf" srcId="{58B37EC7-28DD-46C4-8689-DCF369B3BFF0}" destId="{633FB20C-3619-451A-8255-B3E694D44C7C}" srcOrd="6" destOrd="0" presId="urn:microsoft.com/office/officeart/2005/8/layout/vList5"/>
    <dgm:cxn modelId="{3EF5ECEF-63D7-4EEB-A11D-34805FE772D7}" type="presParOf" srcId="{633FB20C-3619-451A-8255-B3E694D44C7C}" destId="{C4B162DC-EA8B-4067-8F6B-4562BF56E228}" srcOrd="0" destOrd="0" presId="urn:microsoft.com/office/officeart/2005/8/layout/vList5"/>
    <dgm:cxn modelId="{83D8ECAE-4357-403F-81D0-B62F046D5237}" type="presParOf" srcId="{633FB20C-3619-451A-8255-B3E694D44C7C}" destId="{0DA6C1CF-9CAE-487F-AC97-FC7D0BAEA4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D08498-8606-4DDD-9206-B2161793D3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981651-7D91-44CD-BC98-4F1FEFA4F60A}">
      <dgm:prSet custT="1"/>
      <dgm:spPr/>
      <dgm:t>
        <a:bodyPr/>
        <a:lstStyle/>
        <a:p>
          <a:pPr>
            <a:spcAft>
              <a:spcPts val="0"/>
            </a:spcAft>
          </a:pPr>
          <a:r>
            <a:rPr lang="en-US" sz="1800">
              <a:latin typeface="Arial" panose="020B0604020202020204" pitchFamily="34" charset="0"/>
              <a:cs typeface="Arial" panose="020B0604020202020204" pitchFamily="34" charset="0"/>
            </a:rPr>
            <a:t>Inability/change in ability to meet basic needs (e.g., eating, drinking, dressing appropriately for the weather)</a:t>
          </a:r>
        </a:p>
      </dgm:t>
    </dgm:pt>
    <dgm:pt modelId="{8D20CC18-8868-4C99-86C2-10F440A661AE}" type="parTrans" cxnId="{B4FF1122-F012-4D0C-AFA1-28BC57C883AE}">
      <dgm:prSet/>
      <dgm:spPr/>
      <dgm:t>
        <a:bodyPr/>
        <a:lstStyle/>
        <a:p>
          <a:endParaRPr lang="en-US"/>
        </a:p>
      </dgm:t>
    </dgm:pt>
    <dgm:pt modelId="{27774A57-E801-4E41-AF00-E65F0DF47729}" type="sibTrans" cxnId="{B4FF1122-F012-4D0C-AFA1-28BC57C883AE}">
      <dgm:prSet/>
      <dgm:spPr/>
      <dgm:t>
        <a:bodyPr/>
        <a:lstStyle/>
        <a:p>
          <a:endParaRPr lang="en-US"/>
        </a:p>
      </dgm:t>
    </dgm:pt>
    <dgm:pt modelId="{D27A19A4-A03A-47AA-AE0C-D99FCE914E07}">
      <dgm:prSet custT="1"/>
      <dgm:spPr/>
      <dgm:t>
        <a:bodyPr/>
        <a:lstStyle/>
        <a:p>
          <a:pPr>
            <a:spcAft>
              <a:spcPts val="0"/>
            </a:spcAft>
          </a:pPr>
          <a:r>
            <a:rPr lang="en-US" sz="1800">
              <a:latin typeface="Arial" panose="020B0604020202020204" pitchFamily="34" charset="0"/>
              <a:cs typeface="Arial" panose="020B0604020202020204" pitchFamily="34" charset="0"/>
            </a:rPr>
            <a:t>Decline in hygiene to the point of skin infection or rashes</a:t>
          </a:r>
        </a:p>
      </dgm:t>
    </dgm:pt>
    <dgm:pt modelId="{7C9681E0-F85C-40AA-A424-5751BD56F7F1}" type="parTrans" cxnId="{D154B21B-F8EA-4A52-B074-0AE94FA8529A}">
      <dgm:prSet/>
      <dgm:spPr/>
      <dgm:t>
        <a:bodyPr/>
        <a:lstStyle/>
        <a:p>
          <a:endParaRPr lang="en-US"/>
        </a:p>
      </dgm:t>
    </dgm:pt>
    <dgm:pt modelId="{43B1F7C3-D3B2-45E1-8ADD-483DB045651E}" type="sibTrans" cxnId="{D154B21B-F8EA-4A52-B074-0AE94FA8529A}">
      <dgm:prSet/>
      <dgm:spPr/>
      <dgm:t>
        <a:bodyPr/>
        <a:lstStyle/>
        <a:p>
          <a:endParaRPr lang="en-US"/>
        </a:p>
      </dgm:t>
    </dgm:pt>
    <dgm:pt modelId="{9E664260-DFA0-4339-AFF7-64714D054F95}">
      <dgm:prSet custT="1"/>
      <dgm:spPr/>
      <dgm:t>
        <a:bodyPr/>
        <a:lstStyle/>
        <a:p>
          <a:pPr>
            <a:spcAft>
              <a:spcPts val="0"/>
            </a:spcAft>
          </a:pPr>
          <a:r>
            <a:rPr lang="en-US" sz="1800">
              <a:latin typeface="Arial" panose="020B0604020202020204" pitchFamily="34" charset="0"/>
              <a:cs typeface="Arial" panose="020B0604020202020204" pitchFamily="34" charset="0"/>
            </a:rPr>
            <a:t>Sudden onset of psychosis following recent/current infection</a:t>
          </a:r>
        </a:p>
      </dgm:t>
    </dgm:pt>
    <dgm:pt modelId="{EB496CC6-DEAC-4498-A2AB-7E40BB4D45E9}" type="parTrans" cxnId="{DEB85DE0-50FD-48DC-A995-7DF42DDF4471}">
      <dgm:prSet/>
      <dgm:spPr/>
      <dgm:t>
        <a:bodyPr/>
        <a:lstStyle/>
        <a:p>
          <a:endParaRPr lang="en-US"/>
        </a:p>
      </dgm:t>
    </dgm:pt>
    <dgm:pt modelId="{0813EF76-6E29-4523-A55D-7AEC25C9FDAB}" type="sibTrans" cxnId="{DEB85DE0-50FD-48DC-A995-7DF42DDF4471}">
      <dgm:prSet/>
      <dgm:spPr/>
      <dgm:t>
        <a:bodyPr/>
        <a:lstStyle/>
        <a:p>
          <a:endParaRPr lang="en-US"/>
        </a:p>
      </dgm:t>
    </dgm:pt>
    <dgm:pt modelId="{64F28FD0-7E16-49E6-B6EA-3F8974D9F3A3}">
      <dgm:prSet custT="1"/>
      <dgm:spPr/>
      <dgm:t>
        <a:bodyPr/>
        <a:lstStyle/>
        <a:p>
          <a:pPr>
            <a:spcAft>
              <a:spcPts val="0"/>
            </a:spcAft>
          </a:pPr>
          <a:r>
            <a:rPr lang="en-US" sz="1800">
              <a:latin typeface="Arial" panose="020B0604020202020204" pitchFamily="34" charset="0"/>
              <a:cs typeface="Arial" panose="020B0604020202020204" pitchFamily="34" charset="0"/>
            </a:rPr>
            <a:t>A known medical condition for which they are not taking treatment or has already incurred negative medical consequences, like:</a:t>
          </a:r>
        </a:p>
      </dgm:t>
    </dgm:pt>
    <dgm:pt modelId="{C4A6FCAB-523B-40CF-9C42-D57C9E491A94}" type="parTrans" cxnId="{963EEA01-8EAA-42EA-8968-437639BEAD1B}">
      <dgm:prSet/>
      <dgm:spPr/>
      <dgm:t>
        <a:bodyPr/>
        <a:lstStyle/>
        <a:p>
          <a:endParaRPr lang="en-US"/>
        </a:p>
      </dgm:t>
    </dgm:pt>
    <dgm:pt modelId="{E70038F2-01A6-4206-806D-93B5DA4A2739}" type="sibTrans" cxnId="{963EEA01-8EAA-42EA-8968-437639BEAD1B}">
      <dgm:prSet/>
      <dgm:spPr/>
      <dgm:t>
        <a:bodyPr/>
        <a:lstStyle/>
        <a:p>
          <a:endParaRPr lang="en-US"/>
        </a:p>
      </dgm:t>
    </dgm:pt>
    <dgm:pt modelId="{B492ED81-ED98-4A17-8B84-D5F5D46D7186}">
      <dgm:prSet custT="1"/>
      <dgm:spPr/>
      <dgm:t>
        <a:bodyPr/>
        <a:lstStyle/>
        <a:p>
          <a:pPr>
            <a:spcAft>
              <a:spcPts val="600"/>
            </a:spcAft>
            <a:buClr>
              <a:schemeClr val="accent2"/>
            </a:buClr>
            <a:buSzPct val="125000"/>
            <a:buFont typeface="Segoe UI" panose="020B0502040204020203" pitchFamily="34" charset="0"/>
            <a:buChar char="»"/>
          </a:pPr>
          <a:r>
            <a:rPr lang="en-US" sz="1800">
              <a:latin typeface="Arial" panose="020B0604020202020204" pitchFamily="34" charset="0"/>
              <a:cs typeface="Arial" panose="020B0604020202020204" pitchFamily="34" charset="0"/>
            </a:rPr>
            <a:t>Insulin-dependent diabetes  </a:t>
          </a:r>
        </a:p>
      </dgm:t>
    </dgm:pt>
    <dgm:pt modelId="{A569E56A-027A-4BDF-9630-91AF46810BCD}" type="parTrans" cxnId="{C2AAB857-5D21-42A7-8E59-D940862DB87E}">
      <dgm:prSet/>
      <dgm:spPr/>
      <dgm:t>
        <a:bodyPr/>
        <a:lstStyle/>
        <a:p>
          <a:endParaRPr lang="en-US"/>
        </a:p>
      </dgm:t>
    </dgm:pt>
    <dgm:pt modelId="{62C00170-52E5-48C0-81C3-D120C577A5BA}" type="sibTrans" cxnId="{C2AAB857-5D21-42A7-8E59-D940862DB87E}">
      <dgm:prSet/>
      <dgm:spPr/>
      <dgm:t>
        <a:bodyPr/>
        <a:lstStyle/>
        <a:p>
          <a:endParaRPr lang="en-US"/>
        </a:p>
      </dgm:t>
    </dgm:pt>
    <dgm:pt modelId="{A85C0E16-FF74-4822-9048-A0B5C3DCB985}">
      <dgm:prSet custT="1"/>
      <dgm:spPr/>
      <dgm:t>
        <a:bodyPr/>
        <a:lstStyle/>
        <a:p>
          <a:pPr>
            <a:spcAft>
              <a:spcPts val="600"/>
            </a:spcAft>
            <a:buClr>
              <a:schemeClr val="accent2"/>
            </a:buClr>
            <a:buSzPct val="125000"/>
            <a:buFont typeface="Segoe UI" panose="020B0502040204020203" pitchFamily="34" charset="0"/>
            <a:buChar char="»"/>
          </a:pPr>
          <a:r>
            <a:rPr lang="en-US" sz="1800">
              <a:latin typeface="Arial" panose="020B0604020202020204" pitchFamily="34" charset="0"/>
              <a:cs typeface="Arial" panose="020B0604020202020204" pitchFamily="34" charset="0"/>
            </a:rPr>
            <a:t>Thyroid disease</a:t>
          </a:r>
        </a:p>
      </dgm:t>
    </dgm:pt>
    <dgm:pt modelId="{E1BD9EBC-700C-4644-8328-BD96630FF5D6}" type="parTrans" cxnId="{18617907-C528-4D74-8892-463782792017}">
      <dgm:prSet/>
      <dgm:spPr/>
      <dgm:t>
        <a:bodyPr/>
        <a:lstStyle/>
        <a:p>
          <a:endParaRPr lang="en-US"/>
        </a:p>
      </dgm:t>
    </dgm:pt>
    <dgm:pt modelId="{99A56D45-4D54-4132-9B8F-A528D558F97B}" type="sibTrans" cxnId="{18617907-C528-4D74-8892-463782792017}">
      <dgm:prSet/>
      <dgm:spPr/>
      <dgm:t>
        <a:bodyPr/>
        <a:lstStyle/>
        <a:p>
          <a:endParaRPr lang="en-US"/>
        </a:p>
      </dgm:t>
    </dgm:pt>
    <dgm:pt modelId="{90E685D1-CA0D-41B4-95CF-D5252235D588}">
      <dgm:prSet custT="1"/>
      <dgm:spPr/>
      <dgm:t>
        <a:bodyPr/>
        <a:lstStyle/>
        <a:p>
          <a:pPr>
            <a:spcAft>
              <a:spcPts val="600"/>
            </a:spcAft>
            <a:buClr>
              <a:schemeClr val="accent2"/>
            </a:buClr>
            <a:buSzPct val="125000"/>
            <a:buFont typeface="Segoe UI" panose="020B0502040204020203" pitchFamily="34" charset="0"/>
            <a:buChar char="»"/>
          </a:pPr>
          <a:r>
            <a:rPr lang="en-US" sz="1800">
              <a:latin typeface="Arial" panose="020B0604020202020204" pitchFamily="34" charset="0"/>
              <a:cs typeface="Arial" panose="020B0604020202020204" pitchFamily="34" charset="0"/>
            </a:rPr>
            <a:t>Infection  </a:t>
          </a:r>
        </a:p>
      </dgm:t>
    </dgm:pt>
    <dgm:pt modelId="{E0F935C7-11BA-418C-9375-E6433CD62102}" type="parTrans" cxnId="{BEC03283-A4EB-4743-A45F-B9E91EC3592A}">
      <dgm:prSet/>
      <dgm:spPr/>
      <dgm:t>
        <a:bodyPr/>
        <a:lstStyle/>
        <a:p>
          <a:endParaRPr lang="en-US"/>
        </a:p>
      </dgm:t>
    </dgm:pt>
    <dgm:pt modelId="{C7A1CF0D-7794-4BAD-8241-029E642FF479}" type="sibTrans" cxnId="{BEC03283-A4EB-4743-A45F-B9E91EC3592A}">
      <dgm:prSet/>
      <dgm:spPr/>
      <dgm:t>
        <a:bodyPr/>
        <a:lstStyle/>
        <a:p>
          <a:endParaRPr lang="en-US"/>
        </a:p>
      </dgm:t>
    </dgm:pt>
    <dgm:pt modelId="{27BEB854-D407-41FA-A6DD-EC9B87E88801}">
      <dgm:prSet custT="1"/>
      <dgm:spPr/>
      <dgm:t>
        <a:bodyPr/>
        <a:lstStyle/>
        <a:p>
          <a:pPr>
            <a:spcAft>
              <a:spcPts val="600"/>
            </a:spcAft>
            <a:buClr>
              <a:schemeClr val="accent2"/>
            </a:buClr>
            <a:buSzPct val="125000"/>
            <a:buFont typeface="Segoe UI" panose="020B0502040204020203" pitchFamily="34" charset="0"/>
            <a:buChar char="»"/>
          </a:pPr>
          <a:r>
            <a:rPr lang="en-US" sz="1800">
              <a:latin typeface="Arial" panose="020B0604020202020204" pitchFamily="34" charset="0"/>
              <a:cs typeface="Arial" panose="020B0604020202020204" pitchFamily="34" charset="0"/>
            </a:rPr>
            <a:t>Heart failure</a:t>
          </a:r>
        </a:p>
      </dgm:t>
    </dgm:pt>
    <dgm:pt modelId="{755F811D-4862-4401-BFC0-A7B0EA76D55F}" type="parTrans" cxnId="{B1C2F721-08FD-4D50-9ACF-BACEAF0F60D1}">
      <dgm:prSet/>
      <dgm:spPr/>
      <dgm:t>
        <a:bodyPr/>
        <a:lstStyle/>
        <a:p>
          <a:endParaRPr lang="en-US"/>
        </a:p>
      </dgm:t>
    </dgm:pt>
    <dgm:pt modelId="{00540794-DEFB-4CB1-A335-7BF2A92D72B8}" type="sibTrans" cxnId="{B1C2F721-08FD-4D50-9ACF-BACEAF0F60D1}">
      <dgm:prSet/>
      <dgm:spPr/>
      <dgm:t>
        <a:bodyPr/>
        <a:lstStyle/>
        <a:p>
          <a:endParaRPr lang="en-US"/>
        </a:p>
      </dgm:t>
    </dgm:pt>
    <dgm:pt modelId="{585FBA4B-819B-4B0A-B49A-6B9FEDD6B2DC}">
      <dgm:prSet custT="1"/>
      <dgm:spPr/>
      <dgm:t>
        <a:bodyPr/>
        <a:lstStyle/>
        <a:p>
          <a:pPr>
            <a:spcAft>
              <a:spcPts val="600"/>
            </a:spcAft>
            <a:buClr>
              <a:schemeClr val="accent2"/>
            </a:buClr>
            <a:buSzPct val="125000"/>
            <a:buFont typeface="Segoe UI" panose="020B0502040204020203" pitchFamily="34" charset="0"/>
            <a:buChar char="»"/>
          </a:pPr>
          <a:r>
            <a:rPr lang="en-US" sz="1800">
              <a:latin typeface="Arial" panose="020B0604020202020204" pitchFamily="34" charset="0"/>
              <a:cs typeface="Arial" panose="020B0604020202020204" pitchFamily="34" charset="0"/>
            </a:rPr>
            <a:t>Epilepsy </a:t>
          </a:r>
        </a:p>
      </dgm:t>
    </dgm:pt>
    <dgm:pt modelId="{E1DD60C3-25B8-47DD-95CA-9845F8CF7C24}" type="parTrans" cxnId="{D929FE1A-EDDE-4209-8BCD-DFFF7CEC10C5}">
      <dgm:prSet/>
      <dgm:spPr/>
      <dgm:t>
        <a:bodyPr/>
        <a:lstStyle/>
        <a:p>
          <a:endParaRPr lang="en-US"/>
        </a:p>
      </dgm:t>
    </dgm:pt>
    <dgm:pt modelId="{A357DD0C-0057-4B59-BFBE-032A174821CE}" type="sibTrans" cxnId="{D929FE1A-EDDE-4209-8BCD-DFFF7CEC10C5}">
      <dgm:prSet/>
      <dgm:spPr/>
      <dgm:t>
        <a:bodyPr/>
        <a:lstStyle/>
        <a:p>
          <a:endParaRPr lang="en-US"/>
        </a:p>
      </dgm:t>
    </dgm:pt>
    <dgm:pt modelId="{EFD63201-A3A8-4D55-83D5-6C3AB5922C47}">
      <dgm:prSet custT="1"/>
      <dgm:spPr/>
      <dgm:t>
        <a:bodyPr/>
        <a:lstStyle/>
        <a:p>
          <a:pPr>
            <a:spcAft>
              <a:spcPts val="600"/>
            </a:spcAft>
            <a:buClr>
              <a:schemeClr val="accent2"/>
            </a:buClr>
            <a:buSzPct val="125000"/>
            <a:buFont typeface="Segoe UI" panose="020B0502040204020203" pitchFamily="34" charset="0"/>
            <a:buChar char="»"/>
          </a:pPr>
          <a:r>
            <a:rPr lang="en-US" sz="1800">
              <a:latin typeface="Arial" panose="020B0604020202020204" pitchFamily="34" charset="0"/>
              <a:cs typeface="Arial" panose="020B0604020202020204" pitchFamily="34" charset="0"/>
            </a:rPr>
            <a:t>Autoimmune conditions</a:t>
          </a:r>
        </a:p>
      </dgm:t>
    </dgm:pt>
    <dgm:pt modelId="{FD6B511F-B1D3-4793-9EE3-BF5A553EE0E4}" type="parTrans" cxnId="{5FB6420C-E6EC-4621-80F8-602DF4E00EF5}">
      <dgm:prSet/>
      <dgm:spPr/>
      <dgm:t>
        <a:bodyPr/>
        <a:lstStyle/>
        <a:p>
          <a:endParaRPr lang="en-US"/>
        </a:p>
      </dgm:t>
    </dgm:pt>
    <dgm:pt modelId="{D8F064AE-887C-4088-A84F-71E74B22C897}" type="sibTrans" cxnId="{5FB6420C-E6EC-4621-80F8-602DF4E00EF5}">
      <dgm:prSet/>
      <dgm:spPr/>
      <dgm:t>
        <a:bodyPr/>
        <a:lstStyle/>
        <a:p>
          <a:endParaRPr lang="en-US"/>
        </a:p>
      </dgm:t>
    </dgm:pt>
    <dgm:pt modelId="{9551541D-98EB-4B76-8541-BFFFC6FB309D}">
      <dgm:prSet custT="1"/>
      <dgm:spPr/>
      <dgm:t>
        <a:bodyPr/>
        <a:lstStyle/>
        <a:p>
          <a:pPr>
            <a:spcAft>
              <a:spcPts val="600"/>
            </a:spcAft>
            <a:buClr>
              <a:schemeClr val="accent2"/>
            </a:buClr>
            <a:buSzPct val="125000"/>
            <a:buFont typeface="Segoe UI" panose="020B0502040204020203" pitchFamily="34" charset="0"/>
            <a:buChar char="»"/>
          </a:pPr>
          <a:r>
            <a:rPr lang="en-US" sz="1800">
              <a:latin typeface="Arial" panose="020B0604020202020204" pitchFamily="34" charset="0"/>
              <a:cs typeface="Arial" panose="020B0604020202020204" pitchFamily="34" charset="0"/>
            </a:rPr>
            <a:t>Others</a:t>
          </a:r>
        </a:p>
      </dgm:t>
    </dgm:pt>
    <dgm:pt modelId="{CDAA5C83-FEF8-4634-9BBE-4EC6F03E8F6D}" type="parTrans" cxnId="{FCFB37BD-2D6E-455D-8B2F-6BFF49F95206}">
      <dgm:prSet/>
      <dgm:spPr/>
      <dgm:t>
        <a:bodyPr/>
        <a:lstStyle/>
        <a:p>
          <a:endParaRPr lang="en-US"/>
        </a:p>
      </dgm:t>
    </dgm:pt>
    <dgm:pt modelId="{9652E605-AECE-405C-9D19-23D80EF88695}" type="sibTrans" cxnId="{FCFB37BD-2D6E-455D-8B2F-6BFF49F95206}">
      <dgm:prSet/>
      <dgm:spPr/>
      <dgm:t>
        <a:bodyPr/>
        <a:lstStyle/>
        <a:p>
          <a:endParaRPr lang="en-US"/>
        </a:p>
      </dgm:t>
    </dgm:pt>
    <dgm:pt modelId="{3815A82B-116F-4605-9015-78C9BB448AD1}">
      <dgm:prSet custT="1"/>
      <dgm:spPr/>
      <dgm:t>
        <a:bodyPr/>
        <a:lstStyle/>
        <a:p>
          <a:pPr>
            <a:spcAft>
              <a:spcPts val="600"/>
            </a:spcAft>
            <a:buClr>
              <a:schemeClr val="accent2"/>
            </a:buClr>
            <a:buSzPct val="125000"/>
            <a:buFont typeface="Segoe UI" panose="020B0502040204020203" pitchFamily="34" charset="0"/>
            <a:buChar char="»"/>
          </a:pPr>
          <a:endParaRPr lang="en-US" sz="800">
            <a:latin typeface="Arial" panose="020B0604020202020204" pitchFamily="34" charset="0"/>
            <a:cs typeface="Arial" panose="020B0604020202020204" pitchFamily="34" charset="0"/>
          </a:endParaRPr>
        </a:p>
      </dgm:t>
    </dgm:pt>
    <dgm:pt modelId="{103236FC-4BA6-4755-90AE-3709E61F04BB}" type="parTrans" cxnId="{6ED810AA-4211-4032-B68D-0F327DF03488}">
      <dgm:prSet/>
      <dgm:spPr/>
      <dgm:t>
        <a:bodyPr/>
        <a:lstStyle/>
        <a:p>
          <a:endParaRPr lang="en-US"/>
        </a:p>
      </dgm:t>
    </dgm:pt>
    <dgm:pt modelId="{E533AAA2-A290-48FB-803F-7EFD9D4E418C}" type="sibTrans" cxnId="{6ED810AA-4211-4032-B68D-0F327DF03488}">
      <dgm:prSet/>
      <dgm:spPr/>
      <dgm:t>
        <a:bodyPr/>
        <a:lstStyle/>
        <a:p>
          <a:endParaRPr lang="en-US"/>
        </a:p>
      </dgm:t>
    </dgm:pt>
    <dgm:pt modelId="{660DE707-4354-4350-814B-4C676AC95582}" type="pres">
      <dgm:prSet presAssocID="{B7D08498-8606-4DDD-9206-B2161793D3F1}" presName="linear" presStyleCnt="0">
        <dgm:presLayoutVars>
          <dgm:animLvl val="lvl"/>
          <dgm:resizeHandles val="exact"/>
        </dgm:presLayoutVars>
      </dgm:prSet>
      <dgm:spPr/>
    </dgm:pt>
    <dgm:pt modelId="{D3CD542E-32CD-42B1-BA40-B41BB61E22A9}" type="pres">
      <dgm:prSet presAssocID="{49981651-7D91-44CD-BC98-4F1FEFA4F60A}" presName="parentText" presStyleLbl="node1" presStyleIdx="0" presStyleCnt="4">
        <dgm:presLayoutVars>
          <dgm:chMax val="0"/>
          <dgm:bulletEnabled val="1"/>
        </dgm:presLayoutVars>
      </dgm:prSet>
      <dgm:spPr/>
    </dgm:pt>
    <dgm:pt modelId="{B51C0E84-94F2-4BDB-AC3E-2BD11E778CF3}" type="pres">
      <dgm:prSet presAssocID="{27774A57-E801-4E41-AF00-E65F0DF47729}" presName="spacer" presStyleCnt="0"/>
      <dgm:spPr/>
    </dgm:pt>
    <dgm:pt modelId="{95C57468-6325-4CBB-9637-F2744FE2F9AF}" type="pres">
      <dgm:prSet presAssocID="{D27A19A4-A03A-47AA-AE0C-D99FCE914E07}" presName="parentText" presStyleLbl="node1" presStyleIdx="1" presStyleCnt="4" custLinFactNeighborX="-9" custLinFactNeighborY="-60732">
        <dgm:presLayoutVars>
          <dgm:chMax val="0"/>
          <dgm:bulletEnabled val="1"/>
        </dgm:presLayoutVars>
      </dgm:prSet>
      <dgm:spPr/>
    </dgm:pt>
    <dgm:pt modelId="{E7619C06-7B61-4C69-8CE8-C711C3D86A66}" type="pres">
      <dgm:prSet presAssocID="{43B1F7C3-D3B2-45E1-8ADD-483DB045651E}" presName="spacer" presStyleCnt="0"/>
      <dgm:spPr/>
    </dgm:pt>
    <dgm:pt modelId="{7A3EB29B-B9DD-4103-A43E-86A41BC974BE}" type="pres">
      <dgm:prSet presAssocID="{9E664260-DFA0-4339-AFF7-64714D054F95}" presName="parentText" presStyleLbl="node1" presStyleIdx="2" presStyleCnt="4" custLinFactY="-5027" custLinFactNeighborX="-9" custLinFactNeighborY="-100000">
        <dgm:presLayoutVars>
          <dgm:chMax val="0"/>
          <dgm:bulletEnabled val="1"/>
        </dgm:presLayoutVars>
      </dgm:prSet>
      <dgm:spPr/>
    </dgm:pt>
    <dgm:pt modelId="{968ACA9C-15D1-4F75-8960-C40F79AEF578}" type="pres">
      <dgm:prSet presAssocID="{0813EF76-6E29-4523-A55D-7AEC25C9FDAB}" presName="spacer" presStyleCnt="0"/>
      <dgm:spPr/>
    </dgm:pt>
    <dgm:pt modelId="{D25E491C-DE5A-49EB-BA14-AAADCC264DD5}" type="pres">
      <dgm:prSet presAssocID="{64F28FD0-7E16-49E6-B6EA-3F8974D9F3A3}" presName="parentText" presStyleLbl="node1" presStyleIdx="3" presStyleCnt="4" custLinFactNeighborX="-9" custLinFactNeighborY="-8870">
        <dgm:presLayoutVars>
          <dgm:chMax val="0"/>
          <dgm:bulletEnabled val="1"/>
        </dgm:presLayoutVars>
      </dgm:prSet>
      <dgm:spPr/>
    </dgm:pt>
    <dgm:pt modelId="{BDC3DBC7-90E3-4DE6-8A09-7433CD968248}" type="pres">
      <dgm:prSet presAssocID="{64F28FD0-7E16-49E6-B6EA-3F8974D9F3A3}" presName="childText" presStyleLbl="revTx" presStyleIdx="0" presStyleCnt="1">
        <dgm:presLayoutVars>
          <dgm:bulletEnabled val="1"/>
        </dgm:presLayoutVars>
      </dgm:prSet>
      <dgm:spPr/>
    </dgm:pt>
  </dgm:ptLst>
  <dgm:cxnLst>
    <dgm:cxn modelId="{963EEA01-8EAA-42EA-8968-437639BEAD1B}" srcId="{B7D08498-8606-4DDD-9206-B2161793D3F1}" destId="{64F28FD0-7E16-49E6-B6EA-3F8974D9F3A3}" srcOrd="3" destOrd="0" parTransId="{C4A6FCAB-523B-40CF-9C42-D57C9E491A94}" sibTransId="{E70038F2-01A6-4206-806D-93B5DA4A2739}"/>
    <dgm:cxn modelId="{18617907-C528-4D74-8892-463782792017}" srcId="{64F28FD0-7E16-49E6-B6EA-3F8974D9F3A3}" destId="{A85C0E16-FF74-4822-9048-A0B5C3DCB985}" srcOrd="2" destOrd="0" parTransId="{E1BD9EBC-700C-4644-8328-BD96630FF5D6}" sibTransId="{99A56D45-4D54-4132-9B8F-A528D558F97B}"/>
    <dgm:cxn modelId="{5FB6420C-E6EC-4621-80F8-602DF4E00EF5}" srcId="{64F28FD0-7E16-49E6-B6EA-3F8974D9F3A3}" destId="{EFD63201-A3A8-4D55-83D5-6C3AB5922C47}" srcOrd="6" destOrd="0" parTransId="{FD6B511F-B1D3-4793-9EE3-BF5A553EE0E4}" sibTransId="{D8F064AE-887C-4088-A84F-71E74B22C897}"/>
    <dgm:cxn modelId="{D929FE1A-EDDE-4209-8BCD-DFFF7CEC10C5}" srcId="{64F28FD0-7E16-49E6-B6EA-3F8974D9F3A3}" destId="{585FBA4B-819B-4B0A-B49A-6B9FEDD6B2DC}" srcOrd="5" destOrd="0" parTransId="{E1DD60C3-25B8-47DD-95CA-9845F8CF7C24}" sibTransId="{A357DD0C-0057-4B59-BFBE-032A174821CE}"/>
    <dgm:cxn modelId="{D154B21B-F8EA-4A52-B074-0AE94FA8529A}" srcId="{B7D08498-8606-4DDD-9206-B2161793D3F1}" destId="{D27A19A4-A03A-47AA-AE0C-D99FCE914E07}" srcOrd="1" destOrd="0" parTransId="{7C9681E0-F85C-40AA-A424-5751BD56F7F1}" sibTransId="{43B1F7C3-D3B2-45E1-8ADD-483DB045651E}"/>
    <dgm:cxn modelId="{03975E21-19A4-4D5F-BC9F-1CA17188C5E6}" type="presOf" srcId="{27BEB854-D407-41FA-A6DD-EC9B87E88801}" destId="{BDC3DBC7-90E3-4DE6-8A09-7433CD968248}" srcOrd="0" destOrd="4" presId="urn:microsoft.com/office/officeart/2005/8/layout/vList2"/>
    <dgm:cxn modelId="{5A84F521-A1A6-4088-BFBA-664EF3C2C728}" type="presOf" srcId="{B7D08498-8606-4DDD-9206-B2161793D3F1}" destId="{660DE707-4354-4350-814B-4C676AC95582}" srcOrd="0" destOrd="0" presId="urn:microsoft.com/office/officeart/2005/8/layout/vList2"/>
    <dgm:cxn modelId="{B1C2F721-08FD-4D50-9ACF-BACEAF0F60D1}" srcId="{64F28FD0-7E16-49E6-B6EA-3F8974D9F3A3}" destId="{27BEB854-D407-41FA-A6DD-EC9B87E88801}" srcOrd="4" destOrd="0" parTransId="{755F811D-4862-4401-BFC0-A7B0EA76D55F}" sibTransId="{00540794-DEFB-4CB1-A335-7BF2A92D72B8}"/>
    <dgm:cxn modelId="{B4FF1122-F012-4D0C-AFA1-28BC57C883AE}" srcId="{B7D08498-8606-4DDD-9206-B2161793D3F1}" destId="{49981651-7D91-44CD-BC98-4F1FEFA4F60A}" srcOrd="0" destOrd="0" parTransId="{8D20CC18-8868-4C99-86C2-10F440A661AE}" sibTransId="{27774A57-E801-4E41-AF00-E65F0DF47729}"/>
    <dgm:cxn modelId="{AEB15524-395E-4754-9EB5-EFD70AC763F0}" type="presOf" srcId="{49981651-7D91-44CD-BC98-4F1FEFA4F60A}" destId="{D3CD542E-32CD-42B1-BA40-B41BB61E22A9}" srcOrd="0" destOrd="0" presId="urn:microsoft.com/office/officeart/2005/8/layout/vList2"/>
    <dgm:cxn modelId="{FC5FF230-DBFE-4A37-9162-6F378AD2B9C4}" type="presOf" srcId="{D27A19A4-A03A-47AA-AE0C-D99FCE914E07}" destId="{95C57468-6325-4CBB-9637-F2744FE2F9AF}" srcOrd="0" destOrd="0" presId="urn:microsoft.com/office/officeart/2005/8/layout/vList2"/>
    <dgm:cxn modelId="{69D46660-503D-45BC-B06D-2DC1E28BF3F3}" type="presOf" srcId="{EFD63201-A3A8-4D55-83D5-6C3AB5922C47}" destId="{BDC3DBC7-90E3-4DE6-8A09-7433CD968248}" srcOrd="0" destOrd="6" presId="urn:microsoft.com/office/officeart/2005/8/layout/vList2"/>
    <dgm:cxn modelId="{C59CD54B-AA59-4C85-9542-EC741D17A296}" type="presOf" srcId="{3815A82B-116F-4605-9015-78C9BB448AD1}" destId="{BDC3DBC7-90E3-4DE6-8A09-7433CD968248}" srcOrd="0" destOrd="0" presId="urn:microsoft.com/office/officeart/2005/8/layout/vList2"/>
    <dgm:cxn modelId="{70D41653-FAB8-4F53-94DE-53EFB340A034}" type="presOf" srcId="{9551541D-98EB-4B76-8541-BFFFC6FB309D}" destId="{BDC3DBC7-90E3-4DE6-8A09-7433CD968248}" srcOrd="0" destOrd="7" presId="urn:microsoft.com/office/officeart/2005/8/layout/vList2"/>
    <dgm:cxn modelId="{C2AAB857-5D21-42A7-8E59-D940862DB87E}" srcId="{64F28FD0-7E16-49E6-B6EA-3F8974D9F3A3}" destId="{B492ED81-ED98-4A17-8B84-D5F5D46D7186}" srcOrd="1" destOrd="0" parTransId="{A569E56A-027A-4BDF-9630-91AF46810BCD}" sibTransId="{62C00170-52E5-48C0-81C3-D120C577A5BA}"/>
    <dgm:cxn modelId="{D294BB82-2CE1-41F8-93FD-5E9EFE34AEDF}" type="presOf" srcId="{9E664260-DFA0-4339-AFF7-64714D054F95}" destId="{7A3EB29B-B9DD-4103-A43E-86A41BC974BE}" srcOrd="0" destOrd="0" presId="urn:microsoft.com/office/officeart/2005/8/layout/vList2"/>
    <dgm:cxn modelId="{BEC03283-A4EB-4743-A45F-B9E91EC3592A}" srcId="{64F28FD0-7E16-49E6-B6EA-3F8974D9F3A3}" destId="{90E685D1-CA0D-41B4-95CF-D5252235D588}" srcOrd="3" destOrd="0" parTransId="{E0F935C7-11BA-418C-9375-E6433CD62102}" sibTransId="{C7A1CF0D-7794-4BAD-8241-029E642FF479}"/>
    <dgm:cxn modelId="{F019D696-4847-43FD-AB22-2081706F1BF5}" type="presOf" srcId="{585FBA4B-819B-4B0A-B49A-6B9FEDD6B2DC}" destId="{BDC3DBC7-90E3-4DE6-8A09-7433CD968248}" srcOrd="0" destOrd="5" presId="urn:microsoft.com/office/officeart/2005/8/layout/vList2"/>
    <dgm:cxn modelId="{6C6076A8-3FA9-48A4-B061-052F063D0935}" type="presOf" srcId="{90E685D1-CA0D-41B4-95CF-D5252235D588}" destId="{BDC3DBC7-90E3-4DE6-8A09-7433CD968248}" srcOrd="0" destOrd="3" presId="urn:microsoft.com/office/officeart/2005/8/layout/vList2"/>
    <dgm:cxn modelId="{6ED810AA-4211-4032-B68D-0F327DF03488}" srcId="{64F28FD0-7E16-49E6-B6EA-3F8974D9F3A3}" destId="{3815A82B-116F-4605-9015-78C9BB448AD1}" srcOrd="0" destOrd="0" parTransId="{103236FC-4BA6-4755-90AE-3709E61F04BB}" sibTransId="{E533AAA2-A290-48FB-803F-7EFD9D4E418C}"/>
    <dgm:cxn modelId="{01B120AB-4DC1-480E-8996-075538E90C37}" type="presOf" srcId="{64F28FD0-7E16-49E6-B6EA-3F8974D9F3A3}" destId="{D25E491C-DE5A-49EB-BA14-AAADCC264DD5}" srcOrd="0" destOrd="0" presId="urn:microsoft.com/office/officeart/2005/8/layout/vList2"/>
    <dgm:cxn modelId="{FCFB37BD-2D6E-455D-8B2F-6BFF49F95206}" srcId="{64F28FD0-7E16-49E6-B6EA-3F8974D9F3A3}" destId="{9551541D-98EB-4B76-8541-BFFFC6FB309D}" srcOrd="7" destOrd="0" parTransId="{CDAA5C83-FEF8-4634-9BBE-4EC6F03E8F6D}" sibTransId="{9652E605-AECE-405C-9D19-23D80EF88695}"/>
    <dgm:cxn modelId="{12207FC6-B11D-4CC9-A9E2-338D2B3F78D9}" type="presOf" srcId="{A85C0E16-FF74-4822-9048-A0B5C3DCB985}" destId="{BDC3DBC7-90E3-4DE6-8A09-7433CD968248}" srcOrd="0" destOrd="2" presId="urn:microsoft.com/office/officeart/2005/8/layout/vList2"/>
    <dgm:cxn modelId="{DEB85DE0-50FD-48DC-A995-7DF42DDF4471}" srcId="{B7D08498-8606-4DDD-9206-B2161793D3F1}" destId="{9E664260-DFA0-4339-AFF7-64714D054F95}" srcOrd="2" destOrd="0" parTransId="{EB496CC6-DEAC-4498-A2AB-7E40BB4D45E9}" sibTransId="{0813EF76-6E29-4523-A55D-7AEC25C9FDAB}"/>
    <dgm:cxn modelId="{8C30B8FD-5FE0-46BE-A704-B006CC616F8C}" type="presOf" srcId="{B492ED81-ED98-4A17-8B84-D5F5D46D7186}" destId="{BDC3DBC7-90E3-4DE6-8A09-7433CD968248}" srcOrd="0" destOrd="1" presId="urn:microsoft.com/office/officeart/2005/8/layout/vList2"/>
    <dgm:cxn modelId="{F3C578E6-F736-4D82-9E84-F28C63AE73F7}" type="presParOf" srcId="{660DE707-4354-4350-814B-4C676AC95582}" destId="{D3CD542E-32CD-42B1-BA40-B41BB61E22A9}" srcOrd="0" destOrd="0" presId="urn:microsoft.com/office/officeart/2005/8/layout/vList2"/>
    <dgm:cxn modelId="{3A463B9B-ADE5-4956-AC07-3579087C7F52}" type="presParOf" srcId="{660DE707-4354-4350-814B-4C676AC95582}" destId="{B51C0E84-94F2-4BDB-AC3E-2BD11E778CF3}" srcOrd="1" destOrd="0" presId="urn:microsoft.com/office/officeart/2005/8/layout/vList2"/>
    <dgm:cxn modelId="{72404313-F821-461A-93B1-B5191047CEB2}" type="presParOf" srcId="{660DE707-4354-4350-814B-4C676AC95582}" destId="{95C57468-6325-4CBB-9637-F2744FE2F9AF}" srcOrd="2" destOrd="0" presId="urn:microsoft.com/office/officeart/2005/8/layout/vList2"/>
    <dgm:cxn modelId="{17858253-51C9-4021-8627-03146621DA7B}" type="presParOf" srcId="{660DE707-4354-4350-814B-4C676AC95582}" destId="{E7619C06-7B61-4C69-8CE8-C711C3D86A66}" srcOrd="3" destOrd="0" presId="urn:microsoft.com/office/officeart/2005/8/layout/vList2"/>
    <dgm:cxn modelId="{C24B141C-5822-4EAC-A1C8-AD9BB1F570D6}" type="presParOf" srcId="{660DE707-4354-4350-814B-4C676AC95582}" destId="{7A3EB29B-B9DD-4103-A43E-86A41BC974BE}" srcOrd="4" destOrd="0" presId="urn:microsoft.com/office/officeart/2005/8/layout/vList2"/>
    <dgm:cxn modelId="{E0DB5566-93F4-4906-B848-96581522FF93}" type="presParOf" srcId="{660DE707-4354-4350-814B-4C676AC95582}" destId="{968ACA9C-15D1-4F75-8960-C40F79AEF578}" srcOrd="5" destOrd="0" presId="urn:microsoft.com/office/officeart/2005/8/layout/vList2"/>
    <dgm:cxn modelId="{14A0A3DF-ED18-4190-9197-B23B3EF0E6CD}" type="presParOf" srcId="{660DE707-4354-4350-814B-4C676AC95582}" destId="{D25E491C-DE5A-49EB-BA14-AAADCC264DD5}" srcOrd="6" destOrd="0" presId="urn:microsoft.com/office/officeart/2005/8/layout/vList2"/>
    <dgm:cxn modelId="{F7766FBD-6A0D-4415-9C1C-4E5804DBCBF9}" type="presParOf" srcId="{660DE707-4354-4350-814B-4C676AC95582}" destId="{BDC3DBC7-90E3-4DE6-8A09-7433CD96824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778D50-96B9-47D2-BBED-D1A0B1E250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19AEAA-546F-46F4-9276-BADBEB1134B4}">
      <dgm:prSet custT="1"/>
      <dgm:spPr/>
      <dgm:t>
        <a:bodyPr/>
        <a:lstStyle/>
        <a:p>
          <a:pPr rtl="0"/>
          <a:r>
            <a:rPr lang="en-US" sz="1800">
              <a:latin typeface="+mj-lt"/>
              <a:cs typeface="Segoe UI"/>
            </a:rPr>
            <a:t>Risk – having unusual, distressing experiences, not feeling safe</a:t>
          </a:r>
        </a:p>
      </dgm:t>
    </dgm:pt>
    <dgm:pt modelId="{376DDA08-74C7-4793-A843-F650C0D7AEFE}" type="parTrans" cxnId="{D94BF84B-A4FB-44D0-B7CC-4719AE965AFB}">
      <dgm:prSet/>
      <dgm:spPr/>
      <dgm:t>
        <a:bodyPr/>
        <a:lstStyle/>
        <a:p>
          <a:endParaRPr lang="en-US"/>
        </a:p>
      </dgm:t>
    </dgm:pt>
    <dgm:pt modelId="{CF31E5E7-62FF-46DA-BB0C-955C054A120F}" type="sibTrans" cxnId="{D94BF84B-A4FB-44D0-B7CC-4719AE965AFB}">
      <dgm:prSet/>
      <dgm:spPr/>
      <dgm:t>
        <a:bodyPr/>
        <a:lstStyle/>
        <a:p>
          <a:endParaRPr lang="en-US"/>
        </a:p>
      </dgm:t>
    </dgm:pt>
    <dgm:pt modelId="{EC4ED8F0-A891-4E64-B05F-C954A0E9B308}">
      <dgm:prSet custT="1"/>
      <dgm:spPr/>
      <dgm:t>
        <a:bodyPr/>
        <a:lstStyle/>
        <a:p>
          <a:pPr rtl="0"/>
          <a:r>
            <a:rPr lang="en-US" sz="1800">
              <a:latin typeface="+mj-lt"/>
              <a:cs typeface="Segoe UI"/>
            </a:rPr>
            <a:t>Concerns – Scared, feeling targeted by neighbors, not feeling safe to leave his room, worried about missing school</a:t>
          </a:r>
        </a:p>
      </dgm:t>
    </dgm:pt>
    <dgm:pt modelId="{87B1A5A9-D5E5-4B50-87E6-E56268CA2FC8}" type="parTrans" cxnId="{980BC02A-F797-4FA5-A276-398A40D5045A}">
      <dgm:prSet/>
      <dgm:spPr/>
      <dgm:t>
        <a:bodyPr/>
        <a:lstStyle/>
        <a:p>
          <a:endParaRPr lang="en-US"/>
        </a:p>
      </dgm:t>
    </dgm:pt>
    <dgm:pt modelId="{9D6774D8-D62C-4BBB-A310-50F0C62F4197}" type="sibTrans" cxnId="{980BC02A-F797-4FA5-A276-398A40D5045A}">
      <dgm:prSet/>
      <dgm:spPr/>
      <dgm:t>
        <a:bodyPr/>
        <a:lstStyle/>
        <a:p>
          <a:endParaRPr lang="en-US"/>
        </a:p>
      </dgm:t>
    </dgm:pt>
    <dgm:pt modelId="{E4088C0F-E344-423A-8ECD-55EB4DED95D8}">
      <dgm:prSet custT="1"/>
      <dgm:spPr/>
      <dgm:t>
        <a:bodyPr/>
        <a:lstStyle/>
        <a:p>
          <a:pPr rtl="0"/>
          <a:r>
            <a:rPr lang="en-US" sz="1800">
              <a:latin typeface="+mj-lt"/>
              <a:cs typeface="Segoe UI"/>
            </a:rPr>
            <a:t>What makes it worse/better – staying in room, closing blinds</a:t>
          </a:r>
        </a:p>
      </dgm:t>
    </dgm:pt>
    <dgm:pt modelId="{1E2971C8-093A-4DAD-A3FF-ED93143228F2}" type="parTrans" cxnId="{34641BD9-2AAB-43E1-9EDC-31E930F72C51}">
      <dgm:prSet/>
      <dgm:spPr/>
      <dgm:t>
        <a:bodyPr/>
        <a:lstStyle/>
        <a:p>
          <a:endParaRPr lang="en-US"/>
        </a:p>
      </dgm:t>
    </dgm:pt>
    <dgm:pt modelId="{8DE07A6E-1D72-4AD9-A641-FC71F040DA3F}" type="sibTrans" cxnId="{34641BD9-2AAB-43E1-9EDC-31E930F72C51}">
      <dgm:prSet/>
      <dgm:spPr/>
      <dgm:t>
        <a:bodyPr/>
        <a:lstStyle/>
        <a:p>
          <a:endParaRPr lang="en-US"/>
        </a:p>
      </dgm:t>
    </dgm:pt>
    <dgm:pt modelId="{949502D3-6E2E-4FFC-8FF8-AF57A67A9952}">
      <dgm:prSet custT="1"/>
      <dgm:spPr/>
      <dgm:t>
        <a:bodyPr/>
        <a:lstStyle/>
        <a:p>
          <a:pPr rtl="0"/>
          <a:r>
            <a:rPr lang="en-US" sz="1800">
              <a:latin typeface="+mj-lt"/>
              <a:cs typeface="Segoe UI"/>
            </a:rPr>
            <a:t>Feels scared and worried</a:t>
          </a:r>
          <a:endParaRPr lang="en-US" sz="1800">
            <a:latin typeface="+mj-lt"/>
          </a:endParaRPr>
        </a:p>
      </dgm:t>
    </dgm:pt>
    <dgm:pt modelId="{610C3CBB-EAE0-4198-A609-EB5948C02850}" type="parTrans" cxnId="{49640EC5-5897-474E-B0C4-D9BD0A270F67}">
      <dgm:prSet/>
      <dgm:spPr/>
      <dgm:t>
        <a:bodyPr/>
        <a:lstStyle/>
        <a:p>
          <a:endParaRPr lang="en-US"/>
        </a:p>
      </dgm:t>
    </dgm:pt>
    <dgm:pt modelId="{4277D095-5DB9-4ABD-BF4E-977F79250F65}" type="sibTrans" cxnId="{49640EC5-5897-474E-B0C4-D9BD0A270F67}">
      <dgm:prSet/>
      <dgm:spPr/>
      <dgm:t>
        <a:bodyPr/>
        <a:lstStyle/>
        <a:p>
          <a:endParaRPr lang="en-US"/>
        </a:p>
      </dgm:t>
    </dgm:pt>
    <dgm:pt modelId="{BF7AEA5A-6237-4EB8-AC19-A020EAB3B994}" type="pres">
      <dgm:prSet presAssocID="{87778D50-96B9-47D2-BBED-D1A0B1E2503A}" presName="linear" presStyleCnt="0">
        <dgm:presLayoutVars>
          <dgm:animLvl val="lvl"/>
          <dgm:resizeHandles val="exact"/>
        </dgm:presLayoutVars>
      </dgm:prSet>
      <dgm:spPr/>
    </dgm:pt>
    <dgm:pt modelId="{E31F040A-492E-440B-A0B3-091BC7BD72AF}" type="pres">
      <dgm:prSet presAssocID="{D019AEAA-546F-46F4-9276-BADBEB1134B4}" presName="parentText" presStyleLbl="node1" presStyleIdx="0" presStyleCnt="4">
        <dgm:presLayoutVars>
          <dgm:chMax val="0"/>
          <dgm:bulletEnabled val="1"/>
        </dgm:presLayoutVars>
      </dgm:prSet>
      <dgm:spPr/>
    </dgm:pt>
    <dgm:pt modelId="{D072599C-8832-4EFB-B473-B66988FE0345}" type="pres">
      <dgm:prSet presAssocID="{CF31E5E7-62FF-46DA-BB0C-955C054A120F}" presName="spacer" presStyleCnt="0"/>
      <dgm:spPr/>
    </dgm:pt>
    <dgm:pt modelId="{DA66475D-C6B8-46E5-A79E-0DC4E2383807}" type="pres">
      <dgm:prSet presAssocID="{EC4ED8F0-A891-4E64-B05F-C954A0E9B308}" presName="parentText" presStyleLbl="node1" presStyleIdx="1" presStyleCnt="4">
        <dgm:presLayoutVars>
          <dgm:chMax val="0"/>
          <dgm:bulletEnabled val="1"/>
        </dgm:presLayoutVars>
      </dgm:prSet>
      <dgm:spPr/>
    </dgm:pt>
    <dgm:pt modelId="{53238C4A-6360-45CC-8210-72B11748D464}" type="pres">
      <dgm:prSet presAssocID="{9D6774D8-D62C-4BBB-A310-50F0C62F4197}" presName="spacer" presStyleCnt="0"/>
      <dgm:spPr/>
    </dgm:pt>
    <dgm:pt modelId="{464A7D6C-1314-488B-9AC3-101A082DAD36}" type="pres">
      <dgm:prSet presAssocID="{E4088C0F-E344-423A-8ECD-55EB4DED95D8}" presName="parentText" presStyleLbl="node1" presStyleIdx="2" presStyleCnt="4">
        <dgm:presLayoutVars>
          <dgm:chMax val="0"/>
          <dgm:bulletEnabled val="1"/>
        </dgm:presLayoutVars>
      </dgm:prSet>
      <dgm:spPr/>
    </dgm:pt>
    <dgm:pt modelId="{7100A2AA-CC67-4BF6-97AB-06F79C4B4070}" type="pres">
      <dgm:prSet presAssocID="{8DE07A6E-1D72-4AD9-A641-FC71F040DA3F}" presName="spacer" presStyleCnt="0"/>
      <dgm:spPr/>
    </dgm:pt>
    <dgm:pt modelId="{09270799-4E38-4A23-83DA-88CFF2FC5DC6}" type="pres">
      <dgm:prSet presAssocID="{949502D3-6E2E-4FFC-8FF8-AF57A67A9952}" presName="parentText" presStyleLbl="node1" presStyleIdx="3" presStyleCnt="4">
        <dgm:presLayoutVars>
          <dgm:chMax val="0"/>
          <dgm:bulletEnabled val="1"/>
        </dgm:presLayoutVars>
      </dgm:prSet>
      <dgm:spPr/>
    </dgm:pt>
  </dgm:ptLst>
  <dgm:cxnLst>
    <dgm:cxn modelId="{00C5ED0B-B6B3-4B47-9BAC-96B2C9039CB4}" type="presOf" srcId="{E4088C0F-E344-423A-8ECD-55EB4DED95D8}" destId="{464A7D6C-1314-488B-9AC3-101A082DAD36}" srcOrd="0" destOrd="0" presId="urn:microsoft.com/office/officeart/2005/8/layout/vList2"/>
    <dgm:cxn modelId="{9B3A5F26-69DD-4F2E-805D-734D852A4D3C}" type="presOf" srcId="{EC4ED8F0-A891-4E64-B05F-C954A0E9B308}" destId="{DA66475D-C6B8-46E5-A79E-0DC4E2383807}" srcOrd="0" destOrd="0" presId="urn:microsoft.com/office/officeart/2005/8/layout/vList2"/>
    <dgm:cxn modelId="{980BC02A-F797-4FA5-A276-398A40D5045A}" srcId="{87778D50-96B9-47D2-BBED-D1A0B1E2503A}" destId="{EC4ED8F0-A891-4E64-B05F-C954A0E9B308}" srcOrd="1" destOrd="0" parTransId="{87B1A5A9-D5E5-4B50-87E6-E56268CA2FC8}" sibTransId="{9D6774D8-D62C-4BBB-A310-50F0C62F4197}"/>
    <dgm:cxn modelId="{D94BF84B-A4FB-44D0-B7CC-4719AE965AFB}" srcId="{87778D50-96B9-47D2-BBED-D1A0B1E2503A}" destId="{D019AEAA-546F-46F4-9276-BADBEB1134B4}" srcOrd="0" destOrd="0" parTransId="{376DDA08-74C7-4793-A843-F650C0D7AEFE}" sibTransId="{CF31E5E7-62FF-46DA-BB0C-955C054A120F}"/>
    <dgm:cxn modelId="{1F3A4ABA-2F24-41B4-9FBE-8031C8697AE9}" type="presOf" srcId="{D019AEAA-546F-46F4-9276-BADBEB1134B4}" destId="{E31F040A-492E-440B-A0B3-091BC7BD72AF}" srcOrd="0" destOrd="0" presId="urn:microsoft.com/office/officeart/2005/8/layout/vList2"/>
    <dgm:cxn modelId="{49640EC5-5897-474E-B0C4-D9BD0A270F67}" srcId="{87778D50-96B9-47D2-BBED-D1A0B1E2503A}" destId="{949502D3-6E2E-4FFC-8FF8-AF57A67A9952}" srcOrd="3" destOrd="0" parTransId="{610C3CBB-EAE0-4198-A609-EB5948C02850}" sibTransId="{4277D095-5DB9-4ABD-BF4E-977F79250F65}"/>
    <dgm:cxn modelId="{34641BD9-2AAB-43E1-9EDC-31E930F72C51}" srcId="{87778D50-96B9-47D2-BBED-D1A0B1E2503A}" destId="{E4088C0F-E344-423A-8ECD-55EB4DED95D8}" srcOrd="2" destOrd="0" parTransId="{1E2971C8-093A-4DAD-A3FF-ED93143228F2}" sibTransId="{8DE07A6E-1D72-4AD9-A641-FC71F040DA3F}"/>
    <dgm:cxn modelId="{6E3500ED-62A0-42CC-86E0-7E64A3389132}" type="presOf" srcId="{87778D50-96B9-47D2-BBED-D1A0B1E2503A}" destId="{BF7AEA5A-6237-4EB8-AC19-A020EAB3B994}" srcOrd="0" destOrd="0" presId="urn:microsoft.com/office/officeart/2005/8/layout/vList2"/>
    <dgm:cxn modelId="{EE1039F7-9FC3-4E3E-AE95-87D3F498BEF4}" type="presOf" srcId="{949502D3-6E2E-4FFC-8FF8-AF57A67A9952}" destId="{09270799-4E38-4A23-83DA-88CFF2FC5DC6}" srcOrd="0" destOrd="0" presId="urn:microsoft.com/office/officeart/2005/8/layout/vList2"/>
    <dgm:cxn modelId="{46A6014B-211D-4AEB-8EBC-86C8D74FF503}" type="presParOf" srcId="{BF7AEA5A-6237-4EB8-AC19-A020EAB3B994}" destId="{E31F040A-492E-440B-A0B3-091BC7BD72AF}" srcOrd="0" destOrd="0" presId="urn:microsoft.com/office/officeart/2005/8/layout/vList2"/>
    <dgm:cxn modelId="{B2EBB709-C2C7-43FC-8AE9-3030C8E43C3B}" type="presParOf" srcId="{BF7AEA5A-6237-4EB8-AC19-A020EAB3B994}" destId="{D072599C-8832-4EFB-B473-B66988FE0345}" srcOrd="1" destOrd="0" presId="urn:microsoft.com/office/officeart/2005/8/layout/vList2"/>
    <dgm:cxn modelId="{B56A3C0A-2575-428E-9AF5-AE2704757FEC}" type="presParOf" srcId="{BF7AEA5A-6237-4EB8-AC19-A020EAB3B994}" destId="{DA66475D-C6B8-46E5-A79E-0DC4E2383807}" srcOrd="2" destOrd="0" presId="urn:microsoft.com/office/officeart/2005/8/layout/vList2"/>
    <dgm:cxn modelId="{C5EC80EE-66B6-4587-AB5F-F10266703644}" type="presParOf" srcId="{BF7AEA5A-6237-4EB8-AC19-A020EAB3B994}" destId="{53238C4A-6360-45CC-8210-72B11748D464}" srcOrd="3" destOrd="0" presId="urn:microsoft.com/office/officeart/2005/8/layout/vList2"/>
    <dgm:cxn modelId="{932274F6-B0DC-4044-B0E3-393F051F19EA}" type="presParOf" srcId="{BF7AEA5A-6237-4EB8-AC19-A020EAB3B994}" destId="{464A7D6C-1314-488B-9AC3-101A082DAD36}" srcOrd="4" destOrd="0" presId="urn:microsoft.com/office/officeart/2005/8/layout/vList2"/>
    <dgm:cxn modelId="{DC99EA21-DD42-4CE8-BE7D-F38AF146264C}" type="presParOf" srcId="{BF7AEA5A-6237-4EB8-AC19-A020EAB3B994}" destId="{7100A2AA-CC67-4BF6-97AB-06F79C4B4070}" srcOrd="5" destOrd="0" presId="urn:microsoft.com/office/officeart/2005/8/layout/vList2"/>
    <dgm:cxn modelId="{9C7314AB-ABDB-475B-B16D-FBA7FADE6624}" type="presParOf" srcId="{BF7AEA5A-6237-4EB8-AC19-A020EAB3B994}" destId="{09270799-4E38-4A23-83DA-88CFF2FC5DC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778D50-96B9-47D2-BBED-D1A0B1E2503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019AEAA-546F-46F4-9276-BADBEB1134B4}">
      <dgm:prSet custT="1"/>
      <dgm:spPr>
        <a:solidFill>
          <a:schemeClr val="tx2"/>
        </a:solidFill>
      </dgm:spPr>
      <dgm:t>
        <a:bodyPr/>
        <a:lstStyle/>
        <a:p>
          <a:pPr rtl="0"/>
          <a:r>
            <a:rPr lang="en-US" sz="1800">
              <a:latin typeface="+mj-lt"/>
              <a:cs typeface="Segoe UI"/>
            </a:rPr>
            <a:t>Risk – not going to school, not eating, drinking, showering independently</a:t>
          </a:r>
        </a:p>
      </dgm:t>
    </dgm:pt>
    <dgm:pt modelId="{376DDA08-74C7-4793-A843-F650C0D7AEFE}" type="parTrans" cxnId="{D94BF84B-A4FB-44D0-B7CC-4719AE965AFB}">
      <dgm:prSet/>
      <dgm:spPr/>
      <dgm:t>
        <a:bodyPr/>
        <a:lstStyle/>
        <a:p>
          <a:endParaRPr lang="en-US"/>
        </a:p>
      </dgm:t>
    </dgm:pt>
    <dgm:pt modelId="{CF31E5E7-62FF-46DA-BB0C-955C054A120F}" type="sibTrans" cxnId="{D94BF84B-A4FB-44D0-B7CC-4719AE965AFB}">
      <dgm:prSet/>
      <dgm:spPr/>
      <dgm:t>
        <a:bodyPr/>
        <a:lstStyle/>
        <a:p>
          <a:endParaRPr lang="en-US"/>
        </a:p>
      </dgm:t>
    </dgm:pt>
    <dgm:pt modelId="{4902BC64-95A5-4C1C-B982-5AD17EE6CF0C}">
      <dgm:prSet custT="1"/>
      <dgm:spPr>
        <a:solidFill>
          <a:schemeClr val="tx2"/>
        </a:solidFill>
      </dgm:spPr>
      <dgm:t>
        <a:bodyPr/>
        <a:lstStyle/>
        <a:p>
          <a:pPr rtl="0"/>
          <a:r>
            <a:rPr lang="en-US" sz="1800">
              <a:latin typeface="+mj-lt"/>
              <a:cs typeface="Segoe UI"/>
            </a:rPr>
            <a:t>Concerns – not sure how to help him, negative consequences from school if something doesn't change</a:t>
          </a:r>
        </a:p>
      </dgm:t>
    </dgm:pt>
    <dgm:pt modelId="{5EF9A43D-7E59-4127-84B7-67C2DCEA451D}" type="parTrans" cxnId="{23D172F1-07F7-4BB6-A7F7-8C5721995B06}">
      <dgm:prSet/>
      <dgm:spPr/>
      <dgm:t>
        <a:bodyPr/>
        <a:lstStyle/>
        <a:p>
          <a:endParaRPr lang="en-US"/>
        </a:p>
      </dgm:t>
    </dgm:pt>
    <dgm:pt modelId="{0D45B182-8E63-4D22-8417-1387492F583C}" type="sibTrans" cxnId="{23D172F1-07F7-4BB6-A7F7-8C5721995B06}">
      <dgm:prSet/>
      <dgm:spPr/>
      <dgm:t>
        <a:bodyPr/>
        <a:lstStyle/>
        <a:p>
          <a:endParaRPr lang="en-US"/>
        </a:p>
      </dgm:t>
    </dgm:pt>
    <dgm:pt modelId="{B98B8DA2-6B79-4783-84D8-6751CFDC00B3}">
      <dgm:prSet custT="1"/>
      <dgm:spPr>
        <a:solidFill>
          <a:schemeClr val="tx2"/>
        </a:solidFill>
      </dgm:spPr>
      <dgm:t>
        <a:bodyPr/>
        <a:lstStyle/>
        <a:p>
          <a:pPr rtl="0"/>
          <a:r>
            <a:rPr lang="en-US" sz="1800">
              <a:latin typeface="+mj-lt"/>
              <a:cs typeface="Segoe UI"/>
            </a:rPr>
            <a:t>What makes it worse/better – staying in his room</a:t>
          </a:r>
        </a:p>
      </dgm:t>
    </dgm:pt>
    <dgm:pt modelId="{05F6F07A-1AF1-43B9-A91B-D2501075F1F2}" type="parTrans" cxnId="{AEDBF26C-A186-4FB2-87D2-E500F01CB203}">
      <dgm:prSet/>
      <dgm:spPr/>
      <dgm:t>
        <a:bodyPr/>
        <a:lstStyle/>
        <a:p>
          <a:endParaRPr lang="en-US"/>
        </a:p>
      </dgm:t>
    </dgm:pt>
    <dgm:pt modelId="{E70876AF-3C9F-49F9-A76E-E2779DBA3A80}" type="sibTrans" cxnId="{AEDBF26C-A186-4FB2-87D2-E500F01CB203}">
      <dgm:prSet/>
      <dgm:spPr/>
      <dgm:t>
        <a:bodyPr/>
        <a:lstStyle/>
        <a:p>
          <a:endParaRPr lang="en-US"/>
        </a:p>
      </dgm:t>
    </dgm:pt>
    <dgm:pt modelId="{6538917A-2EA5-48EC-9A74-B73720A48868}">
      <dgm:prSet custT="1"/>
      <dgm:spPr>
        <a:solidFill>
          <a:schemeClr val="tx2"/>
        </a:solidFill>
      </dgm:spPr>
      <dgm:t>
        <a:bodyPr/>
        <a:lstStyle/>
        <a:p>
          <a:pPr rtl="0"/>
          <a:r>
            <a:rPr lang="en-US" sz="1800">
              <a:latin typeface="+mj-lt"/>
              <a:cs typeface="Segoe UI"/>
            </a:rPr>
            <a:t>Feels scared, worried, frustrated</a:t>
          </a:r>
        </a:p>
      </dgm:t>
    </dgm:pt>
    <dgm:pt modelId="{0A566BC9-3809-4A2A-98A8-4EEE036B4AF9}" type="parTrans" cxnId="{D2857B8E-34F8-4EF4-B8FB-1053B5F3738E}">
      <dgm:prSet/>
      <dgm:spPr/>
      <dgm:t>
        <a:bodyPr/>
        <a:lstStyle/>
        <a:p>
          <a:endParaRPr lang="en-US"/>
        </a:p>
      </dgm:t>
    </dgm:pt>
    <dgm:pt modelId="{DF8045F8-1178-40B0-9AC6-D6BFAEA1A011}" type="sibTrans" cxnId="{D2857B8E-34F8-4EF4-B8FB-1053B5F3738E}">
      <dgm:prSet/>
      <dgm:spPr/>
      <dgm:t>
        <a:bodyPr/>
        <a:lstStyle/>
        <a:p>
          <a:endParaRPr lang="en-US"/>
        </a:p>
      </dgm:t>
    </dgm:pt>
    <dgm:pt modelId="{BF7AEA5A-6237-4EB8-AC19-A020EAB3B994}" type="pres">
      <dgm:prSet presAssocID="{87778D50-96B9-47D2-BBED-D1A0B1E2503A}" presName="linear" presStyleCnt="0">
        <dgm:presLayoutVars>
          <dgm:animLvl val="lvl"/>
          <dgm:resizeHandles val="exact"/>
        </dgm:presLayoutVars>
      </dgm:prSet>
      <dgm:spPr/>
    </dgm:pt>
    <dgm:pt modelId="{E31F040A-492E-440B-A0B3-091BC7BD72AF}" type="pres">
      <dgm:prSet presAssocID="{D019AEAA-546F-46F4-9276-BADBEB1134B4}" presName="parentText" presStyleLbl="node1" presStyleIdx="0" presStyleCnt="4">
        <dgm:presLayoutVars>
          <dgm:chMax val="0"/>
          <dgm:bulletEnabled val="1"/>
        </dgm:presLayoutVars>
      </dgm:prSet>
      <dgm:spPr/>
    </dgm:pt>
    <dgm:pt modelId="{D072599C-8832-4EFB-B473-B66988FE0345}" type="pres">
      <dgm:prSet presAssocID="{CF31E5E7-62FF-46DA-BB0C-955C054A120F}" presName="spacer" presStyleCnt="0"/>
      <dgm:spPr/>
    </dgm:pt>
    <dgm:pt modelId="{0545B9B6-A24F-472D-8972-081A37259F87}" type="pres">
      <dgm:prSet presAssocID="{4902BC64-95A5-4C1C-B982-5AD17EE6CF0C}" presName="parentText" presStyleLbl="node1" presStyleIdx="1" presStyleCnt="4">
        <dgm:presLayoutVars>
          <dgm:chMax val="0"/>
          <dgm:bulletEnabled val="1"/>
        </dgm:presLayoutVars>
      </dgm:prSet>
      <dgm:spPr/>
    </dgm:pt>
    <dgm:pt modelId="{F83A256A-9932-4366-B0DB-480DC5785DC8}" type="pres">
      <dgm:prSet presAssocID="{0D45B182-8E63-4D22-8417-1387492F583C}" presName="spacer" presStyleCnt="0"/>
      <dgm:spPr/>
    </dgm:pt>
    <dgm:pt modelId="{0F951D0C-6A27-4AB3-BBBC-5A55A20E6F4B}" type="pres">
      <dgm:prSet presAssocID="{B98B8DA2-6B79-4783-84D8-6751CFDC00B3}" presName="parentText" presStyleLbl="node1" presStyleIdx="2" presStyleCnt="4">
        <dgm:presLayoutVars>
          <dgm:chMax val="0"/>
          <dgm:bulletEnabled val="1"/>
        </dgm:presLayoutVars>
      </dgm:prSet>
      <dgm:spPr/>
    </dgm:pt>
    <dgm:pt modelId="{378A9627-DB33-4F24-9818-4593A3A0C732}" type="pres">
      <dgm:prSet presAssocID="{E70876AF-3C9F-49F9-A76E-E2779DBA3A80}" presName="spacer" presStyleCnt="0"/>
      <dgm:spPr/>
    </dgm:pt>
    <dgm:pt modelId="{4F9C34D5-96E9-4076-9EC9-0A4544E916C4}" type="pres">
      <dgm:prSet presAssocID="{6538917A-2EA5-48EC-9A74-B73720A48868}" presName="parentText" presStyleLbl="node1" presStyleIdx="3" presStyleCnt="4">
        <dgm:presLayoutVars>
          <dgm:chMax val="0"/>
          <dgm:bulletEnabled val="1"/>
        </dgm:presLayoutVars>
      </dgm:prSet>
      <dgm:spPr/>
    </dgm:pt>
  </dgm:ptLst>
  <dgm:cxnLst>
    <dgm:cxn modelId="{550F371C-B61B-441A-AFF5-57F7242A2C22}" type="presOf" srcId="{B98B8DA2-6B79-4783-84D8-6751CFDC00B3}" destId="{0F951D0C-6A27-4AB3-BBBC-5A55A20E6F4B}" srcOrd="0" destOrd="0" presId="urn:microsoft.com/office/officeart/2005/8/layout/vList2"/>
    <dgm:cxn modelId="{D94BF84B-A4FB-44D0-B7CC-4719AE965AFB}" srcId="{87778D50-96B9-47D2-BBED-D1A0B1E2503A}" destId="{D019AEAA-546F-46F4-9276-BADBEB1134B4}" srcOrd="0" destOrd="0" parTransId="{376DDA08-74C7-4793-A843-F650C0D7AEFE}" sibTransId="{CF31E5E7-62FF-46DA-BB0C-955C054A120F}"/>
    <dgm:cxn modelId="{AEDBF26C-A186-4FB2-87D2-E500F01CB203}" srcId="{87778D50-96B9-47D2-BBED-D1A0B1E2503A}" destId="{B98B8DA2-6B79-4783-84D8-6751CFDC00B3}" srcOrd="2" destOrd="0" parTransId="{05F6F07A-1AF1-43B9-A91B-D2501075F1F2}" sibTransId="{E70876AF-3C9F-49F9-A76E-E2779DBA3A80}"/>
    <dgm:cxn modelId="{CA88084E-6472-4E0B-A1CE-74A4BB678FD0}" type="presOf" srcId="{D019AEAA-546F-46F4-9276-BADBEB1134B4}" destId="{E31F040A-492E-440B-A0B3-091BC7BD72AF}" srcOrd="0" destOrd="0" presId="urn:microsoft.com/office/officeart/2005/8/layout/vList2"/>
    <dgm:cxn modelId="{D2857B8E-34F8-4EF4-B8FB-1053B5F3738E}" srcId="{87778D50-96B9-47D2-BBED-D1A0B1E2503A}" destId="{6538917A-2EA5-48EC-9A74-B73720A48868}" srcOrd="3" destOrd="0" parTransId="{0A566BC9-3809-4A2A-98A8-4EEE036B4AF9}" sibTransId="{DF8045F8-1178-40B0-9AC6-D6BFAEA1A011}"/>
    <dgm:cxn modelId="{76CA999E-7379-4E64-A1F2-166DDC884961}" type="presOf" srcId="{6538917A-2EA5-48EC-9A74-B73720A48868}" destId="{4F9C34D5-96E9-4076-9EC9-0A4544E916C4}" srcOrd="0" destOrd="0" presId="urn:microsoft.com/office/officeart/2005/8/layout/vList2"/>
    <dgm:cxn modelId="{DFD8E9E1-87CC-4598-BA86-280972AB50AF}" type="presOf" srcId="{4902BC64-95A5-4C1C-B982-5AD17EE6CF0C}" destId="{0545B9B6-A24F-472D-8972-081A37259F87}" srcOrd="0" destOrd="0" presId="urn:microsoft.com/office/officeart/2005/8/layout/vList2"/>
    <dgm:cxn modelId="{6E3500ED-62A0-42CC-86E0-7E64A3389132}" type="presOf" srcId="{87778D50-96B9-47D2-BBED-D1A0B1E2503A}" destId="{BF7AEA5A-6237-4EB8-AC19-A020EAB3B994}" srcOrd="0" destOrd="0" presId="urn:microsoft.com/office/officeart/2005/8/layout/vList2"/>
    <dgm:cxn modelId="{23D172F1-07F7-4BB6-A7F7-8C5721995B06}" srcId="{87778D50-96B9-47D2-BBED-D1A0B1E2503A}" destId="{4902BC64-95A5-4C1C-B982-5AD17EE6CF0C}" srcOrd="1" destOrd="0" parTransId="{5EF9A43D-7E59-4127-84B7-67C2DCEA451D}" sibTransId="{0D45B182-8E63-4D22-8417-1387492F583C}"/>
    <dgm:cxn modelId="{17649CD6-1CFE-454C-84A7-5F95F1C96690}" type="presParOf" srcId="{BF7AEA5A-6237-4EB8-AC19-A020EAB3B994}" destId="{E31F040A-492E-440B-A0B3-091BC7BD72AF}" srcOrd="0" destOrd="0" presId="urn:microsoft.com/office/officeart/2005/8/layout/vList2"/>
    <dgm:cxn modelId="{B9B7841A-F7FE-4D9E-BC55-3999FDAD95C7}" type="presParOf" srcId="{BF7AEA5A-6237-4EB8-AC19-A020EAB3B994}" destId="{D072599C-8832-4EFB-B473-B66988FE0345}" srcOrd="1" destOrd="0" presId="urn:microsoft.com/office/officeart/2005/8/layout/vList2"/>
    <dgm:cxn modelId="{DF16B3A2-E9A8-468A-ACB6-0871B8B80961}" type="presParOf" srcId="{BF7AEA5A-6237-4EB8-AC19-A020EAB3B994}" destId="{0545B9B6-A24F-472D-8972-081A37259F87}" srcOrd="2" destOrd="0" presId="urn:microsoft.com/office/officeart/2005/8/layout/vList2"/>
    <dgm:cxn modelId="{E2FD0CA2-8B0B-4C10-9018-2B85732E7D5B}" type="presParOf" srcId="{BF7AEA5A-6237-4EB8-AC19-A020EAB3B994}" destId="{F83A256A-9932-4366-B0DB-480DC5785DC8}" srcOrd="3" destOrd="0" presId="urn:microsoft.com/office/officeart/2005/8/layout/vList2"/>
    <dgm:cxn modelId="{C7EA120B-DA61-455F-9164-16AC8EFE878A}" type="presParOf" srcId="{BF7AEA5A-6237-4EB8-AC19-A020EAB3B994}" destId="{0F951D0C-6A27-4AB3-BBBC-5A55A20E6F4B}" srcOrd="4" destOrd="0" presId="urn:microsoft.com/office/officeart/2005/8/layout/vList2"/>
    <dgm:cxn modelId="{06341EC6-5AD6-44F5-A187-22400662CA8A}" type="presParOf" srcId="{BF7AEA5A-6237-4EB8-AC19-A020EAB3B994}" destId="{378A9627-DB33-4F24-9818-4593A3A0C732}" srcOrd="5" destOrd="0" presId="urn:microsoft.com/office/officeart/2005/8/layout/vList2"/>
    <dgm:cxn modelId="{54CEF196-539A-4460-9D5B-8738DAEB87A6}" type="presParOf" srcId="{BF7AEA5A-6237-4EB8-AC19-A020EAB3B994}" destId="{4F9C34D5-96E9-4076-9EC9-0A4544E916C4}"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663F8-B9DC-4754-AF44-FF58FE7068B2}">
      <dsp:nvSpPr>
        <dsp:cNvPr id="0" name=""/>
        <dsp:cNvSpPr/>
      </dsp:nvSpPr>
      <dsp:spPr>
        <a:xfrm rot="5400000">
          <a:off x="7078797" y="-2827677"/>
          <a:ext cx="1643237" cy="7435685"/>
        </a:xfrm>
        <a:prstGeom prst="round2SameRect">
          <a:avLst/>
        </a:prstGeom>
        <a:no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lr>
              <a:srgbClr val="E47225"/>
            </a:buClr>
            <a:buSzPct val="120000"/>
            <a:buFontTx/>
            <a:buChar char="»"/>
          </a:pPr>
          <a:r>
            <a:rPr lang="en-US" sz="1800" kern="1200" dirty="0">
              <a:solidFill>
                <a:schemeClr val="tx1">
                  <a:lumMod val="75000"/>
                </a:schemeClr>
              </a:solidFill>
              <a:latin typeface="+mj-lt"/>
            </a:rPr>
            <a:t>Seeing things other people cannot see.</a:t>
          </a:r>
          <a:endParaRPr lang="en-US" sz="1800" kern="1200" dirty="0">
            <a:latin typeface="+mj-lt"/>
            <a:cs typeface="Segoe UI"/>
          </a:endParaRPr>
        </a:p>
        <a:p>
          <a:pPr marL="171450" lvl="1" indent="-171450" algn="l" defTabSz="800100">
            <a:lnSpc>
              <a:spcPct val="90000"/>
            </a:lnSpc>
            <a:spcBef>
              <a:spcPct val="0"/>
            </a:spcBef>
            <a:spcAft>
              <a:spcPct val="15000"/>
            </a:spcAft>
            <a:buClr>
              <a:srgbClr val="E47225"/>
            </a:buClr>
            <a:buSzPct val="120000"/>
            <a:buFontTx/>
            <a:buChar char="»"/>
          </a:pPr>
          <a:r>
            <a:rPr lang="en-US" sz="1800" kern="1200" dirty="0">
              <a:solidFill>
                <a:schemeClr val="tx1">
                  <a:lumMod val="75000"/>
                </a:schemeClr>
              </a:solidFill>
              <a:latin typeface="+mj-lt"/>
            </a:rPr>
            <a:t>Odd thoughts or beliefs that aren’t shared by others.</a:t>
          </a:r>
        </a:p>
        <a:p>
          <a:pPr marL="171450" lvl="1" indent="-171450" algn="l" defTabSz="800100">
            <a:lnSpc>
              <a:spcPct val="90000"/>
            </a:lnSpc>
            <a:spcBef>
              <a:spcPct val="0"/>
            </a:spcBef>
            <a:spcAft>
              <a:spcPct val="15000"/>
            </a:spcAft>
            <a:buClr>
              <a:srgbClr val="E47225"/>
            </a:buClr>
            <a:buSzPct val="120000"/>
            <a:buFontTx/>
            <a:buChar char="»"/>
          </a:pPr>
          <a:r>
            <a:rPr lang="en-US" sz="1800" kern="1200" dirty="0">
              <a:solidFill>
                <a:schemeClr val="tx1">
                  <a:lumMod val="75000"/>
                </a:schemeClr>
              </a:solidFill>
              <a:latin typeface="+mj-lt"/>
            </a:rPr>
            <a:t>Communication or speech that is hard to follow (that can't be explained by cognition, English as a second language, etc.).</a:t>
          </a:r>
        </a:p>
        <a:p>
          <a:pPr marL="171450" lvl="1" indent="-171450" algn="l" defTabSz="800100">
            <a:lnSpc>
              <a:spcPct val="90000"/>
            </a:lnSpc>
            <a:spcBef>
              <a:spcPct val="0"/>
            </a:spcBef>
            <a:spcAft>
              <a:spcPct val="15000"/>
            </a:spcAft>
            <a:buClr>
              <a:srgbClr val="E47225"/>
            </a:buClr>
            <a:buSzPct val="120000"/>
            <a:buFontTx/>
            <a:buChar char="»"/>
          </a:pPr>
          <a:r>
            <a:rPr lang="en-US" sz="1800" kern="1200" dirty="0">
              <a:solidFill>
                <a:schemeClr val="tx1">
                  <a:lumMod val="75000"/>
                </a:schemeClr>
              </a:solidFill>
              <a:latin typeface="+mj-lt"/>
            </a:rPr>
            <a:t>Sometimes called “Positive Symptoms.”</a:t>
          </a:r>
        </a:p>
      </dsp:txBody>
      <dsp:txXfrm rot="-5400000">
        <a:off x="4182573" y="148763"/>
        <a:ext cx="7355469" cy="1482805"/>
      </dsp:txXfrm>
    </dsp:sp>
    <dsp:sp modelId="{37DF28A7-FE82-4974-9F3E-B369EC7A3C6B}">
      <dsp:nvSpPr>
        <dsp:cNvPr id="0" name=""/>
        <dsp:cNvSpPr/>
      </dsp:nvSpPr>
      <dsp:spPr>
        <a:xfrm>
          <a:off x="0" y="2689"/>
          <a:ext cx="4182573" cy="1774952"/>
        </a:xfrm>
        <a:prstGeom prst="roundRect">
          <a:avLst/>
        </a:prstGeom>
        <a:solidFill>
          <a:srgbClr val="17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cs typeface="Segoe UI"/>
            </a:rPr>
            <a:t>Changes in Perception, Thinking, and Communication</a:t>
          </a:r>
        </a:p>
      </dsp:txBody>
      <dsp:txXfrm>
        <a:off x="86646" y="89335"/>
        <a:ext cx="4009281" cy="1601660"/>
      </dsp:txXfrm>
    </dsp:sp>
    <dsp:sp modelId="{38F795D7-6DC3-4661-B56C-9AAA50D026DF}">
      <dsp:nvSpPr>
        <dsp:cNvPr id="0" name=""/>
        <dsp:cNvSpPr/>
      </dsp:nvSpPr>
      <dsp:spPr>
        <a:xfrm rot="5400000">
          <a:off x="7190435" y="-963976"/>
          <a:ext cx="1419962" cy="7435685"/>
        </a:xfrm>
        <a:prstGeom prst="round2SameRect">
          <a:avLst/>
        </a:prstGeom>
        <a:no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lr>
              <a:srgbClr val="E47225"/>
            </a:buClr>
            <a:buSzPct val="120000"/>
            <a:buFontTx/>
            <a:buChar char="»"/>
          </a:pPr>
          <a:r>
            <a:rPr lang="en-US" sz="1800" kern="1200" dirty="0">
              <a:latin typeface="+mj-lt"/>
              <a:cs typeface="Segoe UI"/>
            </a:rPr>
            <a:t>Change in motivation for daily activities.</a:t>
          </a:r>
        </a:p>
        <a:p>
          <a:pPr marL="171450" lvl="1" indent="-171450" algn="l" defTabSz="800100">
            <a:lnSpc>
              <a:spcPct val="90000"/>
            </a:lnSpc>
            <a:spcBef>
              <a:spcPct val="0"/>
            </a:spcBef>
            <a:spcAft>
              <a:spcPct val="15000"/>
            </a:spcAft>
            <a:buClr>
              <a:srgbClr val="E47225"/>
            </a:buClr>
            <a:buSzPct val="120000"/>
            <a:buFontTx/>
            <a:buChar char="»"/>
          </a:pPr>
          <a:r>
            <a:rPr lang="en-US" sz="1800" kern="1200" dirty="0">
              <a:latin typeface="+mj-lt"/>
              <a:cs typeface="Segoe UI"/>
            </a:rPr>
            <a:t>Decreased verbal/bodily expressiveness.</a:t>
          </a:r>
        </a:p>
        <a:p>
          <a:pPr marL="171450" lvl="1" indent="-171450" algn="l" defTabSz="800100">
            <a:lnSpc>
              <a:spcPct val="90000"/>
            </a:lnSpc>
            <a:spcBef>
              <a:spcPct val="0"/>
            </a:spcBef>
            <a:spcAft>
              <a:spcPct val="15000"/>
            </a:spcAft>
            <a:buClr>
              <a:srgbClr val="E47225"/>
            </a:buClr>
            <a:buSzPct val="120000"/>
            <a:buFontTx/>
            <a:buChar char="»"/>
          </a:pPr>
          <a:r>
            <a:rPr lang="en-US" sz="1800" kern="1200" dirty="0">
              <a:latin typeface="+mj-lt"/>
              <a:cs typeface="Segoe UI"/>
            </a:rPr>
            <a:t>Sometimes called “Negative Symptoms.”</a:t>
          </a:r>
        </a:p>
      </dsp:txBody>
      <dsp:txXfrm rot="-5400000">
        <a:off x="4182574" y="2113202"/>
        <a:ext cx="7366368" cy="1281328"/>
      </dsp:txXfrm>
    </dsp:sp>
    <dsp:sp modelId="{4C761ED8-923B-4DBD-B562-CE93F4DBE73C}">
      <dsp:nvSpPr>
        <dsp:cNvPr id="0" name=""/>
        <dsp:cNvSpPr/>
      </dsp:nvSpPr>
      <dsp:spPr>
        <a:xfrm>
          <a:off x="0" y="1866389"/>
          <a:ext cx="4182573" cy="1774952"/>
        </a:xfrm>
        <a:prstGeom prst="roundRect">
          <a:avLst/>
        </a:prstGeom>
        <a:solidFill>
          <a:srgbClr val="17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cs typeface="Segoe UI"/>
            </a:rPr>
            <a:t>Changes in Expression and Motivation</a:t>
          </a:r>
        </a:p>
      </dsp:txBody>
      <dsp:txXfrm>
        <a:off x="86646" y="1953035"/>
        <a:ext cx="4009281" cy="1601660"/>
      </dsp:txXfrm>
    </dsp:sp>
    <dsp:sp modelId="{B9E6DBF3-01C2-40A7-8C49-5B5F33C90299}">
      <dsp:nvSpPr>
        <dsp:cNvPr id="0" name=""/>
        <dsp:cNvSpPr/>
      </dsp:nvSpPr>
      <dsp:spPr>
        <a:xfrm rot="5400000">
          <a:off x="7190435" y="899723"/>
          <a:ext cx="1419962" cy="7435685"/>
        </a:xfrm>
        <a:prstGeom prst="round2SameRect">
          <a:avLst/>
        </a:prstGeom>
        <a:no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lr>
              <a:srgbClr val="E47225"/>
            </a:buClr>
            <a:buSzPct val="120000"/>
            <a:buFontTx/>
            <a:buChar char="»"/>
          </a:pPr>
          <a:r>
            <a:rPr lang="en-US" sz="1800" kern="1200" dirty="0">
              <a:latin typeface="+mj-lt"/>
              <a:cs typeface="Segoe UI"/>
            </a:rPr>
            <a:t>Can impact areas such as attention, memory, and understanding new information.</a:t>
          </a:r>
        </a:p>
        <a:p>
          <a:pPr marL="171450" lvl="1" indent="-171450" algn="l" defTabSz="800100">
            <a:lnSpc>
              <a:spcPct val="90000"/>
            </a:lnSpc>
            <a:spcBef>
              <a:spcPct val="0"/>
            </a:spcBef>
            <a:spcAft>
              <a:spcPct val="15000"/>
            </a:spcAft>
            <a:buClr>
              <a:srgbClr val="E47225"/>
            </a:buClr>
            <a:buSzPct val="120000"/>
            <a:buFontTx/>
            <a:buChar char="»"/>
          </a:pPr>
          <a:r>
            <a:rPr lang="en-US" sz="1800" kern="1200" dirty="0">
              <a:latin typeface="+mj-lt"/>
              <a:cs typeface="Segoe UI"/>
            </a:rPr>
            <a:t>Can impact the way social cues are interpreted.</a:t>
          </a:r>
        </a:p>
      </dsp:txBody>
      <dsp:txXfrm rot="-5400000">
        <a:off x="4182574" y="3976902"/>
        <a:ext cx="7366368" cy="1281328"/>
      </dsp:txXfrm>
    </dsp:sp>
    <dsp:sp modelId="{A0F89E7E-F5FD-455F-8F56-34B5D9F74031}">
      <dsp:nvSpPr>
        <dsp:cNvPr id="0" name=""/>
        <dsp:cNvSpPr/>
      </dsp:nvSpPr>
      <dsp:spPr>
        <a:xfrm>
          <a:off x="0" y="3730089"/>
          <a:ext cx="4182573" cy="1774952"/>
        </a:xfrm>
        <a:prstGeom prst="roundRect">
          <a:avLst/>
        </a:prstGeom>
        <a:solidFill>
          <a:srgbClr val="17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cs typeface="Segoe UI"/>
            </a:rPr>
            <a:t>Cognitive Changes</a:t>
          </a:r>
        </a:p>
      </dsp:txBody>
      <dsp:txXfrm>
        <a:off x="86646" y="3816735"/>
        <a:ext cx="4009281" cy="1601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B975-A4AB-4349-95FC-CD726A26C145}">
      <dsp:nvSpPr>
        <dsp:cNvPr id="0" name=""/>
        <dsp:cNvSpPr/>
      </dsp:nvSpPr>
      <dsp:spPr>
        <a:xfrm>
          <a:off x="0" y="3580"/>
          <a:ext cx="8029393" cy="47901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A9C5C533-EC89-47C4-8BCE-1024659E485D}">
      <dsp:nvSpPr>
        <dsp:cNvPr id="0" name=""/>
        <dsp:cNvSpPr/>
      </dsp:nvSpPr>
      <dsp:spPr>
        <a:xfrm>
          <a:off x="134413" y="217183"/>
          <a:ext cx="263714" cy="2634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D135D9-F4B8-467A-922A-56609ADF7222}">
      <dsp:nvSpPr>
        <dsp:cNvPr id="0" name=""/>
        <dsp:cNvSpPr/>
      </dsp:nvSpPr>
      <dsp:spPr>
        <a:xfrm>
          <a:off x="562172" y="0"/>
          <a:ext cx="7335494" cy="7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27" tIns="77627" rIns="77627" bIns="77627" numCol="1" spcCol="1270" anchor="ctr" anchorCtr="0">
          <a:noAutofit/>
        </a:bodyPr>
        <a:lstStyle/>
        <a:p>
          <a:pPr marL="0" lvl="0" indent="0" algn="l" defTabSz="889000">
            <a:lnSpc>
              <a:spcPct val="100000"/>
            </a:lnSpc>
            <a:spcBef>
              <a:spcPct val="0"/>
            </a:spcBef>
            <a:spcAft>
              <a:spcPct val="35000"/>
            </a:spcAft>
            <a:buNone/>
          </a:pPr>
          <a:r>
            <a:rPr lang="en-US" sz="2000" kern="1200" baseline="0">
              <a:latin typeface="+mj-lt"/>
              <a:cs typeface="Segoe UI"/>
            </a:rPr>
            <a:t>Changes in social motivation and engagement in social activities with friends / family. May be withdrawn or self-isolating. Could be irritable or angry.</a:t>
          </a:r>
        </a:p>
      </dsp:txBody>
      <dsp:txXfrm>
        <a:off x="562172" y="0"/>
        <a:ext cx="7335494" cy="733487"/>
      </dsp:txXfrm>
    </dsp:sp>
    <dsp:sp modelId="{01BB27B2-E1D2-4F19-9E1F-D183E517BE90}">
      <dsp:nvSpPr>
        <dsp:cNvPr id="0" name=""/>
        <dsp:cNvSpPr/>
      </dsp:nvSpPr>
      <dsp:spPr>
        <a:xfrm>
          <a:off x="0" y="920439"/>
          <a:ext cx="8029393" cy="47901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BEC5E25D-AA30-47C8-AA64-DE6CB40BCB33}">
      <dsp:nvSpPr>
        <dsp:cNvPr id="0" name=""/>
        <dsp:cNvSpPr/>
      </dsp:nvSpPr>
      <dsp:spPr>
        <a:xfrm>
          <a:off x="155389" y="1164569"/>
          <a:ext cx="263714" cy="26345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39068-2B0F-4DED-B11B-DE84B5496D82}">
      <dsp:nvSpPr>
        <dsp:cNvPr id="0" name=""/>
        <dsp:cNvSpPr/>
      </dsp:nvSpPr>
      <dsp:spPr>
        <a:xfrm>
          <a:off x="553516" y="920439"/>
          <a:ext cx="7335494" cy="7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27" tIns="77627" rIns="77627" bIns="77627" numCol="1" spcCol="1270" anchor="ctr" anchorCtr="0">
          <a:noAutofit/>
        </a:bodyPr>
        <a:lstStyle/>
        <a:p>
          <a:pPr marL="0" lvl="0" indent="0" algn="l" defTabSz="889000">
            <a:lnSpc>
              <a:spcPct val="100000"/>
            </a:lnSpc>
            <a:spcBef>
              <a:spcPct val="0"/>
            </a:spcBef>
            <a:spcAft>
              <a:spcPct val="35000"/>
            </a:spcAft>
            <a:buNone/>
          </a:pPr>
          <a:r>
            <a:rPr lang="en-US" sz="2000" kern="1200" baseline="0">
              <a:latin typeface="+mj-lt"/>
              <a:cs typeface="Segoe UI"/>
            </a:rPr>
            <a:t>Changes in school performance – grades, behavior in class.</a:t>
          </a:r>
        </a:p>
      </dsp:txBody>
      <dsp:txXfrm>
        <a:off x="553516" y="920439"/>
        <a:ext cx="7335494" cy="733487"/>
      </dsp:txXfrm>
    </dsp:sp>
    <dsp:sp modelId="{CE52AE9A-5700-49B3-ABEB-D17BE0709B00}">
      <dsp:nvSpPr>
        <dsp:cNvPr id="0" name=""/>
        <dsp:cNvSpPr/>
      </dsp:nvSpPr>
      <dsp:spPr>
        <a:xfrm>
          <a:off x="0" y="1837299"/>
          <a:ext cx="8029393" cy="47901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77A6A86B-E497-4795-A858-1997C4446969}">
      <dsp:nvSpPr>
        <dsp:cNvPr id="0" name=""/>
        <dsp:cNvSpPr/>
      </dsp:nvSpPr>
      <dsp:spPr>
        <a:xfrm>
          <a:off x="165877" y="2055196"/>
          <a:ext cx="263714" cy="26345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BEA22-BEF9-4274-B2FD-802982AF01EB}">
      <dsp:nvSpPr>
        <dsp:cNvPr id="0" name=""/>
        <dsp:cNvSpPr/>
      </dsp:nvSpPr>
      <dsp:spPr>
        <a:xfrm>
          <a:off x="553516" y="1837299"/>
          <a:ext cx="7335494" cy="7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27" tIns="77627" rIns="77627" bIns="77627" numCol="1" spcCol="1270" anchor="ctr" anchorCtr="0">
          <a:noAutofit/>
        </a:bodyPr>
        <a:lstStyle/>
        <a:p>
          <a:pPr marL="0" lvl="0" indent="0" algn="l" defTabSz="889000">
            <a:lnSpc>
              <a:spcPct val="100000"/>
            </a:lnSpc>
            <a:spcBef>
              <a:spcPct val="0"/>
            </a:spcBef>
            <a:spcAft>
              <a:spcPct val="35000"/>
            </a:spcAft>
            <a:buNone/>
          </a:pPr>
          <a:r>
            <a:rPr lang="en-US" sz="2000" kern="1200" baseline="0">
              <a:latin typeface="+mj-lt"/>
              <a:cs typeface="Segoe UI"/>
            </a:rPr>
            <a:t>Doing fewer activities at home – such as chores, cooking.</a:t>
          </a:r>
        </a:p>
      </dsp:txBody>
      <dsp:txXfrm>
        <a:off x="553516" y="1837299"/>
        <a:ext cx="7335494" cy="733487"/>
      </dsp:txXfrm>
    </dsp:sp>
    <dsp:sp modelId="{10D0CBED-9298-41D4-9CBF-1558A82208F1}">
      <dsp:nvSpPr>
        <dsp:cNvPr id="0" name=""/>
        <dsp:cNvSpPr/>
      </dsp:nvSpPr>
      <dsp:spPr>
        <a:xfrm>
          <a:off x="0" y="2754158"/>
          <a:ext cx="8029393" cy="47901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6582BB5E-1125-4B5E-8642-0191C769037E}">
      <dsp:nvSpPr>
        <dsp:cNvPr id="0" name=""/>
        <dsp:cNvSpPr/>
      </dsp:nvSpPr>
      <dsp:spPr>
        <a:xfrm>
          <a:off x="144901" y="2996657"/>
          <a:ext cx="263714" cy="26345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B9C50-F450-451B-927E-3C8892052480}">
      <dsp:nvSpPr>
        <dsp:cNvPr id="0" name=""/>
        <dsp:cNvSpPr/>
      </dsp:nvSpPr>
      <dsp:spPr>
        <a:xfrm>
          <a:off x="553516" y="2754158"/>
          <a:ext cx="7335494" cy="7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27" tIns="77627" rIns="77627" bIns="77627" numCol="1" spcCol="1270" anchor="ctr" anchorCtr="0">
          <a:noAutofit/>
        </a:bodyPr>
        <a:lstStyle/>
        <a:p>
          <a:pPr marL="0" lvl="0" indent="0" algn="l" defTabSz="889000">
            <a:lnSpc>
              <a:spcPct val="100000"/>
            </a:lnSpc>
            <a:spcBef>
              <a:spcPct val="0"/>
            </a:spcBef>
            <a:spcAft>
              <a:spcPct val="35000"/>
            </a:spcAft>
            <a:buNone/>
          </a:pPr>
          <a:r>
            <a:rPr lang="en-US" sz="2000" kern="1200" baseline="0">
              <a:latin typeface="+mj-lt"/>
              <a:cs typeface="Segoe UI"/>
            </a:rPr>
            <a:t>Not engaging in as many hobbies or activities or playing with pets.</a:t>
          </a:r>
        </a:p>
      </dsp:txBody>
      <dsp:txXfrm>
        <a:off x="553516" y="2754158"/>
        <a:ext cx="7335494" cy="733487"/>
      </dsp:txXfrm>
    </dsp:sp>
    <dsp:sp modelId="{A5C63DB0-A844-4906-A003-0A335A160E49}">
      <dsp:nvSpPr>
        <dsp:cNvPr id="0" name=""/>
        <dsp:cNvSpPr/>
      </dsp:nvSpPr>
      <dsp:spPr>
        <a:xfrm>
          <a:off x="0" y="3671018"/>
          <a:ext cx="8029393" cy="47901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763E54CC-4762-42E4-BE38-6159266C98E6}">
      <dsp:nvSpPr>
        <dsp:cNvPr id="0" name=""/>
        <dsp:cNvSpPr/>
      </dsp:nvSpPr>
      <dsp:spPr>
        <a:xfrm>
          <a:off x="144901" y="3894171"/>
          <a:ext cx="263714" cy="26345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F9158-B5B6-4239-BD99-5F63B454320B}">
      <dsp:nvSpPr>
        <dsp:cNvPr id="0" name=""/>
        <dsp:cNvSpPr/>
      </dsp:nvSpPr>
      <dsp:spPr>
        <a:xfrm>
          <a:off x="553516" y="3671018"/>
          <a:ext cx="7335494" cy="7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27" tIns="77627" rIns="77627" bIns="77627" numCol="1" spcCol="1270" anchor="ctr" anchorCtr="0">
          <a:noAutofit/>
        </a:bodyPr>
        <a:lstStyle/>
        <a:p>
          <a:pPr marL="0" lvl="0" indent="0" algn="l" defTabSz="889000">
            <a:lnSpc>
              <a:spcPct val="100000"/>
            </a:lnSpc>
            <a:spcBef>
              <a:spcPct val="0"/>
            </a:spcBef>
            <a:spcAft>
              <a:spcPct val="35000"/>
            </a:spcAft>
            <a:buNone/>
          </a:pPr>
          <a:r>
            <a:rPr lang="en-US" sz="2000" kern="1200" baseline="0">
              <a:latin typeface="+mj-lt"/>
              <a:cs typeface="Segoe UI"/>
            </a:rPr>
            <a:t>Changes in work performance – missing deadlines, struggling to complete tasks.</a:t>
          </a:r>
        </a:p>
      </dsp:txBody>
      <dsp:txXfrm>
        <a:off x="553516" y="3671018"/>
        <a:ext cx="7335494" cy="733487"/>
      </dsp:txXfrm>
    </dsp:sp>
    <dsp:sp modelId="{5F67E262-C0CE-4D1C-9BDD-4722270DF27C}">
      <dsp:nvSpPr>
        <dsp:cNvPr id="0" name=""/>
        <dsp:cNvSpPr/>
      </dsp:nvSpPr>
      <dsp:spPr>
        <a:xfrm>
          <a:off x="0" y="4587877"/>
          <a:ext cx="8029393" cy="47901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5CFAD9C4-D611-4FB5-9602-38EB06C1AAB0}">
      <dsp:nvSpPr>
        <dsp:cNvPr id="0" name=""/>
        <dsp:cNvSpPr/>
      </dsp:nvSpPr>
      <dsp:spPr>
        <a:xfrm>
          <a:off x="186855" y="4852983"/>
          <a:ext cx="263714" cy="263456"/>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4EFA3-C9D5-47EA-BE73-9C62A502A1BF}">
      <dsp:nvSpPr>
        <dsp:cNvPr id="0" name=""/>
        <dsp:cNvSpPr/>
      </dsp:nvSpPr>
      <dsp:spPr>
        <a:xfrm>
          <a:off x="553516" y="4587877"/>
          <a:ext cx="7335494" cy="7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27" tIns="77627" rIns="77627" bIns="77627" numCol="1" spcCol="1270" anchor="ctr" anchorCtr="0">
          <a:noAutofit/>
        </a:bodyPr>
        <a:lstStyle/>
        <a:p>
          <a:pPr marL="0" lvl="0" indent="0" algn="l" defTabSz="889000">
            <a:lnSpc>
              <a:spcPct val="100000"/>
            </a:lnSpc>
            <a:spcBef>
              <a:spcPct val="0"/>
            </a:spcBef>
            <a:spcAft>
              <a:spcPct val="35000"/>
            </a:spcAft>
            <a:buNone/>
          </a:pPr>
          <a:r>
            <a:rPr lang="en-US" sz="2000" kern="1200" baseline="0">
              <a:latin typeface="+mj-lt"/>
              <a:cs typeface="Segoe UI"/>
            </a:rPr>
            <a:t>Changes in eating, exercise, and dressing/bathing. </a:t>
          </a:r>
        </a:p>
      </dsp:txBody>
      <dsp:txXfrm>
        <a:off x="553516" y="4587877"/>
        <a:ext cx="7335494" cy="733487"/>
      </dsp:txXfrm>
    </dsp:sp>
    <dsp:sp modelId="{81B3F376-F33F-4CB5-9DEC-C6A7D7BCEA2D}">
      <dsp:nvSpPr>
        <dsp:cNvPr id="0" name=""/>
        <dsp:cNvSpPr/>
      </dsp:nvSpPr>
      <dsp:spPr>
        <a:xfrm>
          <a:off x="0" y="5504736"/>
          <a:ext cx="8029393" cy="47901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B390A50-3280-4793-8EAA-D98D1ECEB354}">
      <dsp:nvSpPr>
        <dsp:cNvPr id="0" name=""/>
        <dsp:cNvSpPr/>
      </dsp:nvSpPr>
      <dsp:spPr>
        <a:xfrm>
          <a:off x="176367" y="5759354"/>
          <a:ext cx="263714" cy="263456"/>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BC9DA-E91F-4C66-9ED2-D2D33DC40047}">
      <dsp:nvSpPr>
        <dsp:cNvPr id="0" name=""/>
        <dsp:cNvSpPr/>
      </dsp:nvSpPr>
      <dsp:spPr>
        <a:xfrm>
          <a:off x="553516" y="5504736"/>
          <a:ext cx="7335494" cy="7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27" tIns="77627" rIns="77627" bIns="77627" numCol="1" spcCol="1270" anchor="ctr" anchorCtr="0">
          <a:noAutofit/>
        </a:bodyPr>
        <a:lstStyle/>
        <a:p>
          <a:pPr marL="0" lvl="0" indent="0" algn="l" defTabSz="889000">
            <a:lnSpc>
              <a:spcPct val="100000"/>
            </a:lnSpc>
            <a:spcBef>
              <a:spcPct val="0"/>
            </a:spcBef>
            <a:spcAft>
              <a:spcPct val="35000"/>
            </a:spcAft>
            <a:buNone/>
          </a:pPr>
          <a:r>
            <a:rPr lang="en-US" sz="2000" kern="1200" baseline="0">
              <a:latin typeface="+mj-lt"/>
              <a:cs typeface="Segoe UI"/>
            </a:rPr>
            <a:t>Changes in sleep – trouble falling asleep, staying asleep, or waking up.</a:t>
          </a:r>
        </a:p>
      </dsp:txBody>
      <dsp:txXfrm>
        <a:off x="553516" y="5504736"/>
        <a:ext cx="7335494" cy="733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663F8-B9DC-4754-AF44-FF58FE7068B2}">
      <dsp:nvSpPr>
        <dsp:cNvPr id="0" name=""/>
        <dsp:cNvSpPr/>
      </dsp:nvSpPr>
      <dsp:spPr>
        <a:xfrm rot="5400000">
          <a:off x="7309836" y="-3025666"/>
          <a:ext cx="1391425" cy="7534634"/>
        </a:xfrm>
        <a:prstGeom prst="round2SameRect">
          <a:avLst/>
        </a:prstGeom>
        <a:noFill/>
        <a:ln w="12700" cap="flat" cmpd="sng" algn="ctr">
          <a:solidFill>
            <a:schemeClr val="accent5">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chemeClr val="accent2"/>
            </a:buClr>
            <a:buSzPct val="125000"/>
            <a:buFont typeface="Arial" panose="020B0604020202020204" pitchFamily="34" charset="0"/>
            <a:buChar char="»"/>
          </a:pPr>
          <a:r>
            <a:rPr lang="en-US" sz="1600" kern="1200" dirty="0">
              <a:latin typeface="Arial" panose="020B0604020202020204" pitchFamily="34" charset="0"/>
              <a:cs typeface="Arial" panose="020B0604020202020204" pitchFamily="34" charset="0"/>
            </a:rPr>
            <a:t>Some behaviors are common for younger children but not adolescents (e.g., imaginary friends).</a:t>
          </a:r>
        </a:p>
        <a:p>
          <a:pPr marL="171450" lvl="1" indent="-171450" algn="l" defTabSz="711200" rtl="0">
            <a:lnSpc>
              <a:spcPct val="90000"/>
            </a:lnSpc>
            <a:spcBef>
              <a:spcPct val="0"/>
            </a:spcBef>
            <a:spcAft>
              <a:spcPct val="15000"/>
            </a:spcAft>
            <a:buClr>
              <a:schemeClr val="accent2"/>
            </a:buClr>
            <a:buSzPct val="125000"/>
            <a:buFont typeface="Arial" panose="020B0604020202020204" pitchFamily="34" charset="0"/>
            <a:buChar char="»"/>
          </a:pPr>
          <a:r>
            <a:rPr lang="en-US" sz="1600" kern="1200" dirty="0">
              <a:latin typeface="Arial" panose="020B0604020202020204" pitchFamily="34" charset="0"/>
              <a:cs typeface="Arial" panose="020B0604020202020204" pitchFamily="34" charset="0"/>
            </a:rPr>
            <a:t>Does this person have a developmental disorder like Autism or an intellectual disability? (e.g., a history of special education in school, poor performance in school, delays in speech, walking or self-care).</a:t>
          </a:r>
        </a:p>
      </dsp:txBody>
      <dsp:txXfrm rot="-5400000">
        <a:off x="4238232" y="113862"/>
        <a:ext cx="7466710" cy="1255577"/>
      </dsp:txXfrm>
    </dsp:sp>
    <dsp:sp modelId="{37DF28A7-FE82-4974-9F3E-B369EC7A3C6B}">
      <dsp:nvSpPr>
        <dsp:cNvPr id="0" name=""/>
        <dsp:cNvSpPr/>
      </dsp:nvSpPr>
      <dsp:spPr>
        <a:xfrm>
          <a:off x="0" y="3071"/>
          <a:ext cx="4238232" cy="1477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Developmental Norms</a:t>
          </a:r>
        </a:p>
      </dsp:txBody>
      <dsp:txXfrm>
        <a:off x="72109" y="75180"/>
        <a:ext cx="4094014" cy="1332941"/>
      </dsp:txXfrm>
    </dsp:sp>
    <dsp:sp modelId="{38F795D7-6DC3-4661-B56C-9AAA50D026DF}">
      <dsp:nvSpPr>
        <dsp:cNvPr id="0" name=""/>
        <dsp:cNvSpPr/>
      </dsp:nvSpPr>
      <dsp:spPr>
        <a:xfrm rot="5400000">
          <a:off x="7335368" y="-1474648"/>
          <a:ext cx="1340362" cy="7534634"/>
        </a:xfrm>
        <a:prstGeom prst="round2SameRect">
          <a:avLst/>
        </a:prstGeom>
        <a:noFill/>
        <a:ln w="12700" cap="flat" cmpd="sng" algn="ctr">
          <a:solidFill>
            <a:schemeClr val="accent5">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lr>
              <a:schemeClr val="accent2"/>
            </a:buClr>
            <a:buSzPct val="125000"/>
            <a:buFont typeface="Arial" panose="020B0604020202020204" pitchFamily="34" charset="0"/>
            <a:buChar char="»"/>
          </a:pPr>
          <a:r>
            <a:rPr lang="en-US" sz="1600" kern="1200" dirty="0">
              <a:latin typeface="Arial" panose="020B0604020202020204" pitchFamily="34" charset="0"/>
              <a:cs typeface="Arial" panose="020B0604020202020204" pitchFamily="34" charset="0"/>
            </a:rPr>
            <a:t>How does this differ from expected behavior, beliefs, or thoughts based on culture, religion, etc.?</a:t>
          </a:r>
        </a:p>
        <a:p>
          <a:pPr marL="171450" lvl="1" indent="-171450" algn="l" defTabSz="711200" rtl="0">
            <a:lnSpc>
              <a:spcPct val="90000"/>
            </a:lnSpc>
            <a:spcBef>
              <a:spcPct val="0"/>
            </a:spcBef>
            <a:spcAft>
              <a:spcPct val="15000"/>
            </a:spcAft>
            <a:buClr>
              <a:schemeClr val="accent2"/>
            </a:buClr>
            <a:buSzPct val="125000"/>
            <a:buFont typeface="Arial" panose="020B0604020202020204" pitchFamily="34" charset="0"/>
            <a:buChar char="»"/>
          </a:pPr>
          <a:r>
            <a:rPr lang="en-US" sz="1600" kern="1200" dirty="0">
              <a:latin typeface="Arial" panose="020B0604020202020204" pitchFamily="34" charset="0"/>
              <a:cs typeface="Arial" panose="020B0604020202020204" pitchFamily="34" charset="0"/>
            </a:rPr>
            <a:t>Are you asking questions in the person’s (or collateral’s) preferred language?</a:t>
          </a:r>
        </a:p>
        <a:p>
          <a:pPr marL="171450" lvl="1" indent="-171450" algn="l" defTabSz="711200" rtl="0">
            <a:lnSpc>
              <a:spcPct val="90000"/>
            </a:lnSpc>
            <a:spcBef>
              <a:spcPct val="0"/>
            </a:spcBef>
            <a:spcAft>
              <a:spcPct val="15000"/>
            </a:spcAft>
            <a:buClr>
              <a:schemeClr val="accent2"/>
            </a:buClr>
            <a:buSzPct val="125000"/>
            <a:buFont typeface="Arial" panose="020B0604020202020204" pitchFamily="34" charset="0"/>
            <a:buChar char="»"/>
          </a:pPr>
          <a:r>
            <a:rPr lang="en-US" sz="1600" kern="1200" dirty="0">
              <a:latin typeface="Arial" panose="020B0604020202020204" pitchFamily="34" charset="0"/>
              <a:cs typeface="Arial" panose="020B0604020202020204" pitchFamily="34" charset="0"/>
            </a:rPr>
            <a:t>Consider how certain minority groups may be more sensitive to certain beliefs/situations given their history with government interventions.</a:t>
          </a:r>
        </a:p>
      </dsp:txBody>
      <dsp:txXfrm rot="-5400000">
        <a:off x="4238233" y="1687918"/>
        <a:ext cx="7469203" cy="1209500"/>
      </dsp:txXfrm>
    </dsp:sp>
    <dsp:sp modelId="{4C761ED8-923B-4DBD-B562-CE93F4DBE73C}">
      <dsp:nvSpPr>
        <dsp:cNvPr id="0" name=""/>
        <dsp:cNvSpPr/>
      </dsp:nvSpPr>
      <dsp:spPr>
        <a:xfrm>
          <a:off x="0" y="1554088"/>
          <a:ext cx="4238232" cy="1477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Cultural or Familial Context of the Experience</a:t>
          </a:r>
        </a:p>
      </dsp:txBody>
      <dsp:txXfrm>
        <a:off x="72109" y="1626197"/>
        <a:ext cx="4094014" cy="1332941"/>
      </dsp:txXfrm>
    </dsp:sp>
    <dsp:sp modelId="{B9E6DBF3-01C2-40A7-8C49-5B5F33C90299}">
      <dsp:nvSpPr>
        <dsp:cNvPr id="0" name=""/>
        <dsp:cNvSpPr/>
      </dsp:nvSpPr>
      <dsp:spPr>
        <a:xfrm rot="5400000">
          <a:off x="7414685" y="76368"/>
          <a:ext cx="1181727" cy="7534634"/>
        </a:xfrm>
        <a:prstGeom prst="round2SameRect">
          <a:avLst/>
        </a:prstGeom>
        <a:noFill/>
        <a:ln w="12700" cap="flat" cmpd="sng" algn="ctr">
          <a:solidFill>
            <a:schemeClr val="accent5">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chemeClr val="accent2"/>
            </a:buClr>
            <a:buSzPct val="125000"/>
            <a:buFont typeface="Arial" panose="020B0604020202020204" pitchFamily="34" charset="0"/>
            <a:buChar char="»"/>
          </a:pPr>
          <a:r>
            <a:rPr lang="en-US" sz="1600" kern="1200" dirty="0">
              <a:latin typeface="Arial" panose="020B0604020202020204" pitchFamily="34" charset="0"/>
              <a:cs typeface="Arial" panose="020B0604020202020204" pitchFamily="34" charset="0"/>
            </a:rPr>
            <a:t>Has there been a traumatic event?</a:t>
          </a:r>
        </a:p>
        <a:p>
          <a:pPr marL="171450" lvl="1" indent="-171450" algn="l" defTabSz="711200" rtl="0">
            <a:lnSpc>
              <a:spcPct val="90000"/>
            </a:lnSpc>
            <a:spcBef>
              <a:spcPct val="0"/>
            </a:spcBef>
            <a:spcAft>
              <a:spcPct val="15000"/>
            </a:spcAft>
            <a:buClr>
              <a:schemeClr val="accent2"/>
            </a:buClr>
            <a:buSzPct val="125000"/>
            <a:buFont typeface="Arial" panose="020B0604020202020204" pitchFamily="34" charset="0"/>
            <a:buChar char="»"/>
          </a:pPr>
          <a:r>
            <a:rPr lang="en-US" sz="1600" kern="1200" dirty="0">
              <a:latin typeface="Arial" panose="020B0604020202020204" pitchFamily="34" charset="0"/>
              <a:cs typeface="Arial" panose="020B0604020202020204" pitchFamily="34" charset="0"/>
            </a:rPr>
            <a:t>Is this person being targeted? (e.g., bullying, gang activity, discrimination or hate crimes, the focus of criticism by family or friends)</a:t>
          </a:r>
        </a:p>
      </dsp:txBody>
      <dsp:txXfrm rot="-5400000">
        <a:off x="4238232" y="3310509"/>
        <a:ext cx="7476947" cy="1066353"/>
      </dsp:txXfrm>
    </dsp:sp>
    <dsp:sp modelId="{A0F89E7E-F5FD-455F-8F56-34B5D9F74031}">
      <dsp:nvSpPr>
        <dsp:cNvPr id="0" name=""/>
        <dsp:cNvSpPr/>
      </dsp:nvSpPr>
      <dsp:spPr>
        <a:xfrm>
          <a:off x="0" y="3105106"/>
          <a:ext cx="4238232" cy="1477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Environmental Factors/Trauma Exposure </a:t>
          </a:r>
        </a:p>
      </dsp:txBody>
      <dsp:txXfrm>
        <a:off x="72109" y="3177215"/>
        <a:ext cx="4094014" cy="1332941"/>
      </dsp:txXfrm>
    </dsp:sp>
    <dsp:sp modelId="{0DA6C1CF-9CAE-487F-AC97-FC7D0BAEA412}">
      <dsp:nvSpPr>
        <dsp:cNvPr id="0" name=""/>
        <dsp:cNvSpPr/>
      </dsp:nvSpPr>
      <dsp:spPr>
        <a:xfrm rot="5400000">
          <a:off x="7414685" y="1627386"/>
          <a:ext cx="1181727" cy="7534634"/>
        </a:xfrm>
        <a:prstGeom prst="round2SameRect">
          <a:avLst/>
        </a:prstGeom>
        <a:noFill/>
        <a:ln w="12700" cap="flat" cmpd="sng" algn="ctr">
          <a:solidFill>
            <a:schemeClr val="accent5">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chemeClr val="accent2"/>
            </a:buClr>
            <a:buSzPct val="125000"/>
            <a:buFont typeface="Arial" panose="020B0604020202020204" pitchFamily="34" charset="0"/>
            <a:buChar char="»"/>
          </a:pPr>
          <a:r>
            <a:rPr lang="en-US" sz="1600" kern="1200" dirty="0">
              <a:latin typeface="Arial" panose="020B0604020202020204" pitchFamily="34" charset="0"/>
              <a:cs typeface="Arial" panose="020B0604020202020204" pitchFamily="34" charset="0"/>
            </a:rPr>
            <a:t>Is this person using substances? Does substance use and experiences/behaviors happen at the same time or at different times?</a:t>
          </a:r>
        </a:p>
      </dsp:txBody>
      <dsp:txXfrm rot="-5400000">
        <a:off x="4238232" y="4861527"/>
        <a:ext cx="7476947" cy="1066353"/>
      </dsp:txXfrm>
    </dsp:sp>
    <dsp:sp modelId="{C4B162DC-EA8B-4067-8F6B-4562BF56E228}">
      <dsp:nvSpPr>
        <dsp:cNvPr id="0" name=""/>
        <dsp:cNvSpPr/>
      </dsp:nvSpPr>
      <dsp:spPr>
        <a:xfrm>
          <a:off x="0" y="4659195"/>
          <a:ext cx="4238232" cy="1477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Substance Use</a:t>
          </a:r>
        </a:p>
      </dsp:txBody>
      <dsp:txXfrm>
        <a:off x="72109" y="4731304"/>
        <a:ext cx="4094014" cy="1332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D542E-32CD-42B1-BA40-B41BB61E22A9}">
      <dsp:nvSpPr>
        <dsp:cNvPr id="0" name=""/>
        <dsp:cNvSpPr/>
      </dsp:nvSpPr>
      <dsp:spPr>
        <a:xfrm>
          <a:off x="0" y="16780"/>
          <a:ext cx="10209571" cy="692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US" sz="1800" kern="1200">
              <a:latin typeface="Arial" panose="020B0604020202020204" pitchFamily="34" charset="0"/>
              <a:cs typeface="Arial" panose="020B0604020202020204" pitchFamily="34" charset="0"/>
            </a:rPr>
            <a:t>Inability/change in ability to meet basic needs (e.g., eating, drinking, dressing appropriately for the weather)</a:t>
          </a:r>
        </a:p>
      </dsp:txBody>
      <dsp:txXfrm>
        <a:off x="33812" y="50592"/>
        <a:ext cx="10141947" cy="625016"/>
      </dsp:txXfrm>
    </dsp:sp>
    <dsp:sp modelId="{95C57468-6325-4CBB-9637-F2744FE2F9AF}">
      <dsp:nvSpPr>
        <dsp:cNvPr id="0" name=""/>
        <dsp:cNvSpPr/>
      </dsp:nvSpPr>
      <dsp:spPr>
        <a:xfrm>
          <a:off x="0" y="751264"/>
          <a:ext cx="10209571" cy="692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US" sz="1800" kern="1200">
              <a:latin typeface="Arial" panose="020B0604020202020204" pitchFamily="34" charset="0"/>
              <a:cs typeface="Arial" panose="020B0604020202020204" pitchFamily="34" charset="0"/>
            </a:rPr>
            <a:t>Decline in hygiene to the point of skin infection or rashes</a:t>
          </a:r>
        </a:p>
      </dsp:txBody>
      <dsp:txXfrm>
        <a:off x="33812" y="785076"/>
        <a:ext cx="10141947" cy="625016"/>
      </dsp:txXfrm>
    </dsp:sp>
    <dsp:sp modelId="{7A3EB29B-B9DD-4103-A43E-86A41BC974BE}">
      <dsp:nvSpPr>
        <dsp:cNvPr id="0" name=""/>
        <dsp:cNvSpPr/>
      </dsp:nvSpPr>
      <dsp:spPr>
        <a:xfrm>
          <a:off x="0" y="1473801"/>
          <a:ext cx="10209571" cy="692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US" sz="1800" kern="1200">
              <a:latin typeface="Arial" panose="020B0604020202020204" pitchFamily="34" charset="0"/>
              <a:cs typeface="Arial" panose="020B0604020202020204" pitchFamily="34" charset="0"/>
            </a:rPr>
            <a:t>Sudden onset of psychosis following recent/current infection</a:t>
          </a:r>
        </a:p>
      </dsp:txBody>
      <dsp:txXfrm>
        <a:off x="33812" y="1507613"/>
        <a:ext cx="10141947" cy="625016"/>
      </dsp:txXfrm>
    </dsp:sp>
    <dsp:sp modelId="{D25E491C-DE5A-49EB-BA14-AAADCC264DD5}">
      <dsp:nvSpPr>
        <dsp:cNvPr id="0" name=""/>
        <dsp:cNvSpPr/>
      </dsp:nvSpPr>
      <dsp:spPr>
        <a:xfrm>
          <a:off x="0" y="2207177"/>
          <a:ext cx="10209571" cy="692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US" sz="1800" kern="1200">
              <a:latin typeface="Arial" panose="020B0604020202020204" pitchFamily="34" charset="0"/>
              <a:cs typeface="Arial" panose="020B0604020202020204" pitchFamily="34" charset="0"/>
            </a:rPr>
            <a:t>A known medical condition for which they are not taking treatment or has already incurred negative medical consequences, like:</a:t>
          </a:r>
        </a:p>
      </dsp:txBody>
      <dsp:txXfrm>
        <a:off x="33812" y="2240989"/>
        <a:ext cx="10141947" cy="625016"/>
      </dsp:txXfrm>
    </dsp:sp>
    <dsp:sp modelId="{BDC3DBC7-90E3-4DE6-8A09-7433CD968248}">
      <dsp:nvSpPr>
        <dsp:cNvPr id="0" name=""/>
        <dsp:cNvSpPr/>
      </dsp:nvSpPr>
      <dsp:spPr>
        <a:xfrm>
          <a:off x="0" y="3107020"/>
          <a:ext cx="10209571" cy="2335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154" tIns="10160" rIns="56896" bIns="10160" numCol="1" spcCol="1270" anchor="t" anchorCtr="0">
          <a:noAutofit/>
        </a:bodyPr>
        <a:lstStyle/>
        <a:p>
          <a:pPr marL="57150" lvl="1" indent="-57150" algn="l" defTabSz="355600">
            <a:lnSpc>
              <a:spcPct val="90000"/>
            </a:lnSpc>
            <a:spcBef>
              <a:spcPct val="0"/>
            </a:spcBef>
            <a:spcAft>
              <a:spcPts val="600"/>
            </a:spcAft>
            <a:buClr>
              <a:schemeClr val="accent2"/>
            </a:buClr>
            <a:buSzPct val="125000"/>
            <a:buFont typeface="Segoe UI" panose="020B0502040204020203" pitchFamily="34" charset="0"/>
            <a:buChar char="»"/>
          </a:pPr>
          <a:endParaRPr lang="en-US" sz="800" kern="120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ts val="600"/>
            </a:spcAft>
            <a:buClr>
              <a:schemeClr val="accent2"/>
            </a:buClr>
            <a:buSzPct val="125000"/>
            <a:buFont typeface="Segoe UI" panose="020B0502040204020203" pitchFamily="34" charset="0"/>
            <a:buChar char="»"/>
          </a:pPr>
          <a:r>
            <a:rPr lang="en-US" sz="1800" kern="1200">
              <a:latin typeface="Arial" panose="020B0604020202020204" pitchFamily="34" charset="0"/>
              <a:cs typeface="Arial" panose="020B0604020202020204" pitchFamily="34" charset="0"/>
            </a:rPr>
            <a:t>Insulin-dependent diabetes  </a:t>
          </a:r>
        </a:p>
        <a:p>
          <a:pPr marL="171450" lvl="1" indent="-171450" algn="l" defTabSz="800100">
            <a:lnSpc>
              <a:spcPct val="90000"/>
            </a:lnSpc>
            <a:spcBef>
              <a:spcPct val="0"/>
            </a:spcBef>
            <a:spcAft>
              <a:spcPts val="600"/>
            </a:spcAft>
            <a:buClr>
              <a:schemeClr val="accent2"/>
            </a:buClr>
            <a:buSzPct val="125000"/>
            <a:buFont typeface="Segoe UI" panose="020B0502040204020203" pitchFamily="34" charset="0"/>
            <a:buChar char="»"/>
          </a:pPr>
          <a:r>
            <a:rPr lang="en-US" sz="1800" kern="1200">
              <a:latin typeface="Arial" panose="020B0604020202020204" pitchFamily="34" charset="0"/>
              <a:cs typeface="Arial" panose="020B0604020202020204" pitchFamily="34" charset="0"/>
            </a:rPr>
            <a:t>Thyroid disease</a:t>
          </a:r>
        </a:p>
        <a:p>
          <a:pPr marL="171450" lvl="1" indent="-171450" algn="l" defTabSz="800100">
            <a:lnSpc>
              <a:spcPct val="90000"/>
            </a:lnSpc>
            <a:spcBef>
              <a:spcPct val="0"/>
            </a:spcBef>
            <a:spcAft>
              <a:spcPts val="600"/>
            </a:spcAft>
            <a:buClr>
              <a:schemeClr val="accent2"/>
            </a:buClr>
            <a:buSzPct val="125000"/>
            <a:buFont typeface="Segoe UI" panose="020B0502040204020203" pitchFamily="34" charset="0"/>
            <a:buChar char="»"/>
          </a:pPr>
          <a:r>
            <a:rPr lang="en-US" sz="1800" kern="1200">
              <a:latin typeface="Arial" panose="020B0604020202020204" pitchFamily="34" charset="0"/>
              <a:cs typeface="Arial" panose="020B0604020202020204" pitchFamily="34" charset="0"/>
            </a:rPr>
            <a:t>Infection  </a:t>
          </a:r>
        </a:p>
        <a:p>
          <a:pPr marL="171450" lvl="1" indent="-171450" algn="l" defTabSz="800100">
            <a:lnSpc>
              <a:spcPct val="90000"/>
            </a:lnSpc>
            <a:spcBef>
              <a:spcPct val="0"/>
            </a:spcBef>
            <a:spcAft>
              <a:spcPts val="600"/>
            </a:spcAft>
            <a:buClr>
              <a:schemeClr val="accent2"/>
            </a:buClr>
            <a:buSzPct val="125000"/>
            <a:buFont typeface="Segoe UI" panose="020B0502040204020203" pitchFamily="34" charset="0"/>
            <a:buChar char="»"/>
          </a:pPr>
          <a:r>
            <a:rPr lang="en-US" sz="1800" kern="1200">
              <a:latin typeface="Arial" panose="020B0604020202020204" pitchFamily="34" charset="0"/>
              <a:cs typeface="Arial" panose="020B0604020202020204" pitchFamily="34" charset="0"/>
            </a:rPr>
            <a:t>Heart failure</a:t>
          </a:r>
        </a:p>
        <a:p>
          <a:pPr marL="171450" lvl="1" indent="-171450" algn="l" defTabSz="800100">
            <a:lnSpc>
              <a:spcPct val="90000"/>
            </a:lnSpc>
            <a:spcBef>
              <a:spcPct val="0"/>
            </a:spcBef>
            <a:spcAft>
              <a:spcPts val="600"/>
            </a:spcAft>
            <a:buClr>
              <a:schemeClr val="accent2"/>
            </a:buClr>
            <a:buSzPct val="125000"/>
            <a:buFont typeface="Segoe UI" panose="020B0502040204020203" pitchFamily="34" charset="0"/>
            <a:buChar char="»"/>
          </a:pPr>
          <a:r>
            <a:rPr lang="en-US" sz="1800" kern="1200">
              <a:latin typeface="Arial" panose="020B0604020202020204" pitchFamily="34" charset="0"/>
              <a:cs typeface="Arial" panose="020B0604020202020204" pitchFamily="34" charset="0"/>
            </a:rPr>
            <a:t>Epilepsy </a:t>
          </a:r>
        </a:p>
        <a:p>
          <a:pPr marL="171450" lvl="1" indent="-171450" algn="l" defTabSz="800100">
            <a:lnSpc>
              <a:spcPct val="90000"/>
            </a:lnSpc>
            <a:spcBef>
              <a:spcPct val="0"/>
            </a:spcBef>
            <a:spcAft>
              <a:spcPts val="600"/>
            </a:spcAft>
            <a:buClr>
              <a:schemeClr val="accent2"/>
            </a:buClr>
            <a:buSzPct val="125000"/>
            <a:buFont typeface="Segoe UI" panose="020B0502040204020203" pitchFamily="34" charset="0"/>
            <a:buChar char="»"/>
          </a:pPr>
          <a:r>
            <a:rPr lang="en-US" sz="1800" kern="1200">
              <a:latin typeface="Arial" panose="020B0604020202020204" pitchFamily="34" charset="0"/>
              <a:cs typeface="Arial" panose="020B0604020202020204" pitchFamily="34" charset="0"/>
            </a:rPr>
            <a:t>Autoimmune conditions</a:t>
          </a:r>
        </a:p>
        <a:p>
          <a:pPr marL="171450" lvl="1" indent="-171450" algn="l" defTabSz="800100">
            <a:lnSpc>
              <a:spcPct val="90000"/>
            </a:lnSpc>
            <a:spcBef>
              <a:spcPct val="0"/>
            </a:spcBef>
            <a:spcAft>
              <a:spcPts val="600"/>
            </a:spcAft>
            <a:buClr>
              <a:schemeClr val="accent2"/>
            </a:buClr>
            <a:buSzPct val="125000"/>
            <a:buFont typeface="Segoe UI" panose="020B0502040204020203" pitchFamily="34" charset="0"/>
            <a:buChar char="»"/>
          </a:pPr>
          <a:r>
            <a:rPr lang="en-US" sz="1800" kern="1200">
              <a:latin typeface="Arial" panose="020B0604020202020204" pitchFamily="34" charset="0"/>
              <a:cs typeface="Arial" panose="020B0604020202020204" pitchFamily="34" charset="0"/>
            </a:rPr>
            <a:t>Others</a:t>
          </a:r>
        </a:p>
      </dsp:txBody>
      <dsp:txXfrm>
        <a:off x="0" y="3107020"/>
        <a:ext cx="10209571" cy="2335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F040A-492E-440B-A0B3-091BC7BD72AF}">
      <dsp:nvSpPr>
        <dsp:cNvPr id="0" name=""/>
        <dsp:cNvSpPr/>
      </dsp:nvSpPr>
      <dsp:spPr>
        <a:xfrm>
          <a:off x="0" y="722"/>
          <a:ext cx="5157787" cy="9104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j-lt"/>
              <a:cs typeface="Segoe UI"/>
            </a:rPr>
            <a:t>Risk – having unusual, distressing experiences, not feeling safe</a:t>
          </a:r>
        </a:p>
      </dsp:txBody>
      <dsp:txXfrm>
        <a:off x="44446" y="45168"/>
        <a:ext cx="5068895" cy="821589"/>
      </dsp:txXfrm>
    </dsp:sp>
    <dsp:sp modelId="{DA66475D-C6B8-46E5-A79E-0DC4E2383807}">
      <dsp:nvSpPr>
        <dsp:cNvPr id="0" name=""/>
        <dsp:cNvSpPr/>
      </dsp:nvSpPr>
      <dsp:spPr>
        <a:xfrm>
          <a:off x="0" y="924943"/>
          <a:ext cx="5157787" cy="9104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j-lt"/>
              <a:cs typeface="Segoe UI"/>
            </a:rPr>
            <a:t>Concerns – Scared, feeling targeted by neighbors, not feeling safe to leave his room, worried about missing school</a:t>
          </a:r>
        </a:p>
      </dsp:txBody>
      <dsp:txXfrm>
        <a:off x="44446" y="969389"/>
        <a:ext cx="5068895" cy="821589"/>
      </dsp:txXfrm>
    </dsp:sp>
    <dsp:sp modelId="{464A7D6C-1314-488B-9AC3-101A082DAD36}">
      <dsp:nvSpPr>
        <dsp:cNvPr id="0" name=""/>
        <dsp:cNvSpPr/>
      </dsp:nvSpPr>
      <dsp:spPr>
        <a:xfrm>
          <a:off x="0" y="1849163"/>
          <a:ext cx="5157787" cy="9104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j-lt"/>
              <a:cs typeface="Segoe UI"/>
            </a:rPr>
            <a:t>What makes it worse/better – staying in room, closing blinds</a:t>
          </a:r>
        </a:p>
      </dsp:txBody>
      <dsp:txXfrm>
        <a:off x="44446" y="1893609"/>
        <a:ext cx="5068895" cy="821589"/>
      </dsp:txXfrm>
    </dsp:sp>
    <dsp:sp modelId="{09270799-4E38-4A23-83DA-88CFF2FC5DC6}">
      <dsp:nvSpPr>
        <dsp:cNvPr id="0" name=""/>
        <dsp:cNvSpPr/>
      </dsp:nvSpPr>
      <dsp:spPr>
        <a:xfrm>
          <a:off x="0" y="2773383"/>
          <a:ext cx="5157787" cy="9104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j-lt"/>
              <a:cs typeface="Segoe UI"/>
            </a:rPr>
            <a:t>Feels scared and worried</a:t>
          </a:r>
          <a:endParaRPr lang="en-US" sz="1800" kern="1200">
            <a:latin typeface="+mj-lt"/>
          </a:endParaRPr>
        </a:p>
      </dsp:txBody>
      <dsp:txXfrm>
        <a:off x="44446" y="2817829"/>
        <a:ext cx="5068895" cy="821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F040A-492E-440B-A0B3-091BC7BD72AF}">
      <dsp:nvSpPr>
        <dsp:cNvPr id="0" name=""/>
        <dsp:cNvSpPr/>
      </dsp:nvSpPr>
      <dsp:spPr>
        <a:xfrm>
          <a:off x="0" y="722"/>
          <a:ext cx="5157787" cy="910481"/>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j-lt"/>
              <a:cs typeface="Segoe UI"/>
            </a:rPr>
            <a:t>Risk – not going to school, not eating, drinking, showering independently</a:t>
          </a:r>
        </a:p>
      </dsp:txBody>
      <dsp:txXfrm>
        <a:off x="44446" y="45168"/>
        <a:ext cx="5068895" cy="821589"/>
      </dsp:txXfrm>
    </dsp:sp>
    <dsp:sp modelId="{0545B9B6-A24F-472D-8972-081A37259F87}">
      <dsp:nvSpPr>
        <dsp:cNvPr id="0" name=""/>
        <dsp:cNvSpPr/>
      </dsp:nvSpPr>
      <dsp:spPr>
        <a:xfrm>
          <a:off x="0" y="924943"/>
          <a:ext cx="5157787" cy="910481"/>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j-lt"/>
              <a:cs typeface="Segoe UI"/>
            </a:rPr>
            <a:t>Concerns – not sure how to help him, negative consequences from school if something doesn't change</a:t>
          </a:r>
        </a:p>
      </dsp:txBody>
      <dsp:txXfrm>
        <a:off x="44446" y="969389"/>
        <a:ext cx="5068895" cy="821589"/>
      </dsp:txXfrm>
    </dsp:sp>
    <dsp:sp modelId="{0F951D0C-6A27-4AB3-BBBC-5A55A20E6F4B}">
      <dsp:nvSpPr>
        <dsp:cNvPr id="0" name=""/>
        <dsp:cNvSpPr/>
      </dsp:nvSpPr>
      <dsp:spPr>
        <a:xfrm>
          <a:off x="0" y="1849163"/>
          <a:ext cx="5157787" cy="910481"/>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j-lt"/>
              <a:cs typeface="Segoe UI"/>
            </a:rPr>
            <a:t>What makes it worse/better – staying in his room</a:t>
          </a:r>
        </a:p>
      </dsp:txBody>
      <dsp:txXfrm>
        <a:off x="44446" y="1893609"/>
        <a:ext cx="5068895" cy="821589"/>
      </dsp:txXfrm>
    </dsp:sp>
    <dsp:sp modelId="{4F9C34D5-96E9-4076-9EC9-0A4544E916C4}">
      <dsp:nvSpPr>
        <dsp:cNvPr id="0" name=""/>
        <dsp:cNvSpPr/>
      </dsp:nvSpPr>
      <dsp:spPr>
        <a:xfrm>
          <a:off x="0" y="2773383"/>
          <a:ext cx="5157787" cy="910481"/>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j-lt"/>
              <a:cs typeface="Segoe UI"/>
            </a:rPr>
            <a:t>Feels scared, worried, frustrated</a:t>
          </a:r>
        </a:p>
      </dsp:txBody>
      <dsp:txXfrm>
        <a:off x="44446" y="2817829"/>
        <a:ext cx="5068895" cy="82158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F2DA42-336C-8EC4-9B9B-355C4FEE8A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latin typeface="Arial" panose="020B0604020202020204" pitchFamily="34" charset="0"/>
            </a:endParaRPr>
          </a:p>
        </p:txBody>
      </p:sp>
      <p:sp>
        <p:nvSpPr>
          <p:cNvPr id="3" name="Date Placeholder 2">
            <a:extLst>
              <a:ext uri="{FF2B5EF4-FFF2-40B4-BE49-F238E27FC236}">
                <a16:creationId xmlns:a16="http://schemas.microsoft.com/office/drawing/2014/main" id="{2141B409-11B4-F6CB-EEF2-661C82AEF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05863-39A7-49A4-A10F-4CB4F583BEC2}" type="datetimeFigureOut">
              <a:rPr lang="en-IN" smtClean="0">
                <a:latin typeface="Arial" panose="020B0604020202020204" pitchFamily="34" charset="0"/>
              </a:rPr>
              <a:t>15-05-2025</a:t>
            </a:fld>
            <a:endParaRPr lang="en-IN">
              <a:latin typeface="Arial" panose="020B0604020202020204" pitchFamily="34" charset="0"/>
            </a:endParaRPr>
          </a:p>
        </p:txBody>
      </p:sp>
      <p:sp>
        <p:nvSpPr>
          <p:cNvPr id="4" name="Footer Placeholder 3">
            <a:extLst>
              <a:ext uri="{FF2B5EF4-FFF2-40B4-BE49-F238E27FC236}">
                <a16:creationId xmlns:a16="http://schemas.microsoft.com/office/drawing/2014/main" id="{A92523F3-F4A0-58BC-E76E-C8D23655AE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latin typeface="Arial" panose="020B0604020202020204" pitchFamily="34" charset="0"/>
            </a:endParaRPr>
          </a:p>
        </p:txBody>
      </p:sp>
      <p:sp>
        <p:nvSpPr>
          <p:cNvPr id="5" name="Slide Number Placeholder 4">
            <a:extLst>
              <a:ext uri="{FF2B5EF4-FFF2-40B4-BE49-F238E27FC236}">
                <a16:creationId xmlns:a16="http://schemas.microsoft.com/office/drawing/2014/main" id="{5C470C6E-7F37-6239-0A81-451D819B99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86BE9E-57CD-462D-B39E-952834322553}" type="slidenum">
              <a:rPr lang="en-IN" smtClean="0">
                <a:latin typeface="Arial" panose="020B0604020202020204" pitchFamily="34" charset="0"/>
              </a:rPr>
              <a:t>‹#›</a:t>
            </a:fld>
            <a:endParaRPr lang="en-IN">
              <a:latin typeface="Arial" panose="020B0604020202020204" pitchFamily="34" charset="0"/>
            </a:endParaRPr>
          </a:p>
        </p:txBody>
      </p:sp>
    </p:spTree>
    <p:extLst>
      <p:ext uri="{BB962C8B-B14F-4D97-AF65-F5344CB8AC3E}">
        <p14:creationId xmlns:p14="http://schemas.microsoft.com/office/powerpoint/2010/main" val="1333828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368DF9F-7DEF-49A8-B010-FDE3FC655876}" type="datetimeFigureOut">
              <a:rPr lang="en-IN" smtClean="0"/>
              <a:pPr/>
              <a:t>15-05-2025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5C66E2F-EC88-4E22-9607-DB7CA27821FF}" type="slidenum">
              <a:rPr lang="en-IN" smtClean="0"/>
              <a:pPr/>
              <a:t>‹#›</a:t>
            </a:fld>
            <a:endParaRPr lang="en-IN"/>
          </a:p>
        </p:txBody>
      </p:sp>
    </p:spTree>
    <p:extLst>
      <p:ext uri="{BB962C8B-B14F-4D97-AF65-F5344CB8AC3E}">
        <p14:creationId xmlns:p14="http://schemas.microsoft.com/office/powerpoint/2010/main" val="34084639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Danielle</a:t>
            </a:r>
          </a:p>
        </p:txBody>
      </p:sp>
      <p:sp>
        <p:nvSpPr>
          <p:cNvPr id="4" name="Slide Number Placeholder 3"/>
          <p:cNvSpPr>
            <a:spLocks noGrp="1"/>
          </p:cNvSpPr>
          <p:nvPr>
            <p:ph type="sldNum" sz="quarter" idx="5"/>
          </p:nvPr>
        </p:nvSpPr>
        <p:spPr/>
        <p:txBody>
          <a:bodyPr/>
          <a:lstStyle/>
          <a:p>
            <a:fld id="{D0ECA9DC-8E96-4C18-A0D0-F5C5C0229E3D}" type="slidenum">
              <a:rPr lang="en-US" smtClean="0"/>
              <a:t>2</a:t>
            </a:fld>
            <a:endParaRPr lang="en-US"/>
          </a:p>
        </p:txBody>
      </p:sp>
    </p:spTree>
    <p:extLst>
      <p:ext uri="{BB962C8B-B14F-4D97-AF65-F5344CB8AC3E}">
        <p14:creationId xmlns:p14="http://schemas.microsoft.com/office/powerpoint/2010/main" val="3526435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ALL must be mindful of unhelpful biases that influence how we show up and engage with individuals experiencing psychosis. </a:t>
            </a:r>
            <a:endParaRPr lang="en-US"/>
          </a:p>
          <a:p>
            <a:r>
              <a:rPr lang="en-US"/>
              <a:t>Many people in mobile crisis develop an understanding of psychosis that is heavily influenced by the media, culture, and their experience in acute care settings and by working with adults who have chronic, persistent mental illness in the outpatient setting. </a:t>
            </a:r>
            <a:endParaRPr lang="en-US">
              <a:ea typeface="Calibri"/>
              <a:cs typeface="Calibri"/>
            </a:endParaRPr>
          </a:p>
          <a:p>
            <a:r>
              <a:rPr lang="en-US"/>
              <a:t>•Based on these experiences, a bias can emerge wherein people may experience </a:t>
            </a:r>
            <a:r>
              <a:rPr lang="en-US" i="1"/>
              <a:t>prognostic hopelessness </a:t>
            </a:r>
            <a:r>
              <a:rPr lang="en-US"/>
              <a:t>about psychosis</a:t>
            </a:r>
            <a:endParaRPr lang="en-US">
              <a:ea typeface="Calibri"/>
              <a:cs typeface="Calibri"/>
            </a:endParaRPr>
          </a:p>
          <a:p>
            <a:r>
              <a:rPr lang="en-US"/>
              <a:t>•Many mobile crisis programs are NOT affiliated with CSC programs, </a:t>
            </a:r>
            <a:r>
              <a:rPr lang="en-US" i="1"/>
              <a:t>further limiting opportunities </a:t>
            </a:r>
            <a:r>
              <a:rPr lang="en-US"/>
              <a:t>for trainees to challenge this bias or develop a hopeful, recovery-oriented lens when working with individuals experiencing psychosis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12</a:t>
            </a:fld>
            <a:endParaRPr lang="en-US"/>
          </a:p>
        </p:txBody>
      </p:sp>
    </p:spTree>
    <p:extLst>
      <p:ext uri="{BB962C8B-B14F-4D97-AF65-F5344CB8AC3E}">
        <p14:creationId xmlns:p14="http://schemas.microsoft.com/office/powerpoint/2010/main" val="97139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Apurva</a:t>
            </a:r>
          </a:p>
          <a:p>
            <a:endParaRPr lang="en-US"/>
          </a:p>
          <a:p>
            <a:r>
              <a:rPr lang="en-US"/>
              <a:t>We’re going to start off today’s training by examining a scenario that you may or may not have yet experienced in the field as a mobile crisis responder. Our goal is to get you thinking about what your initial thoughts are and what questions you might have at the start of this scenario. </a:t>
            </a:r>
            <a:endParaRPr lang="en-US">
              <a:ea typeface="Calibri" panose="020F0502020204030204"/>
              <a:cs typeface="Calibri" panose="020F0502020204030204"/>
            </a:endParaRPr>
          </a:p>
          <a:p>
            <a:endParaRPr lang="en-US"/>
          </a:p>
          <a:p>
            <a:r>
              <a:rPr lang="en-US"/>
              <a:t>Scenario will be read aloud to participants. </a:t>
            </a:r>
            <a:endParaRPr lang="en-US">
              <a:ea typeface="Calibri"/>
              <a:cs typeface="Calibri"/>
            </a:endParaRPr>
          </a:p>
          <a:p>
            <a:endParaRPr lang="en-US">
              <a:ea typeface="Calibri"/>
              <a:cs typeface="Calibri"/>
            </a:endParaRPr>
          </a:p>
          <a:p>
            <a:r>
              <a:rPr lang="en-US">
                <a:ea typeface="Calibri"/>
                <a:cs typeface="Calibri"/>
              </a:rPr>
              <a:t>We will return to this scenario at the end of the training to talk how what we've learned about working with individual experiencing psychosis has changed our initial response plans.</a:t>
            </a:r>
          </a:p>
        </p:txBody>
      </p:sp>
      <p:sp>
        <p:nvSpPr>
          <p:cNvPr id="4" name="Slide Number Placeholder 3"/>
          <p:cNvSpPr>
            <a:spLocks noGrp="1"/>
          </p:cNvSpPr>
          <p:nvPr>
            <p:ph type="sldNum" sz="quarter" idx="5"/>
          </p:nvPr>
        </p:nvSpPr>
        <p:spPr/>
        <p:txBody>
          <a:bodyPr/>
          <a:lstStyle/>
          <a:p>
            <a:fld id="{9AFA7FD3-52E6-4005-B261-E5860D6DD7A4}" type="slidenum">
              <a:rPr lang="en-US" smtClean="0"/>
              <a:t>13</a:t>
            </a:fld>
            <a:endParaRPr lang="en-US"/>
          </a:p>
        </p:txBody>
      </p:sp>
    </p:spTree>
    <p:extLst>
      <p:ext uri="{BB962C8B-B14F-4D97-AF65-F5344CB8AC3E}">
        <p14:creationId xmlns:p14="http://schemas.microsoft.com/office/powerpoint/2010/main" val="139600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6D467-7E49-87DB-4170-1BAEA3BC6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43465-5FFD-6C60-B000-55CC0B8C2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B3385-9046-427E-DFC2-0BC9E650F5A4}"/>
              </a:ext>
            </a:extLst>
          </p:cNvPr>
          <p:cNvSpPr>
            <a:spLocks noGrp="1"/>
          </p:cNvSpPr>
          <p:nvPr>
            <p:ph type="body" idx="1"/>
          </p:nvPr>
        </p:nvSpPr>
        <p:spPr/>
        <p:txBody>
          <a:bodyPr/>
          <a:lstStyle/>
          <a:p>
            <a:r>
              <a:rPr lang="en-US">
                <a:latin typeface="+mj-lt"/>
                <a:cs typeface="Segoe UI"/>
              </a:rPr>
              <a:t>are the same with an individual experiencing psychosis.</a:t>
            </a:r>
            <a:endParaRPr lang="en-US">
              <a:ea typeface="Calibri"/>
              <a:cs typeface="Calibri"/>
            </a:endParaRPr>
          </a:p>
          <a:p>
            <a:pPr marL="171450" indent="-171450">
              <a:buFont typeface="Arial"/>
              <a:buChar char="•"/>
            </a:pPr>
            <a:r>
              <a:rPr lang="en-US">
                <a:ea typeface="Calibri"/>
                <a:cs typeface="Calibri"/>
              </a:rPr>
              <a:t>Building rapport with someone experiencing psychosis requires that we work with them from the place they are.  If someone is actively experiencing delusions, don't refute them. Ask with real curiosity to explain what they are experiencing and work to establish a level of connection based on their queues and offer </a:t>
            </a:r>
            <a:r>
              <a:rPr lang="en-US" err="1">
                <a:ea typeface="Calibri"/>
                <a:cs typeface="Calibri"/>
              </a:rPr>
              <a:t>vlaidation</a:t>
            </a:r>
            <a:r>
              <a:rPr lang="en-US">
                <a:ea typeface="Calibri"/>
                <a:cs typeface="Calibri"/>
              </a:rPr>
              <a:t> for their feelings "that sounds stressful" </a:t>
            </a:r>
            <a:endParaRPr lang="en-US"/>
          </a:p>
          <a:p>
            <a:pPr marL="171450" indent="-171450">
              <a:buFont typeface="Arial"/>
              <a:buChar char="•"/>
            </a:pPr>
            <a:r>
              <a:rPr lang="en-US">
                <a:ea typeface="Calibri"/>
                <a:cs typeface="Calibri"/>
              </a:rPr>
              <a:t>Engaging with someone experiencing psychosis can be scary for MCT the first time. Remember: they are as attuned to your tone and body language as anyone else.  Stay in the moment.</a:t>
            </a:r>
          </a:p>
          <a:p>
            <a:pPr marL="171450" indent="-171450">
              <a:buFont typeface="Arial"/>
              <a:buChar char="•"/>
            </a:pPr>
            <a:r>
              <a:rPr lang="en-US">
                <a:ea typeface="Calibri"/>
                <a:cs typeface="Calibri"/>
              </a:rPr>
              <a:t>Meet people experiencing psychosis where their at: if someone believes that "they" are out to get them, ask them about that feeling.</a:t>
            </a:r>
          </a:p>
          <a:p>
            <a:pPr marL="171450" indent="-171450">
              <a:buFont typeface="Arial"/>
              <a:buChar char="•"/>
            </a:pPr>
            <a:r>
              <a:rPr lang="en-US">
                <a:ea typeface="Calibri"/>
                <a:cs typeface="Calibri"/>
              </a:rPr>
              <a:t>It's important not to tell members "that's just not true" or "that's just your imagination."  It's real for them.  Don't refute it; understand it.</a:t>
            </a:r>
          </a:p>
          <a:p>
            <a:pPr marL="171450" indent="-171450">
              <a:buFont typeface="Arial"/>
              <a:buChar char="•"/>
            </a:pPr>
            <a:r>
              <a:rPr lang="en-US">
                <a:ea typeface="Calibri"/>
                <a:cs typeface="Calibri"/>
              </a:rPr>
              <a:t>Your focus should be on safety.  For example, if a member thinks that the TV can hear their thoughts, talk about whether unplugging the TV would make them feel safer.</a:t>
            </a:r>
          </a:p>
          <a:p>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7AF959E-02F2-24EC-FB61-2147C8219FFA}"/>
              </a:ext>
            </a:extLst>
          </p:cNvPr>
          <p:cNvSpPr>
            <a:spLocks noGrp="1"/>
          </p:cNvSpPr>
          <p:nvPr>
            <p:ph type="sldNum" sz="quarter" idx="5"/>
          </p:nvPr>
        </p:nvSpPr>
        <p:spPr/>
        <p:txBody>
          <a:bodyPr/>
          <a:lstStyle/>
          <a:p>
            <a:fld id="{D0ECA9DC-8E96-4C18-A0D0-F5C5C0229E3D}" type="slidenum">
              <a:rPr lang="en-US" smtClean="0"/>
              <a:t>14</a:t>
            </a:fld>
            <a:endParaRPr lang="en-US"/>
          </a:p>
        </p:txBody>
      </p:sp>
    </p:spTree>
    <p:extLst>
      <p:ext uri="{BB962C8B-B14F-4D97-AF65-F5344CB8AC3E}">
        <p14:creationId xmlns:p14="http://schemas.microsoft.com/office/powerpoint/2010/main" val="155974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Danielle</a:t>
            </a:r>
            <a:endParaRPr lang="en-US"/>
          </a:p>
          <a:p>
            <a:endParaRPr lang="en-US">
              <a:ea typeface="Calibri"/>
              <a:cs typeface="Calibri"/>
            </a:endParaRPr>
          </a:p>
          <a:p>
            <a:r>
              <a:rPr lang="en-US">
                <a:ea typeface="Calibri"/>
                <a:cs typeface="Calibri"/>
              </a:rPr>
              <a:t>These strategies should be familiar to most of you—they are best practices for mobile crisis teams.  </a:t>
            </a:r>
          </a:p>
          <a:p>
            <a:endParaRPr lang="en-US">
              <a:ea typeface="Calibri"/>
              <a:cs typeface="Calibri"/>
            </a:endParaRPr>
          </a:p>
          <a:p>
            <a:r>
              <a:rPr lang="en-US">
                <a:ea typeface="Calibri"/>
                <a:cs typeface="Calibri"/>
              </a:rPr>
              <a:t>In the chat, what do think needs to be changed if you suspect that someone is experiencing psychosis? What should stay in place?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A5A36-467F-41D6-9E23-5ADDE66EA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39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review the confidentiality guidelines and best practices.</a:t>
            </a:r>
            <a:endParaRPr lang="en-US"/>
          </a:p>
          <a:p>
            <a:br>
              <a:rPr lang="en-US">
                <a:ea typeface="Calibri"/>
                <a:cs typeface="+mn-lt"/>
              </a:rPr>
            </a:br>
            <a:r>
              <a:rPr lang="en-US">
                <a:ea typeface="Calibri"/>
                <a:cs typeface="+mn-lt"/>
              </a:rPr>
              <a:t>Discuss what impact psychosis has on confidentiality:</a:t>
            </a:r>
          </a:p>
          <a:p>
            <a:r>
              <a:rPr lang="en-US"/>
              <a:t>In ALL cases, safety is the key to confidentiality: the presence or absence of psychosis has no impact on safety guidelines or best practices.  Unless you believe that there is immediate risk to self or others, you must follow the same confidentiality guidelines with members experiencing psychosis.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16</a:t>
            </a:fld>
            <a:endParaRPr lang="en-US"/>
          </a:p>
        </p:txBody>
      </p:sp>
    </p:spTree>
    <p:extLst>
      <p:ext uri="{BB962C8B-B14F-4D97-AF65-F5344CB8AC3E}">
        <p14:creationId xmlns:p14="http://schemas.microsoft.com/office/powerpoint/2010/main" val="878019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338F-95FD-F524-F12C-236D82C29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4C853-42BD-6CCC-5532-5800F9818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B9A14-0645-86E4-800B-CAA29E4E725F}"/>
              </a:ext>
            </a:extLst>
          </p:cNvPr>
          <p:cNvSpPr>
            <a:spLocks noGrp="1"/>
          </p:cNvSpPr>
          <p:nvPr>
            <p:ph type="body" idx="1"/>
          </p:nvPr>
        </p:nvSpPr>
        <p:spPr/>
        <p:txBody>
          <a:bodyPr/>
          <a:lstStyle/>
          <a:p>
            <a:r>
              <a:rPr lang="en-US"/>
              <a:t>Tara </a:t>
            </a:r>
          </a:p>
          <a:p>
            <a:r>
              <a:rPr lang="en-US"/>
              <a:t>People often think/believe when psychosis is present there should be this alternative  way to approach the crisis and individual. Instead, MCTs should follow all existing best practices and understand what NOT to do that can potentially cause harm to the individual and family in crisis.</a:t>
            </a:r>
          </a:p>
          <a:p>
            <a:endParaRPr lang="en-US"/>
          </a:p>
          <a:p>
            <a:r>
              <a:rPr lang="en-US"/>
              <a:t>One of the primary goals of this series is to really support crisis workers feel to empowered and reduce stigma and fear around interacting with someone experiencing psychosis out in the field. Responders should approach with curiosity and respect. This reduces stigma around individuals experiencing psychosis and hopefully decreases fear in providers.</a:t>
            </a:r>
            <a:endParaRPr lang="en-US">
              <a:ea typeface="Calibri"/>
              <a:cs typeface="Calibri"/>
            </a:endParaRPr>
          </a:p>
          <a:p>
            <a:endParaRPr lang="en-US"/>
          </a:p>
          <a:p>
            <a:r>
              <a:rPr lang="en-US"/>
              <a:t>As Mobile crisis teams you will mostly likely interact with these individuals in a limited way (brief, and not ongoing treatment) This series is important to support mobile crisis teams needing to know what not to do and to do their best to support autonomy and incorporate natural supports when warranted and wanted. </a:t>
            </a: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7422BB69-5CFB-CA4F-63A8-8FE321EA88F4}"/>
              </a:ext>
            </a:extLst>
          </p:cNvPr>
          <p:cNvSpPr>
            <a:spLocks noGrp="1"/>
          </p:cNvSpPr>
          <p:nvPr>
            <p:ph type="sldNum" sz="quarter" idx="5"/>
          </p:nvPr>
        </p:nvSpPr>
        <p:spPr/>
        <p:txBody>
          <a:bodyPr/>
          <a:lstStyle/>
          <a:p>
            <a:fld id="{D0ECA9DC-8E96-4C18-A0D0-F5C5C0229E3D}" type="slidenum">
              <a:rPr lang="en-US" smtClean="0"/>
              <a:t>17</a:t>
            </a:fld>
            <a:endParaRPr lang="en-US"/>
          </a:p>
        </p:txBody>
      </p:sp>
    </p:spTree>
    <p:extLst>
      <p:ext uri="{BB962C8B-B14F-4D97-AF65-F5344CB8AC3E}">
        <p14:creationId xmlns:p14="http://schemas.microsoft.com/office/powerpoint/2010/main" val="340591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Stay in the moment! You are not trying to change the member's perspective. You are trying to work with them to understand what they are experiencing and what can help them get regulated.  Validate their feelings.  Don't suggest alternative interpretations of facts.  Tell them that how they feel makes sense.</a:t>
            </a:r>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18</a:t>
            </a:fld>
            <a:endParaRPr lang="en-US"/>
          </a:p>
        </p:txBody>
      </p:sp>
    </p:spTree>
    <p:extLst>
      <p:ext uri="{BB962C8B-B14F-4D97-AF65-F5344CB8AC3E}">
        <p14:creationId xmlns:p14="http://schemas.microsoft.com/office/powerpoint/2010/main" val="1505641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You are tasked with assessing the safety of the member. Remember: just because they are experiencing psychosis doesn't mean that they can't safely stay in their current environment.  Ask the member and any others present to talk about the intensity, frequency, and impact of their symptoms.  Assess their ability—either on their own or with their loved ones—to meet their basic needs.</a:t>
            </a:r>
            <a:endParaRPr lang="en-US"/>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19</a:t>
            </a:fld>
            <a:endParaRPr lang="en-US"/>
          </a:p>
        </p:txBody>
      </p:sp>
    </p:spTree>
    <p:extLst>
      <p:ext uri="{BB962C8B-B14F-4D97-AF65-F5344CB8AC3E}">
        <p14:creationId xmlns:p14="http://schemas.microsoft.com/office/powerpoint/2010/main" val="4209348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D4A0-06A2-DADA-CF0B-C8125DABC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2A3E5-A9EE-03B1-61DE-556EB83D2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1E3D8-60E7-2952-C5FB-AF85FCCFACA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F77338F-7212-9BD2-47FA-7350D93320B7}"/>
              </a:ext>
            </a:extLst>
          </p:cNvPr>
          <p:cNvSpPr>
            <a:spLocks noGrp="1"/>
          </p:cNvSpPr>
          <p:nvPr>
            <p:ph type="sldNum" sz="quarter" idx="5"/>
          </p:nvPr>
        </p:nvSpPr>
        <p:spPr/>
        <p:txBody>
          <a:bodyPr/>
          <a:lstStyle/>
          <a:p>
            <a:fld id="{D0ECA9DC-8E96-4C18-A0D0-F5C5C0229E3D}" type="slidenum">
              <a:rPr lang="en-US" smtClean="0"/>
              <a:t>20</a:t>
            </a:fld>
            <a:endParaRPr lang="en-US"/>
          </a:p>
        </p:txBody>
      </p:sp>
    </p:spTree>
    <p:extLst>
      <p:ext uri="{BB962C8B-B14F-4D97-AF65-F5344CB8AC3E}">
        <p14:creationId xmlns:p14="http://schemas.microsoft.com/office/powerpoint/2010/main" val="231984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endParaRPr lang="en-US">
              <a:ea typeface="Calibri" panose="020F0502020204030204"/>
              <a:cs typeface="Calibri" panose="020F0502020204030204"/>
            </a:endParaRPr>
          </a:p>
          <a:p>
            <a:pPr lvl="1">
              <a:lnSpc>
                <a:spcPct val="90000"/>
              </a:lnSpc>
              <a:spcBef>
                <a:spcPts val="500"/>
              </a:spcBef>
              <a:buChar char="•"/>
            </a:pPr>
            <a:r>
              <a:rPr lang="en-US"/>
              <a:t>Language can help people come together or make them feel disempowered, disconnected.</a:t>
            </a:r>
          </a:p>
          <a:p>
            <a:pPr lvl="1">
              <a:lnSpc>
                <a:spcPct val="90000"/>
              </a:lnSpc>
              <a:spcBef>
                <a:spcPts val="500"/>
              </a:spcBef>
              <a:buChar char="•"/>
            </a:pPr>
            <a:r>
              <a:rPr lang="en-US"/>
              <a:t>Language can help individuals feel heard or ignored.</a:t>
            </a:r>
            <a:endParaRPr lang="en-US">
              <a:ea typeface="Calibri"/>
              <a:cs typeface="Calibri"/>
            </a:endParaRPr>
          </a:p>
          <a:p>
            <a:pPr lvl="1">
              <a:lnSpc>
                <a:spcPct val="90000"/>
              </a:lnSpc>
              <a:spcBef>
                <a:spcPts val="500"/>
              </a:spcBef>
              <a:buChar char="•"/>
            </a:pPr>
            <a:r>
              <a:rPr lang="en-US"/>
              <a:t>Language can help make individuals feel validated or misunderstood.</a:t>
            </a:r>
            <a:endParaRPr lang="en-US">
              <a:ea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393103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Danielle</a:t>
            </a:r>
            <a:endParaRPr lang="en-US"/>
          </a:p>
        </p:txBody>
      </p:sp>
      <p:sp>
        <p:nvSpPr>
          <p:cNvPr id="4" name="Slide Number Placeholder 3"/>
          <p:cNvSpPr>
            <a:spLocks noGrp="1"/>
          </p:cNvSpPr>
          <p:nvPr>
            <p:ph type="sldNum" sz="quarter" idx="5"/>
          </p:nvPr>
        </p:nvSpPr>
        <p:spPr/>
        <p:txBody>
          <a:bodyPr/>
          <a:lstStyle/>
          <a:p>
            <a:fld id="{AD2A5A36-467F-41D6-9E23-5ADDE66EA4B1}" type="slidenum">
              <a:rPr lang="en-US" smtClean="0"/>
              <a:pPr/>
              <a:t>3</a:t>
            </a:fld>
            <a:endParaRPr lang="en-US"/>
          </a:p>
        </p:txBody>
      </p:sp>
    </p:spTree>
    <p:extLst>
      <p:ext uri="{BB962C8B-B14F-4D97-AF65-F5344CB8AC3E}">
        <p14:creationId xmlns:p14="http://schemas.microsoft.com/office/powerpoint/2010/main" val="1347140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17C88-F059-B503-747A-6FE9B4760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A70EB-070C-B05E-A059-ADF009AA9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F5114-AAA4-2E2E-7D8A-B152EDE9C85F}"/>
              </a:ext>
            </a:extLst>
          </p:cNvPr>
          <p:cNvSpPr>
            <a:spLocks noGrp="1"/>
          </p:cNvSpPr>
          <p:nvPr>
            <p:ph type="body" idx="1"/>
          </p:nvPr>
        </p:nvSpPr>
        <p:spPr/>
        <p:txBody>
          <a:bodyPr/>
          <a:lstStyle/>
          <a:p>
            <a:r>
              <a:rPr lang="en-US"/>
              <a:t>Tara </a:t>
            </a:r>
          </a:p>
          <a:p>
            <a:r>
              <a:rPr lang="en-US"/>
              <a:t>People often think/believe when psychosis is present there should be this alternative  way to approach the crisis and individual. Instead, MCTs should follow all existing best practices and understand what NOT to do that can potentially cause harm to the individual and family in crisis.</a:t>
            </a:r>
          </a:p>
          <a:p>
            <a:endParaRPr lang="en-US"/>
          </a:p>
          <a:p>
            <a:r>
              <a:rPr lang="en-US"/>
              <a:t>One of the primary goals of this series is to really support crisis workers feel to empowered and reduce stigma and fear around interacting with someone experiencing psychosis out in the field. Responders should approach with curiosity and respect. This reduces stigma around individuals experiencing psychosis and hopefully decreases fear in providers.</a:t>
            </a:r>
            <a:endParaRPr lang="en-US">
              <a:ea typeface="Calibri"/>
              <a:cs typeface="Calibri"/>
            </a:endParaRPr>
          </a:p>
          <a:p>
            <a:endParaRPr lang="en-US"/>
          </a:p>
          <a:p>
            <a:r>
              <a:rPr lang="en-US"/>
              <a:t>As Mobile crisis teams you will mostly likely interact with these individuals in a limited way (brief, and not ongoing treatment) This series is important to support mobile crisis teams needing to know what not to do and to do their best to support autonomy and incorporate natural supports when warranted and wanted. </a:t>
            </a: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16D304E8-BB4F-71AC-D888-FEA545B645AB}"/>
              </a:ext>
            </a:extLst>
          </p:cNvPr>
          <p:cNvSpPr>
            <a:spLocks noGrp="1"/>
          </p:cNvSpPr>
          <p:nvPr>
            <p:ph type="sldNum" sz="quarter" idx="5"/>
          </p:nvPr>
        </p:nvSpPr>
        <p:spPr/>
        <p:txBody>
          <a:bodyPr/>
          <a:lstStyle/>
          <a:p>
            <a:fld id="{D0ECA9DC-8E96-4C18-A0D0-F5C5C0229E3D}" type="slidenum">
              <a:rPr lang="en-US" smtClean="0"/>
              <a:t>22</a:t>
            </a:fld>
            <a:endParaRPr lang="en-US"/>
          </a:p>
        </p:txBody>
      </p:sp>
    </p:spTree>
    <p:extLst>
      <p:ext uri="{BB962C8B-B14F-4D97-AF65-F5344CB8AC3E}">
        <p14:creationId xmlns:p14="http://schemas.microsoft.com/office/powerpoint/2010/main" val="1650786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p>
          <a:p>
            <a:r>
              <a:rPr lang="en-US"/>
              <a:t>Cassidy RM, Yang F, </a:t>
            </a:r>
            <a:r>
              <a:rPr lang="en-US" err="1"/>
              <a:t>Kapczinski</a:t>
            </a:r>
            <a:r>
              <a:rPr lang="en-US"/>
              <a:t> F, Passos IC. (2016) Risk Factors for Suicidality in Patients With Schizophrenia: A Systematic Review, Meta-analysis, and Meta-regression of 96 Studies. </a:t>
            </a:r>
            <a:r>
              <a:rPr lang="en-US" err="1"/>
              <a:t>Schizophr</a:t>
            </a:r>
            <a:r>
              <a:rPr lang="en-US"/>
              <a:t> Bull. 6;44(4):787-797. </a:t>
            </a:r>
            <a:endParaRPr lang="en-US">
              <a:ea typeface="Calibri"/>
              <a:cs typeface="Calibri"/>
            </a:endParaRPr>
          </a:p>
          <a:p>
            <a:endParaRPr lang="en-US"/>
          </a:p>
          <a:p>
            <a:r>
              <a:rPr lang="en-US" b="0" i="0">
                <a:solidFill>
                  <a:srgbClr val="1B1B1B"/>
                </a:solidFill>
                <a:effectLst/>
                <a:latin typeface="Roboto Mono Web"/>
              </a:rPr>
              <a:t>de Vries B, van </a:t>
            </a:r>
            <a:r>
              <a:rPr lang="en-US" b="0" i="0" err="1">
                <a:solidFill>
                  <a:srgbClr val="1B1B1B"/>
                </a:solidFill>
                <a:effectLst/>
                <a:latin typeface="Roboto Mono Web"/>
              </a:rPr>
              <a:t>Busschbach</a:t>
            </a:r>
            <a:r>
              <a:rPr lang="en-US" b="0" i="0">
                <a:solidFill>
                  <a:srgbClr val="1B1B1B"/>
                </a:solidFill>
                <a:effectLst/>
                <a:latin typeface="Roboto Mono Web"/>
              </a:rPr>
              <a:t> JT, van der </a:t>
            </a:r>
            <a:r>
              <a:rPr lang="en-US" b="0" i="0" err="1">
                <a:solidFill>
                  <a:srgbClr val="1B1B1B"/>
                </a:solidFill>
                <a:effectLst/>
                <a:latin typeface="Roboto Mono Web"/>
              </a:rPr>
              <a:t>Stouwe</a:t>
            </a:r>
            <a:r>
              <a:rPr lang="en-US" b="0" i="0">
                <a:solidFill>
                  <a:srgbClr val="1B1B1B"/>
                </a:solidFill>
                <a:effectLst/>
                <a:latin typeface="Roboto Mono Web"/>
              </a:rPr>
              <a:t> ECD, Aleman A, van Dijk JJM, Lysaker PH, Arends J, Nijman SA, </a:t>
            </a:r>
            <a:r>
              <a:rPr lang="en-US" b="0" i="0" err="1">
                <a:solidFill>
                  <a:srgbClr val="1B1B1B"/>
                </a:solidFill>
                <a:effectLst/>
                <a:latin typeface="Roboto Mono Web"/>
              </a:rPr>
              <a:t>Pijnenborg</a:t>
            </a:r>
            <a:r>
              <a:rPr lang="en-US" b="0" i="0">
                <a:solidFill>
                  <a:srgbClr val="1B1B1B"/>
                </a:solidFill>
                <a:effectLst/>
                <a:latin typeface="Roboto Mono Web"/>
              </a:rPr>
              <a:t> GHM. Prevalence Rate and Risk Factors of Victimization in Adult Patients With a Psychotic Disorder: A Systematic Review and Meta-analysis. </a:t>
            </a:r>
            <a:r>
              <a:rPr lang="en-US" b="0" i="0" err="1">
                <a:solidFill>
                  <a:srgbClr val="1B1B1B"/>
                </a:solidFill>
                <a:effectLst/>
                <a:latin typeface="Roboto Mono Web"/>
              </a:rPr>
              <a:t>Schizophr</a:t>
            </a:r>
            <a:r>
              <a:rPr lang="en-US" b="0" i="0">
                <a:solidFill>
                  <a:srgbClr val="1B1B1B"/>
                </a:solidFill>
                <a:effectLst/>
                <a:latin typeface="Roboto Mono Web"/>
              </a:rPr>
              <a:t> Bull. 2019 Jan 1;45(1):114-126. </a:t>
            </a:r>
            <a:r>
              <a:rPr lang="en-US" b="0" i="0" err="1">
                <a:solidFill>
                  <a:srgbClr val="1B1B1B"/>
                </a:solidFill>
                <a:effectLst/>
                <a:latin typeface="Roboto Mono Web"/>
              </a:rPr>
              <a:t>doi</a:t>
            </a:r>
            <a:r>
              <a:rPr lang="en-US" b="0" i="0">
                <a:solidFill>
                  <a:srgbClr val="1B1B1B"/>
                </a:solidFill>
                <a:effectLst/>
                <a:latin typeface="Roboto Mono Web"/>
              </a:rPr>
              <a:t>: 10.1093/</a:t>
            </a:r>
            <a:r>
              <a:rPr lang="en-US" b="0" i="0" err="1">
                <a:solidFill>
                  <a:srgbClr val="1B1B1B"/>
                </a:solidFill>
                <a:effectLst/>
                <a:latin typeface="Roboto Mono Web"/>
              </a:rPr>
              <a:t>schbul</a:t>
            </a:r>
            <a:r>
              <a:rPr lang="en-US" b="0" i="0">
                <a:solidFill>
                  <a:srgbClr val="1B1B1B"/>
                </a:solidFill>
                <a:effectLst/>
                <a:latin typeface="Roboto Mono Web"/>
              </a:rPr>
              <a:t>/sby020. PMID: 29547958; PMCID: PMC6293237.</a:t>
            </a:r>
            <a:endParaRPr lang="en-US"/>
          </a:p>
        </p:txBody>
      </p:sp>
      <p:sp>
        <p:nvSpPr>
          <p:cNvPr id="4" name="Slide Number Placeholder 3"/>
          <p:cNvSpPr>
            <a:spLocks noGrp="1"/>
          </p:cNvSpPr>
          <p:nvPr>
            <p:ph type="sldNum" sz="quarter" idx="5"/>
          </p:nvPr>
        </p:nvSpPr>
        <p:spPr/>
        <p:txBody>
          <a:bodyPr/>
          <a:lstStyle/>
          <a:p>
            <a:fld id="{AD2A5A36-467F-41D6-9E23-5ADDE66EA4B1}" type="slidenum">
              <a:rPr lang="en-US" smtClean="0"/>
              <a:pPr/>
              <a:t>23</a:t>
            </a:fld>
            <a:endParaRPr lang="en-US"/>
          </a:p>
        </p:txBody>
      </p:sp>
    </p:spTree>
    <p:extLst>
      <p:ext uri="{BB962C8B-B14F-4D97-AF65-F5344CB8AC3E}">
        <p14:creationId xmlns:p14="http://schemas.microsoft.com/office/powerpoint/2010/main" val="2574503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24</a:t>
            </a:fld>
            <a:endParaRPr lang="en-US"/>
          </a:p>
        </p:txBody>
      </p:sp>
    </p:spTree>
    <p:extLst>
      <p:ext uri="{BB962C8B-B14F-4D97-AF65-F5344CB8AC3E}">
        <p14:creationId xmlns:p14="http://schemas.microsoft.com/office/powerpoint/2010/main" val="1395789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Psychosis doesn't necessarily mean that a member can't stay safe in their own environment.  Assessment should still focus on whether they are at risk of harming self and others.  Remember: the assessment tool ask specifically about psychosis.  Be as detailed as you can in  your notes, including specific symptoms.</a:t>
            </a:r>
            <a:endParaRPr lang="en-US">
              <a:ea typeface="Calibri"/>
              <a:cs typeface="Calibri"/>
            </a:endParaRPr>
          </a:p>
          <a:p>
            <a:endParaRPr lang="en-US"/>
          </a:p>
          <a:p>
            <a:r>
              <a:rPr lang="en-US"/>
              <a:t>Symptoms of psychosis need to be considered in the context of the situation to which you respond.  For example, if someone is delusional, the question is whether the delusions are themselves are a source of risk.  If the delusions include suicidal components (e.g., god says I should kill myself), that is a risk of suicide.  This doesn't mean that all delusions are inherently risky. This is why it's so important to understand how the symptoms are manifesting and how the member is interpreting them.   </a:t>
            </a:r>
            <a:endParaRPr lang="en-US">
              <a:ea typeface="Calibri"/>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effectLst/>
                <a:latin typeface="Helvetica"/>
                <a:cs typeface="Helvetica"/>
              </a:rPr>
              <a:t>any mental health </a:t>
            </a:r>
            <a:r>
              <a:rPr lang="en-US" err="1">
                <a:solidFill>
                  <a:srgbClr val="000000"/>
                </a:solidFill>
                <a:effectLst/>
                <a:latin typeface="Helvetica"/>
                <a:cs typeface="Helvetica"/>
              </a:rPr>
              <a:t>sxs</a:t>
            </a:r>
            <a:r>
              <a:rPr lang="en-US">
                <a:solidFill>
                  <a:srgbClr val="000000"/>
                </a:solidFill>
                <a:effectLst/>
                <a:latin typeface="Helvetica"/>
                <a:cs typeface="Helvetica"/>
              </a:rPr>
              <a:t> increase risk for suicide- people can often get into a bubble thinking the risk is all about psychosis and ignore all the other risk factors contributing.  All risk factors need to be taken into account when assessing for suicide risk.</a:t>
            </a:r>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25</a:t>
            </a:fld>
            <a:endParaRPr lang="en-US"/>
          </a:p>
        </p:txBody>
      </p:sp>
    </p:spTree>
    <p:extLst>
      <p:ext uri="{BB962C8B-B14F-4D97-AF65-F5344CB8AC3E}">
        <p14:creationId xmlns:p14="http://schemas.microsoft.com/office/powerpoint/2010/main" val="1025252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Within the DHCS standardized crisis assessment tool there violence and </a:t>
            </a:r>
            <a:r>
              <a:rPr lang="en-US" err="1"/>
              <a:t>homicidality</a:t>
            </a:r>
            <a:r>
              <a:rPr lang="en-US"/>
              <a:t> risk assessments.  These should be completed with all members, including those experiencing psychosis.  Be sure to engage both the member and others on scene to understand how the psychotic episode or episodes impact/affect thinking that elevates risk. For example, if a member only experiences suicidal ideation when actively psychotic, there may be different treatment protocols than if this ideation persists outside of psychotic episodes.  </a:t>
            </a:r>
          </a:p>
          <a:p>
            <a:pPr marL="0" marR="0" lvl="0" indent="0" algn="l" defTabSz="914400">
              <a:lnSpc>
                <a:spcPct val="100000"/>
              </a:lnSpc>
              <a:spcBef>
                <a:spcPts val="0"/>
              </a:spcBef>
              <a:spcAft>
                <a:spcPts val="0"/>
              </a:spcAft>
              <a:buClrTx/>
              <a:buSzTx/>
              <a:buFontTx/>
              <a:buNone/>
              <a:tabLst/>
              <a:defRPr/>
            </a:pPr>
            <a:endParaRPr lang="en-US"/>
          </a:p>
          <a:p>
            <a:pPr marL="0" marR="0" lvl="0" indent="0" algn="l" defTabSz="914400">
              <a:lnSpc>
                <a:spcPct val="100000"/>
              </a:lnSpc>
              <a:spcBef>
                <a:spcPts val="0"/>
              </a:spcBef>
              <a:spcAft>
                <a:spcPts val="0"/>
              </a:spcAft>
              <a:buClrTx/>
              <a:buSzTx/>
              <a:buFontTx/>
              <a:buNone/>
              <a:tabLst/>
              <a:defRPr/>
            </a:pPr>
            <a:r>
              <a:rPr lang="en-US"/>
              <a:t>Asking about ideation is important and how we ask it is crucial. Individuals may not understand have you ever thought of suicide or homicide or do you have suicidal or homicidal thoughts, so be clear and ask directly, for individuals experiencing psychosis the suicidal or homicidal thoughts may not be their own (AH), but still is ideation if the </a:t>
            </a:r>
            <a:r>
              <a:rPr lang="en-US" err="1"/>
              <a:t>the</a:t>
            </a:r>
            <a:r>
              <a:rPr lang="en-US"/>
              <a:t> thoughts are commanding to hurt self or others. There are other factors to consider and questions to explore for ideation, plan, and intent.</a:t>
            </a:r>
            <a:endParaRPr lang="en-US">
              <a:ea typeface="Calibri"/>
              <a:cs typeface="Calibri"/>
            </a:endParaRPr>
          </a:p>
          <a:p>
            <a:pPr marL="0" marR="0" lvl="0" indent="0" algn="l" defTabSz="914400">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26</a:t>
            </a:fld>
            <a:endParaRPr lang="en-US"/>
          </a:p>
        </p:txBody>
      </p:sp>
    </p:spTree>
    <p:extLst>
      <p:ext uri="{BB962C8B-B14F-4D97-AF65-F5344CB8AC3E}">
        <p14:creationId xmlns:p14="http://schemas.microsoft.com/office/powerpoint/2010/main" val="2632286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Danielle</a:t>
            </a:r>
            <a:endParaRPr lang="en-US"/>
          </a:p>
          <a:p>
            <a:endParaRPr lang="en-US"/>
          </a:p>
          <a:p>
            <a:r>
              <a:rPr lang="en-US"/>
              <a:t>Protective factors are the same for people experiencing psychosis and those not experiencing psychosis.  Each of these protective factors are dependent upon the individual and how they view their situation. These are provided as an information touch point to reference. When creating safety plans with a member experiencing psychosis, each of these need to be assessed both within the context of active psychosis and outside of the episodes.  </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Note that access to lethal means may look different for those experiencing psychosis.  Make sure to fully explore the specifics of any suicide plan.</a:t>
            </a:r>
          </a:p>
          <a:p>
            <a:endParaRPr lang="en-US"/>
          </a:p>
          <a:p>
            <a:r>
              <a:rPr lang="en-US"/>
              <a:t> </a:t>
            </a:r>
            <a:endParaRPr lang="en-US">
              <a:ea typeface="Calibri"/>
              <a:cs typeface="Calibri"/>
            </a:endParaRPr>
          </a:p>
          <a:p>
            <a:r>
              <a:rPr lang="en-US"/>
              <a:t>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27</a:t>
            </a:fld>
            <a:endParaRPr lang="en-US"/>
          </a:p>
        </p:txBody>
      </p:sp>
    </p:spTree>
    <p:extLst>
      <p:ext uri="{BB962C8B-B14F-4D97-AF65-F5344CB8AC3E}">
        <p14:creationId xmlns:p14="http://schemas.microsoft.com/office/powerpoint/2010/main" val="3669031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Mobile crisis team members cannot predict DTS/DTO, only risk can be assessed. Psychosis itself is not an indicator of lack of ability to safety plan.</a:t>
            </a:r>
            <a:endParaRPr lang="en-US">
              <a:ea typeface="Calibri" panose="020F0502020204030204"/>
              <a:cs typeface="Calibri" panose="020F0502020204030204"/>
            </a:endParaRPr>
          </a:p>
          <a:p>
            <a:endParaRPr lang="en-US"/>
          </a:p>
          <a:p>
            <a:r>
              <a:rPr lang="en-US"/>
              <a:t>However, people in the throes of a psychotic episode may not be able to engage in safety planning with the MCT.  In these cases, engaging families and onsite natural supports is vital  While confidentiality rules are firmly in place, you can also try facilitate connections when appropriate.. For example, you could say, "It's obvious that your mom loves you a lot; can we bring her into this discussion?"  If loved ones onsite are comfortable and confident, there may be situations when it is safe to leave the member under their care.</a:t>
            </a:r>
            <a:endParaRPr lang="en-US">
              <a:ea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28</a:t>
            </a:fld>
            <a:endParaRPr lang="en-US"/>
          </a:p>
        </p:txBody>
      </p:sp>
    </p:spTree>
    <p:extLst>
      <p:ext uri="{BB962C8B-B14F-4D97-AF65-F5344CB8AC3E}">
        <p14:creationId xmlns:p14="http://schemas.microsoft.com/office/powerpoint/2010/main" val="3148299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 hands to Tara </a:t>
            </a:r>
          </a:p>
          <a:p>
            <a:endParaRPr lang="en-US">
              <a:ea typeface="Calibri"/>
              <a:cs typeface="Calibri"/>
            </a:endParaRPr>
          </a:p>
          <a:p>
            <a:r>
              <a:rPr lang="en-US"/>
              <a:t>Speaker note: </a:t>
            </a:r>
            <a:endParaRPr lang="en-US">
              <a:ea typeface="Calibri"/>
              <a:cs typeface="Calibri"/>
            </a:endParaRPr>
          </a:p>
          <a:p>
            <a:r>
              <a:rPr lang="en-US"/>
              <a:t>Members experiencing psychosis are at higher risk for abuse and exploitation.  It is vital to believe all reports of abuse or violence.</a:t>
            </a:r>
            <a:endParaRPr lang="en-US">
              <a:ea typeface="Calibri"/>
              <a:cs typeface="Calibri"/>
            </a:endParaRPr>
          </a:p>
          <a:p>
            <a:endParaRPr lang="en-US"/>
          </a:p>
          <a:p>
            <a:r>
              <a:rPr lang="en-US"/>
              <a:t>Families and others living the home may get scared and/or believe that the symptoms are the result of drug use. People with psychotic episodes are in danger of being kicked out of their housing; on the street, are elevated risk for abuse and violence.  Symptoms of psychosis may also be interpreted as dangerous or threatening by law enforcement if encountered on the streets.  For example, someone may brandish a weapon under the delusion that they are protecting other people.  This poses extreme risk of escalated use of force.  </a:t>
            </a:r>
            <a:endParaRPr lang="en-US">
              <a:ea typeface="Calibri"/>
              <a:cs typeface="Calibri"/>
            </a:endParaRPr>
          </a:p>
          <a:p>
            <a:endParaRPr lang="en-US">
              <a:ea typeface="Calibri"/>
              <a:cs typeface="Calibri"/>
            </a:endParaRPr>
          </a:p>
          <a:p>
            <a:r>
              <a:rPr lang="en-US">
                <a:ea typeface="Calibri"/>
                <a:cs typeface="Calibri"/>
              </a:rPr>
              <a:t>Any reports of wandering, running away, or being evicted from their current housing situation should be considered a major risk factor.</a:t>
            </a:r>
          </a:p>
          <a:p>
            <a:endParaRPr lang="en-US">
              <a:ea typeface="Calibri"/>
              <a:cs typeface="Calibri"/>
            </a:endParaRP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29</a:t>
            </a:fld>
            <a:endParaRPr lang="en-US"/>
          </a:p>
        </p:txBody>
      </p:sp>
    </p:spTree>
    <p:extLst>
      <p:ext uri="{BB962C8B-B14F-4D97-AF65-F5344CB8AC3E}">
        <p14:creationId xmlns:p14="http://schemas.microsoft.com/office/powerpoint/2010/main" val="905993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92BF-2421-C2F5-AB7E-1022B7DC5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D765E-3AFA-66FA-138C-D6A8E33E2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62E56-FB65-DB9A-109D-477E9F280CA0}"/>
              </a:ext>
            </a:extLst>
          </p:cNvPr>
          <p:cNvSpPr>
            <a:spLocks noGrp="1"/>
          </p:cNvSpPr>
          <p:nvPr>
            <p:ph type="body" idx="1"/>
          </p:nvPr>
        </p:nvSpPr>
        <p:spPr/>
        <p:txBody>
          <a:bodyPr/>
          <a:lstStyle/>
          <a:p>
            <a:r>
              <a:rPr lang="en-US"/>
              <a:t>Tara </a:t>
            </a:r>
          </a:p>
          <a:p>
            <a:r>
              <a:rPr lang="en-US"/>
              <a:t>People often think/believe when psychosis is present there should be this alternative  way to approach the crisis and individual. Instead, MCTs should follow all existing best practices and understand what NOT to do that can potentially cause harm to the individual and family in crisis.</a:t>
            </a:r>
          </a:p>
          <a:p>
            <a:endParaRPr lang="en-US"/>
          </a:p>
          <a:p>
            <a:r>
              <a:rPr lang="en-US"/>
              <a:t>One of the primary goals of this series is to really support crisis workers feel to empowered and reduce stigma and fear around interacting with someone experiencing psychosis out in the field. Responders should approach with curiosity and respect. This reduces stigma around individuals experiencing psychosis and hopefully decreases fear in providers.</a:t>
            </a:r>
            <a:endParaRPr lang="en-US">
              <a:ea typeface="Calibri"/>
              <a:cs typeface="Calibri"/>
            </a:endParaRPr>
          </a:p>
          <a:p>
            <a:endParaRPr lang="en-US"/>
          </a:p>
          <a:p>
            <a:r>
              <a:rPr lang="en-US"/>
              <a:t>As Mobile crisis teams you will mostly likely interact with these individuals in a limited way (brief, and not ongoing treatment) This series is important to support mobile crisis teams needing to know what not to do and to do their best to support autonomy and incorporate natural supports when warranted and wanted. </a:t>
            </a: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A9A3ED29-D8C5-FD2E-3827-7E02BCCF4EA3}"/>
              </a:ext>
            </a:extLst>
          </p:cNvPr>
          <p:cNvSpPr>
            <a:spLocks noGrp="1"/>
          </p:cNvSpPr>
          <p:nvPr>
            <p:ph type="sldNum" sz="quarter" idx="5"/>
          </p:nvPr>
        </p:nvSpPr>
        <p:spPr/>
        <p:txBody>
          <a:bodyPr/>
          <a:lstStyle/>
          <a:p>
            <a:fld id="{D0ECA9DC-8E96-4C18-A0D0-F5C5C0229E3D}" type="slidenum">
              <a:rPr lang="en-US" smtClean="0"/>
              <a:t>30</a:t>
            </a:fld>
            <a:endParaRPr lang="en-US"/>
          </a:p>
        </p:txBody>
      </p:sp>
    </p:spTree>
    <p:extLst>
      <p:ext uri="{BB962C8B-B14F-4D97-AF65-F5344CB8AC3E}">
        <p14:creationId xmlns:p14="http://schemas.microsoft.com/office/powerpoint/2010/main" val="3328382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Tara</a:t>
            </a:r>
          </a:p>
          <a:p>
            <a:r>
              <a:rPr lang="en-US" sz="1200">
                <a:solidFill>
                  <a:srgbClr val="2D6E8D"/>
                </a:solidFill>
                <a:latin typeface="+mj-lt"/>
                <a:ea typeface="Lato Regular"/>
                <a:cs typeface="Segoe UI"/>
              </a:rPr>
              <a:t>Psychosis </a:t>
            </a:r>
            <a:r>
              <a:rPr lang="en-US">
                <a:latin typeface="+mj-lt"/>
                <a:ea typeface="Lato Regular"/>
                <a:cs typeface="Segoe UI"/>
              </a:rPr>
              <a:t>looks</a:t>
            </a:r>
            <a:r>
              <a:rPr lang="en-US" sz="1200">
                <a:solidFill>
                  <a:srgbClr val="2D6E8D"/>
                </a:solidFill>
                <a:latin typeface="+mj-lt"/>
                <a:ea typeface="Lato Regular"/>
                <a:cs typeface="Segoe UI"/>
              </a:rPr>
              <a:t> </a:t>
            </a:r>
            <a:r>
              <a:rPr lang="en-US">
                <a:latin typeface="+mj-lt"/>
                <a:ea typeface="Lato Regular"/>
                <a:cs typeface="Segoe UI"/>
              </a:rPr>
              <a:t>different</a:t>
            </a:r>
            <a:r>
              <a:rPr lang="en-US" sz="1200">
                <a:solidFill>
                  <a:srgbClr val="2D6E8D"/>
                </a:solidFill>
                <a:latin typeface="+mj-lt"/>
                <a:ea typeface="Lato Regular"/>
                <a:cs typeface="Segoe UI"/>
              </a:rPr>
              <a:t> for </a:t>
            </a:r>
            <a:r>
              <a:rPr lang="en-US">
                <a:latin typeface="+mj-lt"/>
                <a:ea typeface="Lato Regular"/>
                <a:cs typeface="Segoe UI"/>
              </a:rPr>
              <a:t>everyone</a:t>
            </a:r>
            <a:r>
              <a:rPr lang="en-US" sz="1200">
                <a:solidFill>
                  <a:srgbClr val="2D6E8D"/>
                </a:solidFill>
                <a:latin typeface="+mj-lt"/>
                <a:ea typeface="Lato Regular"/>
                <a:cs typeface="Segoe UI"/>
              </a:rPr>
              <a:t>; </a:t>
            </a:r>
            <a:r>
              <a:rPr lang="en-US">
                <a:latin typeface="+mj-lt"/>
                <a:ea typeface="Lato Regular"/>
                <a:cs typeface="Segoe UI"/>
              </a:rPr>
              <a:t>however</a:t>
            </a:r>
            <a:r>
              <a:rPr lang="en-US" sz="1200">
                <a:solidFill>
                  <a:srgbClr val="2D6E8D"/>
                </a:solidFill>
                <a:latin typeface="+mj-lt"/>
                <a:ea typeface="Lato Regular"/>
                <a:cs typeface="Segoe UI"/>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A5A36-467F-41D6-9E23-5ADDE66EA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02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2D70C-BEAF-0438-1935-27437A9ED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768C9-D857-66CD-7CBE-682CFBAF3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7AF140-C913-200E-FA8D-597EDE34D73D}"/>
              </a:ext>
            </a:extLst>
          </p:cNvPr>
          <p:cNvSpPr>
            <a:spLocks noGrp="1"/>
          </p:cNvSpPr>
          <p:nvPr>
            <p:ph type="body" idx="1"/>
          </p:nvPr>
        </p:nvSpPr>
        <p:spPr/>
        <p:txBody>
          <a:bodyPr/>
          <a:lstStyle/>
          <a:p>
            <a:r>
              <a:rPr lang="en-US">
                <a:ea typeface="Calibri"/>
                <a:cs typeface="Calibri"/>
              </a:rPr>
              <a:t>Danielle</a:t>
            </a:r>
            <a:endParaRPr lang="en-US"/>
          </a:p>
        </p:txBody>
      </p:sp>
      <p:sp>
        <p:nvSpPr>
          <p:cNvPr id="4" name="Slide Number Placeholder 3">
            <a:extLst>
              <a:ext uri="{FF2B5EF4-FFF2-40B4-BE49-F238E27FC236}">
                <a16:creationId xmlns:a16="http://schemas.microsoft.com/office/drawing/2014/main" id="{590AD9E5-BCB1-4AF9-C134-82DFE6E004E5}"/>
              </a:ext>
            </a:extLst>
          </p:cNvPr>
          <p:cNvSpPr>
            <a:spLocks noGrp="1"/>
          </p:cNvSpPr>
          <p:nvPr>
            <p:ph type="sldNum" sz="quarter" idx="5"/>
          </p:nvPr>
        </p:nvSpPr>
        <p:spPr/>
        <p:txBody>
          <a:bodyPr/>
          <a:lstStyle/>
          <a:p>
            <a:fld id="{AD2A5A36-467F-41D6-9E23-5ADDE66EA4B1}" type="slidenum">
              <a:rPr lang="en-US" smtClean="0"/>
              <a:pPr/>
              <a:t>4</a:t>
            </a:fld>
            <a:endParaRPr lang="en-US"/>
          </a:p>
        </p:txBody>
      </p:sp>
    </p:spTree>
    <p:extLst>
      <p:ext uri="{BB962C8B-B14F-4D97-AF65-F5344CB8AC3E}">
        <p14:creationId xmlns:p14="http://schemas.microsoft.com/office/powerpoint/2010/main" val="3665284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Tara</a:t>
            </a:r>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32</a:t>
            </a:fld>
            <a:endParaRPr lang="en-US"/>
          </a:p>
        </p:txBody>
      </p:sp>
    </p:spTree>
    <p:extLst>
      <p:ext uri="{BB962C8B-B14F-4D97-AF65-F5344CB8AC3E}">
        <p14:creationId xmlns:p14="http://schemas.microsoft.com/office/powerpoint/2010/main" val="3397686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AD2A5A36-467F-41D6-9E23-5ADDE66EA4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495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Apurva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977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Apurva </a:t>
            </a:r>
            <a:endParaRPr lang="en-US"/>
          </a:p>
          <a:p>
            <a:pPr marL="0" marR="0" lvl="0" indent="0" algn="l" defTabSz="914400">
              <a:lnSpc>
                <a:spcPct val="100000"/>
              </a:lnSpc>
              <a:spcBef>
                <a:spcPts val="0"/>
              </a:spcBef>
              <a:spcAft>
                <a:spcPts val="0"/>
              </a:spcAft>
              <a:buClrTx/>
              <a:buSzTx/>
              <a:buFontTx/>
              <a:buNone/>
              <a:tabLst/>
              <a:defRPr/>
            </a:pPr>
            <a:r>
              <a:rPr lang="en-US"/>
              <a:t>Call for service that include first episode psychosis can be initiated by either the individual themselves for (e.g. paranoia), family members, or community members for out of behaviors not within normal limits. </a:t>
            </a:r>
            <a:endParaRPr lang="en-US">
              <a:ea typeface="Calibri" panose="020F0502020204030204"/>
              <a:cs typeface="Calibri" panose="020F0502020204030204"/>
            </a:endParaRPr>
          </a:p>
          <a:p>
            <a:endParaRPr lang="en-US"/>
          </a:p>
          <a:p>
            <a:r>
              <a:rPr lang="en-US">
                <a:ea typeface="Calibri"/>
                <a:cs typeface="Calibri"/>
              </a:rPr>
              <a:t>Mobile crisis teams are not medical staff and should not be diagnosing medical conditions.  This brief overview of the alternate causes of behaviors that can be confused with psychosis is intended to ensure that, in moments of high acuity and intensity, mobile crisis team members have awareness of other causes of the presenting symptoms.  </a:t>
            </a:r>
          </a:p>
          <a:p>
            <a:endParaRPr lang="en-US">
              <a:ea typeface="Calibri"/>
              <a:cs typeface="Calibri"/>
            </a:endParaRPr>
          </a:p>
          <a:p>
            <a:r>
              <a:rPr lang="en-US">
                <a:ea typeface="Calibri"/>
                <a:cs typeface="Calibri"/>
              </a:rPr>
              <a:t>MCTs should err on the side of caution and engage EMTs/911 if there is doubt as to whether the presenting symptoms are caused by a psychotic episode or by other medical </a:t>
            </a:r>
            <a:r>
              <a:rPr lang="en-US" err="1">
                <a:ea typeface="Calibri"/>
                <a:cs typeface="Calibri"/>
              </a:rPr>
              <a:t>condtions</a:t>
            </a:r>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35</a:t>
            </a:fld>
            <a:endParaRPr lang="en-US"/>
          </a:p>
        </p:txBody>
      </p:sp>
    </p:spTree>
    <p:extLst>
      <p:ext uri="{BB962C8B-B14F-4D97-AF65-F5344CB8AC3E}">
        <p14:creationId xmlns:p14="http://schemas.microsoft.com/office/powerpoint/2010/main" val="45611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00000"/>
                </a:solidFill>
                <a:latin typeface="Calibri"/>
                <a:ea typeface="Calibri"/>
                <a:cs typeface="Calibri"/>
              </a:rPr>
              <a:t>Apurva</a:t>
            </a:r>
          </a:p>
          <a:p>
            <a:pPr>
              <a:defRPr/>
            </a:pPr>
            <a:endParaRPr lang="en-US">
              <a:solidFill>
                <a:srgbClr val="000000"/>
              </a:solidFill>
              <a:latin typeface="Calibri"/>
              <a:ea typeface="Calibri"/>
              <a:cs typeface="Calibri"/>
            </a:endParaRPr>
          </a:p>
          <a:p>
            <a:pPr>
              <a:defRPr/>
            </a:pPr>
            <a:r>
              <a:rPr lang="en-US">
                <a:solidFill>
                  <a:srgbClr val="000000"/>
                </a:solidFill>
                <a:latin typeface="Calibri"/>
                <a:ea typeface="Calibri"/>
                <a:cs typeface="Calibri"/>
              </a:rPr>
              <a:t>All</a:t>
            </a:r>
            <a:r>
              <a:rPr lang="en-US" b="0" i="0" u="none" strike="noStrike">
                <a:solidFill>
                  <a:srgbClr val="000000"/>
                </a:solidFill>
                <a:effectLst/>
                <a:latin typeface="Calibri"/>
                <a:ea typeface="Calibri"/>
                <a:cs typeface="Calibri"/>
              </a:rPr>
              <a:t> of these conditions (And more that are not listed here) can present behaviors or signs that resemble psychosis, so it’s important to ensure we’re not missing a medical cause for the person’s experiences.</a:t>
            </a:r>
            <a:endParaRPr lang="en-US">
              <a:latin typeface="Calibri"/>
              <a:ea typeface="Calibri"/>
              <a:cs typeface="Calibri"/>
            </a:endParaRPr>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36</a:t>
            </a:fld>
            <a:endParaRPr lang="en-US"/>
          </a:p>
        </p:txBody>
      </p:sp>
    </p:spTree>
    <p:extLst>
      <p:ext uri="{BB962C8B-B14F-4D97-AF65-F5344CB8AC3E}">
        <p14:creationId xmlns:p14="http://schemas.microsoft.com/office/powerpoint/2010/main" val="546349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Calibri"/>
                <a:ea typeface="Calibri"/>
                <a:cs typeface="Calibri"/>
              </a:rPr>
              <a:t>Apurva</a:t>
            </a:r>
            <a:endParaRPr lang="en-US"/>
          </a:p>
          <a:p>
            <a:endParaRPr lang="en-US">
              <a:solidFill>
                <a:srgbClr val="000000"/>
              </a:solidFill>
              <a:latin typeface="Calibri"/>
              <a:ea typeface="Calibri"/>
              <a:cs typeface="Calibri"/>
            </a:endParaRPr>
          </a:p>
          <a:p>
            <a:r>
              <a:rPr lang="en-US">
                <a:solidFill>
                  <a:srgbClr val="000000"/>
                </a:solidFill>
                <a:latin typeface="Calibri"/>
                <a:ea typeface="Calibri"/>
                <a:cs typeface="Calibri"/>
              </a:rPr>
              <a:t>If</a:t>
            </a:r>
            <a:r>
              <a:rPr lang="en-US" sz="1200" b="0" i="0" u="none" strike="noStrike">
                <a:solidFill>
                  <a:srgbClr val="000000"/>
                </a:solidFill>
                <a:effectLst/>
                <a:latin typeface="Calibri"/>
                <a:ea typeface="Calibri"/>
                <a:cs typeface="Calibri"/>
              </a:rPr>
              <a:t> you hear or observe these things, it’s important to seek out medical care, and important to consider whether they may be struggling to adequately care for themselves, or meeting the grave disability criteria for a hold.</a:t>
            </a:r>
            <a:endParaRPr lang="en-US"/>
          </a:p>
          <a:p>
            <a:endParaRPr lang="en-US" sz="1200" b="0" i="0" u="none" strike="noStrike">
              <a:solidFill>
                <a:srgbClr val="000000"/>
              </a:solidFill>
              <a:effectLst/>
              <a:latin typeface="Calibri" panose="020F0502020204030204" pitchFamily="34" charset="0"/>
            </a:endParaRPr>
          </a:p>
          <a:p>
            <a:r>
              <a:rPr lang="en-US" sz="1200" b="0" i="0" u="none" strike="noStrike">
                <a:solidFill>
                  <a:srgbClr val="000000"/>
                </a:solidFill>
                <a:effectLst/>
                <a:latin typeface="Calibri"/>
                <a:ea typeface="Calibri"/>
                <a:cs typeface="Calibri"/>
              </a:rPr>
              <a:t>NOTE: For mobile crisis team you may need to consult your clinical supervisor or activate a team member designated to write the application for </a:t>
            </a:r>
            <a:r>
              <a:rPr lang="en-US" sz="1800"/>
              <a:t>up to 72-Hour Assessment, Evaluation, and Crisis Intervention. </a:t>
            </a:r>
            <a:endParaRPr lang="en-US"/>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37</a:t>
            </a:fld>
            <a:endParaRPr lang="en-US"/>
          </a:p>
        </p:txBody>
      </p:sp>
    </p:spTree>
    <p:extLst>
      <p:ext uri="{BB962C8B-B14F-4D97-AF65-F5344CB8AC3E}">
        <p14:creationId xmlns:p14="http://schemas.microsoft.com/office/powerpoint/2010/main" val="2629376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00000"/>
                </a:solidFill>
                <a:latin typeface="Calibri"/>
                <a:ea typeface="Calibri"/>
                <a:cs typeface="Calibri"/>
              </a:rPr>
              <a:t>Apurva</a:t>
            </a:r>
          </a:p>
          <a:p>
            <a:pPr>
              <a:defRPr/>
            </a:pPr>
            <a:r>
              <a:rPr lang="en-US">
                <a:latin typeface="Arial"/>
                <a:cs typeface="Arial"/>
              </a:rPr>
              <a:t>indicate immediate need to call 911 or emergency services: </a:t>
            </a:r>
            <a:endParaRPr lang="en-US">
              <a:solidFill>
                <a:srgbClr val="000000"/>
              </a:solidFill>
              <a:latin typeface="Calibri"/>
              <a:ea typeface="Calibri"/>
              <a:cs typeface="Calibri"/>
            </a:endParaRPr>
          </a:p>
          <a:p>
            <a:pPr>
              <a:defRPr/>
            </a:pPr>
            <a:endParaRPr lang="en-US">
              <a:solidFill>
                <a:srgbClr val="000000"/>
              </a:solidFill>
              <a:latin typeface="Calibri"/>
              <a:ea typeface="Calibri"/>
              <a:cs typeface="Calibri"/>
            </a:endParaRPr>
          </a:p>
          <a:p>
            <a:pPr marL="0" marR="0" lvl="0" indent="0" algn="l" defTabSz="914400">
              <a:lnSpc>
                <a:spcPct val="100000"/>
              </a:lnSpc>
              <a:spcBef>
                <a:spcPts val="0"/>
              </a:spcBef>
              <a:spcAft>
                <a:spcPts val="0"/>
              </a:spcAft>
              <a:buClrTx/>
              <a:buSzTx/>
              <a:buFontTx/>
              <a:buNone/>
              <a:tabLst/>
              <a:defRPr/>
            </a:pPr>
            <a:r>
              <a:rPr lang="en-US">
                <a:solidFill>
                  <a:srgbClr val="000000"/>
                </a:solidFill>
                <a:latin typeface="Calibri"/>
                <a:ea typeface="Calibri"/>
                <a:cs typeface="Calibri"/>
              </a:rPr>
              <a:t>These</a:t>
            </a:r>
            <a:r>
              <a:rPr lang="en-US" sz="1200" b="0" i="0" u="none" strike="noStrike">
                <a:solidFill>
                  <a:srgbClr val="000000"/>
                </a:solidFill>
                <a:effectLst/>
                <a:latin typeface="Calibri"/>
                <a:ea typeface="Calibri"/>
                <a:cs typeface="Calibri"/>
              </a:rPr>
              <a:t> are red flag medical signs; individuals experiencing the above warrant emergency medical evaluation and care. Altered level of consciousness could be many things (stroke, intoxication, medication adverse reaction, dehydration, infection, seizures). If they are struggling to breath, or appear cyanotic (fingers, lips look bluish colored) or they are unresponsive, call EMT/911 or bring to ED for medical care</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38</a:t>
            </a:fld>
            <a:endParaRPr lang="en-US"/>
          </a:p>
        </p:txBody>
      </p:sp>
    </p:spTree>
    <p:extLst>
      <p:ext uri="{BB962C8B-B14F-4D97-AF65-F5344CB8AC3E}">
        <p14:creationId xmlns:p14="http://schemas.microsoft.com/office/powerpoint/2010/main" val="3718954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solidFill>
                  <a:srgbClr val="000000"/>
                </a:solidFill>
                <a:latin typeface="Calibri"/>
                <a:ea typeface="Calibri"/>
                <a:cs typeface="Calibri"/>
              </a:rPr>
              <a:t>Apurva</a:t>
            </a:r>
          </a:p>
          <a:p>
            <a:pPr fontAlgn="base"/>
            <a:endParaRPr lang="en-US">
              <a:solidFill>
                <a:srgbClr val="000000"/>
              </a:solidFill>
              <a:latin typeface="Calibri"/>
              <a:cs typeface="Calibri"/>
            </a:endParaRPr>
          </a:p>
          <a:p>
            <a:pPr fontAlgn="base"/>
            <a:r>
              <a:rPr lang="en-US">
                <a:latin typeface="Arial"/>
                <a:cs typeface="Arial"/>
              </a:rPr>
              <a:t>indicate immediate need to call 911 or emergency services: </a:t>
            </a:r>
            <a:endParaRPr lang="en-US"/>
          </a:p>
          <a:p>
            <a:endParaRPr lang="en-US">
              <a:solidFill>
                <a:srgbClr val="000000"/>
              </a:solidFill>
              <a:latin typeface="Calibri"/>
              <a:ea typeface="Calibri"/>
              <a:cs typeface="Calibri"/>
            </a:endParaRPr>
          </a:p>
          <a:p>
            <a:r>
              <a:rPr lang="en-US">
                <a:solidFill>
                  <a:srgbClr val="000000"/>
                </a:solidFill>
                <a:latin typeface="Calibri"/>
                <a:ea typeface="Calibri"/>
                <a:cs typeface="Calibri"/>
              </a:rPr>
              <a:t>These</a:t>
            </a:r>
            <a:r>
              <a:rPr lang="en-US" b="0" i="0" u="none" strike="noStrike">
                <a:solidFill>
                  <a:srgbClr val="000000"/>
                </a:solidFill>
                <a:effectLst/>
                <a:latin typeface="Calibri"/>
                <a:ea typeface="Calibri"/>
                <a:cs typeface="Calibri"/>
              </a:rPr>
              <a:t> are red flag medical signs; individuals experiencing the above warrant emergency medical evaluation and care. </a:t>
            </a:r>
            <a:r>
              <a:rPr lang="en-US" b="0" i="0">
                <a:solidFill>
                  <a:srgbClr val="444444"/>
                </a:solidFill>
                <a:effectLst/>
                <a:latin typeface="Calibri"/>
                <a:ea typeface="Calibri"/>
                <a:cs typeface="Calibri"/>
              </a:rPr>
              <a:t>​</a:t>
            </a:r>
            <a:endParaRPr lang="en-US"/>
          </a:p>
          <a:p>
            <a:pPr algn="l" rtl="0" fontAlgn="base"/>
            <a:r>
              <a:rPr lang="en-US" b="0" i="0" u="none" strike="noStrike">
                <a:solidFill>
                  <a:srgbClr val="000000"/>
                </a:solidFill>
                <a:effectLst/>
                <a:latin typeface="Calibri"/>
                <a:ea typeface="Calibri"/>
                <a:cs typeface="Calibri"/>
              </a:rPr>
              <a:t>Body temperature changes can have intense negative medical consequences! If they’re having high temperature, appear flushed, or having high temperature plus muscle rigidity, this could be neuroleptic malignant syndrome and they need to be brought to the ED for medical evaluation and care. This can be life threatening! </a:t>
            </a:r>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Stroke – remember, TIME IS BRAIN. Do not delay medical assessment/care, as this can have profound negative consequences if folks face delays in care.</a:t>
            </a:r>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Also look for physical trauma or signs of a head injury and seen out medical care if this has happened. </a:t>
            </a:r>
            <a:endParaRPr lang="en-US" b="0" i="0">
              <a:solidFill>
                <a:srgbClr val="444444"/>
              </a:solidFill>
              <a:effectLst/>
              <a:latin typeface="Calibri"/>
              <a:ea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39</a:t>
            </a:fld>
            <a:endParaRPr lang="en-US"/>
          </a:p>
        </p:txBody>
      </p:sp>
    </p:spTree>
    <p:extLst>
      <p:ext uri="{BB962C8B-B14F-4D97-AF65-F5344CB8AC3E}">
        <p14:creationId xmlns:p14="http://schemas.microsoft.com/office/powerpoint/2010/main" val="4053360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067-50BE-9083-30B6-4FC7CE2BD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2C01C-8082-5F0D-A74E-A8DF5EFBA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351D3-EBB3-4702-34CE-FAF10DF51BCE}"/>
              </a:ext>
            </a:extLst>
          </p:cNvPr>
          <p:cNvSpPr>
            <a:spLocks noGrp="1"/>
          </p:cNvSpPr>
          <p:nvPr>
            <p:ph type="body" idx="1"/>
          </p:nvPr>
        </p:nvSpPr>
        <p:spPr/>
        <p:txBody>
          <a:bodyPr/>
          <a:lstStyle/>
          <a:p>
            <a:r>
              <a:rPr lang="en-US"/>
              <a:t>Tara </a:t>
            </a:r>
          </a:p>
          <a:p>
            <a:r>
              <a:rPr lang="en-US"/>
              <a:t>People often think/believe when psychosis is present there should be this alternative  way to approach the crisis and individual. Instead, MCTs should follow all existing best practices and understand what NOT to do that can potentially cause harm to the individual and family in crisis.</a:t>
            </a:r>
          </a:p>
          <a:p>
            <a:endParaRPr lang="en-US"/>
          </a:p>
          <a:p>
            <a:r>
              <a:rPr lang="en-US"/>
              <a:t>One of the primary goals of this series is to really support crisis workers feel to empowered and reduce stigma and fear around interacting with someone experiencing psychosis out in the field. Responders should approach with curiosity and respect. This reduces stigma around individuals experiencing psychosis and hopefully decreases fear in providers.</a:t>
            </a:r>
            <a:endParaRPr lang="en-US">
              <a:ea typeface="Calibri"/>
              <a:cs typeface="Calibri"/>
            </a:endParaRPr>
          </a:p>
          <a:p>
            <a:endParaRPr lang="en-US"/>
          </a:p>
          <a:p>
            <a:r>
              <a:rPr lang="en-US"/>
              <a:t>As Mobile crisis teams you will mostly likely interact with these individuals in a limited way (brief, and not ongoing treatment) This series is important to support mobile crisis teams needing to know what not to do and to do their best to support autonomy and incorporate natural supports when warranted and wanted. </a:t>
            </a: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373E58C6-9564-FC16-C142-8DF047119CA8}"/>
              </a:ext>
            </a:extLst>
          </p:cNvPr>
          <p:cNvSpPr>
            <a:spLocks noGrp="1"/>
          </p:cNvSpPr>
          <p:nvPr>
            <p:ph type="sldNum" sz="quarter" idx="5"/>
          </p:nvPr>
        </p:nvSpPr>
        <p:spPr/>
        <p:txBody>
          <a:bodyPr/>
          <a:lstStyle/>
          <a:p>
            <a:fld id="{D0ECA9DC-8E96-4C18-A0D0-F5C5C0229E3D}" type="slidenum">
              <a:rPr lang="en-US" smtClean="0"/>
              <a:t>40</a:t>
            </a:fld>
            <a:endParaRPr lang="en-US"/>
          </a:p>
        </p:txBody>
      </p:sp>
    </p:spTree>
    <p:extLst>
      <p:ext uri="{BB962C8B-B14F-4D97-AF65-F5344CB8AC3E}">
        <p14:creationId xmlns:p14="http://schemas.microsoft.com/office/powerpoint/2010/main" val="400200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192C4-0108-575B-8E0E-5789AF634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7F1C2-0457-13A2-5805-C08743B4D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57EE0-7880-E03F-435B-A0949E42FD26}"/>
              </a:ext>
            </a:extLst>
          </p:cNvPr>
          <p:cNvSpPr>
            <a:spLocks noGrp="1"/>
          </p:cNvSpPr>
          <p:nvPr>
            <p:ph type="body" idx="1"/>
          </p:nvPr>
        </p:nvSpPr>
        <p:spPr/>
        <p:txBody>
          <a:bodyPr/>
          <a:lstStyle/>
          <a:p>
            <a:pPr>
              <a:defRPr/>
            </a:pPr>
            <a:r>
              <a:rPr lang="en-US">
                <a:ea typeface="Calibri"/>
                <a:cs typeface="Calibri"/>
              </a:rPr>
              <a:t>Apurva will narrate this slide</a:t>
            </a:r>
            <a:endParaRPr lang="en-US"/>
          </a:p>
          <a:p>
            <a:pPr>
              <a:defRPr/>
            </a:pPr>
            <a:endParaRPr lang="en-US">
              <a:ea typeface="Calibri"/>
              <a:cs typeface="Calibri"/>
            </a:endParaRPr>
          </a:p>
          <a:p>
            <a:pPr>
              <a:defRPr/>
            </a:pPr>
            <a:r>
              <a:rPr lang="en-US"/>
              <a:t>At this point in the scenario the mobile crisis team member has successfully established rapport and asked open ended questions to learn more about their experience. They now engage in active listening and hear their story in order to move to the next step.   </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FB9C137-DF7B-95B3-BBE2-E67217A370EB}"/>
              </a:ext>
            </a:extLst>
          </p:cNvPr>
          <p:cNvSpPr>
            <a:spLocks noGrp="1"/>
          </p:cNvSpPr>
          <p:nvPr>
            <p:ph type="sldNum" sz="quarter" idx="5"/>
          </p:nvPr>
        </p:nvSpPr>
        <p:spPr/>
        <p:txBody>
          <a:bodyPr/>
          <a:lstStyle/>
          <a:p>
            <a:fld id="{9AFA7FD3-52E6-4005-B261-E5860D6DD7A4}" type="slidenum">
              <a:rPr lang="en-US" smtClean="0"/>
              <a:t>41</a:t>
            </a:fld>
            <a:endParaRPr lang="en-US"/>
          </a:p>
        </p:txBody>
      </p:sp>
    </p:spTree>
    <p:extLst>
      <p:ext uri="{BB962C8B-B14F-4D97-AF65-F5344CB8AC3E}">
        <p14:creationId xmlns:p14="http://schemas.microsoft.com/office/powerpoint/2010/main" val="214636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250381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5523A-FCC8-067F-85D5-331F03565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7E4B1-4777-21E0-4EBE-C980AAA37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880A9-F759-E979-CEE9-CAE406B11692}"/>
              </a:ext>
            </a:extLst>
          </p:cNvPr>
          <p:cNvSpPr>
            <a:spLocks noGrp="1"/>
          </p:cNvSpPr>
          <p:nvPr>
            <p:ph type="body" idx="1"/>
          </p:nvPr>
        </p:nvSpPr>
        <p:spPr/>
        <p:txBody>
          <a:bodyPr/>
          <a:lstStyle/>
          <a:p>
            <a:r>
              <a:rPr lang="en-US">
                <a:ea typeface="Calibri"/>
                <a:cs typeface="Calibri"/>
              </a:rPr>
              <a:t>Apurva will narrate this slide </a:t>
            </a:r>
          </a:p>
        </p:txBody>
      </p:sp>
      <p:sp>
        <p:nvSpPr>
          <p:cNvPr id="4" name="Slide Number Placeholder 3">
            <a:extLst>
              <a:ext uri="{FF2B5EF4-FFF2-40B4-BE49-F238E27FC236}">
                <a16:creationId xmlns:a16="http://schemas.microsoft.com/office/drawing/2014/main" id="{32D1AFBD-024F-6EFD-FDCB-23788CB0B4EB}"/>
              </a:ext>
            </a:extLst>
          </p:cNvPr>
          <p:cNvSpPr>
            <a:spLocks noGrp="1"/>
          </p:cNvSpPr>
          <p:nvPr>
            <p:ph type="sldNum" sz="quarter" idx="5"/>
          </p:nvPr>
        </p:nvSpPr>
        <p:spPr/>
        <p:txBody>
          <a:bodyPr/>
          <a:lstStyle/>
          <a:p>
            <a:fld id="{9AFA7FD3-52E6-4005-B261-E5860D6DD7A4}" type="slidenum">
              <a:rPr lang="en-US" smtClean="0"/>
              <a:t>42</a:t>
            </a:fld>
            <a:endParaRPr lang="en-US"/>
          </a:p>
        </p:txBody>
      </p:sp>
    </p:spTree>
    <p:extLst>
      <p:ext uri="{BB962C8B-B14F-4D97-AF65-F5344CB8AC3E}">
        <p14:creationId xmlns:p14="http://schemas.microsoft.com/office/powerpoint/2010/main" val="4143713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43</a:t>
            </a:fld>
            <a:endParaRPr lang="en-US"/>
          </a:p>
        </p:txBody>
      </p:sp>
    </p:spTree>
    <p:extLst>
      <p:ext uri="{BB962C8B-B14F-4D97-AF65-F5344CB8AC3E}">
        <p14:creationId xmlns:p14="http://schemas.microsoft.com/office/powerpoint/2010/main" val="469918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9CFD1-4883-5A61-337D-B118036E1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E0B1E-57E8-56E4-FACA-0717FF6F3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CA213F-6286-5257-5920-20A075A880C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AD1D290-7E7B-A0C6-A583-1E6869E46EB5}"/>
              </a:ext>
            </a:extLst>
          </p:cNvPr>
          <p:cNvSpPr>
            <a:spLocks noGrp="1"/>
          </p:cNvSpPr>
          <p:nvPr>
            <p:ph type="sldNum" sz="quarter" idx="5"/>
          </p:nvPr>
        </p:nvSpPr>
        <p:spPr/>
        <p:txBody>
          <a:bodyPr/>
          <a:lstStyle/>
          <a:p>
            <a:fld id="{D0ECA9DC-8E96-4C18-A0D0-F5C5C0229E3D}" type="slidenum">
              <a:rPr lang="en-US" smtClean="0"/>
              <a:t>44</a:t>
            </a:fld>
            <a:endParaRPr lang="en-US"/>
          </a:p>
        </p:txBody>
      </p:sp>
    </p:spTree>
    <p:extLst>
      <p:ext uri="{BB962C8B-B14F-4D97-AF65-F5344CB8AC3E}">
        <p14:creationId xmlns:p14="http://schemas.microsoft.com/office/powerpoint/2010/main" val="21172835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CC55-C0EE-330B-E101-6DEFD5B67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4178D-FD21-1177-A93E-54EAD030A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13A97-37F8-655B-ECC0-277C3FC0CD8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6DA2801-6DDB-CBBE-CD5A-4827E483CD3C}"/>
              </a:ext>
            </a:extLst>
          </p:cNvPr>
          <p:cNvSpPr>
            <a:spLocks noGrp="1"/>
          </p:cNvSpPr>
          <p:nvPr>
            <p:ph type="sldNum" sz="quarter" idx="5"/>
          </p:nvPr>
        </p:nvSpPr>
        <p:spPr/>
        <p:txBody>
          <a:bodyPr/>
          <a:lstStyle/>
          <a:p>
            <a:fld id="{AD2A5A36-467F-41D6-9E23-5ADDE66EA4B1}" type="slidenum">
              <a:rPr lang="en-US" smtClean="0"/>
              <a:pPr/>
              <a:t>45</a:t>
            </a:fld>
            <a:endParaRPr lang="en-US"/>
          </a:p>
        </p:txBody>
      </p:sp>
    </p:spTree>
    <p:extLst>
      <p:ext uri="{BB962C8B-B14F-4D97-AF65-F5344CB8AC3E}">
        <p14:creationId xmlns:p14="http://schemas.microsoft.com/office/powerpoint/2010/main" val="2868972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89534-45A1-1EE6-22FC-B7985F144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05B68-1820-2C9F-59AD-15E498AC4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EEBF8-0E86-DA8E-6D79-5FB1664AD0A5}"/>
              </a:ext>
            </a:extLst>
          </p:cNvPr>
          <p:cNvSpPr>
            <a:spLocks noGrp="1"/>
          </p:cNvSpPr>
          <p:nvPr>
            <p:ph type="body" idx="1"/>
          </p:nvPr>
        </p:nvSpPr>
        <p:spPr/>
        <p:txBody>
          <a:bodyPr/>
          <a:lstStyle/>
          <a:p>
            <a:r>
              <a:rPr lang="en-US">
                <a:ea typeface="Calibri"/>
                <a:cs typeface="Calibri"/>
              </a:rPr>
              <a:t>*note about caveats related to Dr Amador's work</a:t>
            </a:r>
          </a:p>
          <a:p>
            <a:endParaRPr lang="en-US">
              <a:ea typeface="Calibri"/>
              <a:cs typeface="Calibri"/>
            </a:endParaRPr>
          </a:p>
          <a:p>
            <a:r>
              <a:rPr lang="en-US">
                <a:ea typeface="Calibri"/>
                <a:cs typeface="Calibri"/>
              </a:rPr>
              <a:t>Emphasize how this skillset can help the mother communicate and connect better with her son.</a:t>
            </a:r>
          </a:p>
        </p:txBody>
      </p:sp>
      <p:sp>
        <p:nvSpPr>
          <p:cNvPr id="4" name="Slide Number Placeholder 3">
            <a:extLst>
              <a:ext uri="{FF2B5EF4-FFF2-40B4-BE49-F238E27FC236}">
                <a16:creationId xmlns:a16="http://schemas.microsoft.com/office/drawing/2014/main" id="{5DA04E21-D2BE-04C1-4F81-517BA5A8EF4B}"/>
              </a:ext>
            </a:extLst>
          </p:cNvPr>
          <p:cNvSpPr>
            <a:spLocks noGrp="1"/>
          </p:cNvSpPr>
          <p:nvPr>
            <p:ph type="sldNum" sz="quarter" idx="5"/>
          </p:nvPr>
        </p:nvSpPr>
        <p:spPr/>
        <p:txBody>
          <a:bodyPr/>
          <a:lstStyle/>
          <a:p>
            <a:fld id="{AD2A5A36-467F-41D6-9E23-5ADDE66EA4B1}" type="slidenum">
              <a:rPr lang="en-US" smtClean="0"/>
              <a:pPr/>
              <a:t>46</a:t>
            </a:fld>
            <a:endParaRPr lang="en-US"/>
          </a:p>
        </p:txBody>
      </p:sp>
    </p:spTree>
    <p:extLst>
      <p:ext uri="{BB962C8B-B14F-4D97-AF65-F5344CB8AC3E}">
        <p14:creationId xmlns:p14="http://schemas.microsoft.com/office/powerpoint/2010/main" val="2644860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E2333-8694-D68F-8967-F910ADCEF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B954E-7A30-58B5-7575-997B2F179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AA903-EB00-271A-2748-05ECEBD769D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694AE1E-F6BC-CEBA-D5D9-1558CBEB9302}"/>
              </a:ext>
            </a:extLst>
          </p:cNvPr>
          <p:cNvSpPr>
            <a:spLocks noGrp="1"/>
          </p:cNvSpPr>
          <p:nvPr>
            <p:ph type="sldNum" sz="quarter" idx="5"/>
          </p:nvPr>
        </p:nvSpPr>
        <p:spPr/>
        <p:txBody>
          <a:bodyPr/>
          <a:lstStyle/>
          <a:p>
            <a:fld id="{AD2A5A36-467F-41D6-9E23-5ADDE66EA4B1}" type="slidenum">
              <a:rPr lang="en-US" smtClean="0"/>
              <a:pPr/>
              <a:t>47</a:t>
            </a:fld>
            <a:endParaRPr lang="en-US"/>
          </a:p>
        </p:txBody>
      </p:sp>
    </p:spTree>
    <p:extLst>
      <p:ext uri="{BB962C8B-B14F-4D97-AF65-F5344CB8AC3E}">
        <p14:creationId xmlns:p14="http://schemas.microsoft.com/office/powerpoint/2010/main" val="3115824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48</a:t>
            </a:fld>
            <a:endParaRPr lang="en-US"/>
          </a:p>
        </p:txBody>
      </p:sp>
    </p:spTree>
    <p:extLst>
      <p:ext uri="{BB962C8B-B14F-4D97-AF65-F5344CB8AC3E}">
        <p14:creationId xmlns:p14="http://schemas.microsoft.com/office/powerpoint/2010/main" val="1633580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p:txBody>
      </p:sp>
      <p:sp>
        <p:nvSpPr>
          <p:cNvPr id="4" name="Slide Number Placeholder 3"/>
          <p:cNvSpPr>
            <a:spLocks noGrp="1"/>
          </p:cNvSpPr>
          <p:nvPr>
            <p:ph type="sldNum" sz="quarter" idx="5"/>
          </p:nvPr>
        </p:nvSpPr>
        <p:spPr/>
        <p:txBody>
          <a:bodyPr/>
          <a:lstStyle/>
          <a:p>
            <a:fld id="{D0ECA9DC-8E96-4C18-A0D0-F5C5C0229E3D}" type="slidenum">
              <a:rPr lang="en-US" smtClean="0"/>
              <a:t>49</a:t>
            </a:fld>
            <a:endParaRPr lang="en-US"/>
          </a:p>
        </p:txBody>
      </p:sp>
    </p:spTree>
    <p:extLst>
      <p:ext uri="{BB962C8B-B14F-4D97-AF65-F5344CB8AC3E}">
        <p14:creationId xmlns:p14="http://schemas.microsoft.com/office/powerpoint/2010/main" val="3408545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Dr. Pierce</a:t>
            </a:r>
          </a:p>
          <a:p>
            <a:endParaRPr lang="en-US" dirty="0">
              <a:ea typeface="Calibri"/>
              <a:cs typeface="Calibri"/>
            </a:endParaRPr>
          </a:p>
          <a:p>
            <a:r>
              <a:rPr lang="en-US" dirty="0">
                <a:ea typeface="Calibri"/>
                <a:cs typeface="Calibri"/>
              </a:rPr>
              <a:t>Gentle reminders about the complexities of supporting an individual experiencing psychosis through mobile crisis response.</a:t>
            </a:r>
          </a:p>
          <a:p>
            <a:endParaRPr lang="en-US" dirty="0">
              <a:ea typeface="Calibri"/>
              <a:cs typeface="Calibri"/>
            </a:endParaRPr>
          </a:p>
          <a:p>
            <a:r>
              <a:rPr lang="en-US" dirty="0">
                <a:ea typeface="Calibri"/>
                <a:cs typeface="Calibri"/>
              </a:rPr>
              <a:t>There is no one universal approach when working with and </a:t>
            </a:r>
            <a:r>
              <a:rPr lang="en-US" dirty="0" err="1">
                <a:ea typeface="Calibri"/>
                <a:cs typeface="Calibri"/>
              </a:rPr>
              <a:t>Indvidual</a:t>
            </a:r>
            <a:r>
              <a:rPr lang="en-US" dirty="0">
                <a:ea typeface="Calibri"/>
                <a:cs typeface="Calibri"/>
              </a:rPr>
              <a:t> in crisis especially an individual experiencing psychosis. Adapting to the persons experience and what they need in the moment is crucial. Listening to understand their current state will support how you engage with them and what supports are needed.</a:t>
            </a:r>
          </a:p>
        </p:txBody>
      </p:sp>
      <p:sp>
        <p:nvSpPr>
          <p:cNvPr id="4" name="Slide Number Placeholder 3"/>
          <p:cNvSpPr>
            <a:spLocks noGrp="1"/>
          </p:cNvSpPr>
          <p:nvPr>
            <p:ph type="sldNum" sz="quarter" idx="5"/>
          </p:nvPr>
        </p:nvSpPr>
        <p:spPr/>
        <p:txBody>
          <a:bodyPr/>
          <a:lstStyle/>
          <a:p>
            <a:fld id="{AD2A5A36-467F-41D6-9E23-5ADDE66EA4B1}" type="slidenum">
              <a:rPr lang="en-US" smtClean="0"/>
              <a:pPr/>
              <a:t>50</a:t>
            </a:fld>
            <a:endParaRPr lang="en-US"/>
          </a:p>
        </p:txBody>
      </p:sp>
    </p:spTree>
    <p:extLst>
      <p:ext uri="{BB962C8B-B14F-4D97-AF65-F5344CB8AC3E}">
        <p14:creationId xmlns:p14="http://schemas.microsoft.com/office/powerpoint/2010/main" val="543649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53</a:t>
            </a:fld>
            <a:endParaRPr lang="en-US"/>
          </a:p>
        </p:txBody>
      </p:sp>
    </p:spTree>
    <p:extLst>
      <p:ext uri="{BB962C8B-B14F-4D97-AF65-F5344CB8AC3E}">
        <p14:creationId xmlns:p14="http://schemas.microsoft.com/office/powerpoint/2010/main" val="23086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5A708-92EC-E61F-D827-A1E8B4702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05C2-DA32-E495-1E67-7234A4A14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D5964B-C3C3-B583-17C4-0A1FF6DBAA69}"/>
              </a:ext>
            </a:extLst>
          </p:cNvPr>
          <p:cNvSpPr>
            <a:spLocks noGrp="1"/>
          </p:cNvSpPr>
          <p:nvPr>
            <p:ph type="body" idx="1"/>
          </p:nvPr>
        </p:nvSpPr>
        <p:spPr/>
        <p:txBody>
          <a:bodyPr/>
          <a:lstStyle/>
          <a:p>
            <a:r>
              <a:rPr lang="en-US">
                <a:ea typeface="Calibri"/>
                <a:cs typeface="Calibri"/>
              </a:rPr>
              <a:t>Danielle</a:t>
            </a:r>
          </a:p>
          <a:p>
            <a:endParaRPr lang="en-US">
              <a:ea typeface="Calibri"/>
              <a:cs typeface="Calibri"/>
            </a:endParaRPr>
          </a:p>
          <a:p>
            <a:r>
              <a:rPr lang="en-US">
                <a:ea typeface="Calibri"/>
                <a:cs typeface="Calibri"/>
              </a:rPr>
              <a:t>Here is </a:t>
            </a:r>
            <a:r>
              <a:rPr lang="en-US" err="1">
                <a:ea typeface="Calibri"/>
                <a:cs typeface="Calibri"/>
              </a:rPr>
              <a:t>a</a:t>
            </a:r>
            <a:r>
              <a:rPr lang="en-US">
                <a:ea typeface="Calibri"/>
                <a:cs typeface="Calibri"/>
              </a:rPr>
              <a:t> overview of the complete series to come for FEP. Will briefly go over the trainings that will follow as well and the corresponding CoP attached to each training.</a:t>
            </a:r>
          </a:p>
          <a:p>
            <a:endParaRPr lang="en-US">
              <a:ea typeface="Calibri"/>
              <a:cs typeface="Calibri"/>
            </a:endParaRPr>
          </a:p>
        </p:txBody>
      </p:sp>
      <p:sp>
        <p:nvSpPr>
          <p:cNvPr id="4" name="Slide Number Placeholder 3">
            <a:extLst>
              <a:ext uri="{FF2B5EF4-FFF2-40B4-BE49-F238E27FC236}">
                <a16:creationId xmlns:a16="http://schemas.microsoft.com/office/drawing/2014/main" id="{26C7AA37-F30E-4BB9-62D1-47EFC85EC3A1}"/>
              </a:ext>
            </a:extLst>
          </p:cNvPr>
          <p:cNvSpPr>
            <a:spLocks noGrp="1"/>
          </p:cNvSpPr>
          <p:nvPr>
            <p:ph type="sldNum" sz="quarter" idx="5"/>
          </p:nvPr>
        </p:nvSpPr>
        <p:spPr/>
        <p:txBody>
          <a:bodyPr/>
          <a:lstStyle/>
          <a:p>
            <a:fld id="{AD2A5A36-467F-41D6-9E23-5ADDE66EA4B1}" type="slidenum">
              <a:rPr lang="en-US" smtClean="0"/>
              <a:pPr/>
              <a:t>6</a:t>
            </a:fld>
            <a:endParaRPr lang="en-US"/>
          </a:p>
        </p:txBody>
      </p:sp>
    </p:spTree>
    <p:extLst>
      <p:ext uri="{BB962C8B-B14F-4D97-AF65-F5344CB8AC3E}">
        <p14:creationId xmlns:p14="http://schemas.microsoft.com/office/powerpoint/2010/main" val="99226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Danielle</a:t>
            </a:r>
          </a:p>
          <a:p>
            <a:endParaRPr lang="en-US">
              <a:ea typeface="Calibri"/>
              <a:cs typeface="Calibri"/>
            </a:endParaRPr>
          </a:p>
          <a:p>
            <a:pPr marL="171450" indent="-171450">
              <a:buFont typeface="Arial,Sans-Serif"/>
              <a:buChar char="•"/>
            </a:pPr>
            <a:r>
              <a:rPr lang="en-US"/>
              <a:t>Again, Today's session is the first in a series of four trainings, the goal of this training is to establish a baseline understanding of psychosis generally and introduce the concept of first episode psychosis. </a:t>
            </a:r>
            <a:endParaRPr lang="en-US">
              <a:ea typeface="Calibri"/>
              <a:cs typeface="Calibri"/>
            </a:endParaRPr>
          </a:p>
          <a:p>
            <a:pPr marL="171450" indent="-171450">
              <a:buFont typeface="Arial,Sans-Serif"/>
              <a:buChar char="•"/>
            </a:pPr>
            <a:r>
              <a:rPr lang="en-US"/>
              <a:t>You will learn about the prevalence, origins, symptoms, and impact of psychosis and the importance of a person-centered approach</a:t>
            </a:r>
            <a:endParaRPr lang="en-US">
              <a:ea typeface="Calibri"/>
              <a:cs typeface="Calibri"/>
            </a:endParaRPr>
          </a:p>
          <a:p>
            <a:pPr marL="171450" indent="-171450">
              <a:buFont typeface="Arial,Sans-Serif"/>
              <a:buChar char="•"/>
            </a:pPr>
            <a:r>
              <a:rPr lang="en-US"/>
              <a:t>We will discuss how individual experiences of psychosis occur across a spectrum which will help mobile crisis teams understand that individuals with psychosis can sometimes be safely stabilized in the field. </a:t>
            </a:r>
            <a:endParaRPr lang="en-US">
              <a:ea typeface="Calibri"/>
              <a:cs typeface="Calibri"/>
            </a:endParaRPr>
          </a:p>
          <a:p>
            <a:pPr marL="171450" indent="-171450">
              <a:buFont typeface="Arial,Sans-Serif"/>
              <a:buChar char="•"/>
            </a:pPr>
            <a:r>
              <a:rPr lang="en-US"/>
              <a:t>In upcoming trainings, you will learn specific crisis assessment and intervention strategies for individuals experiencing FEP and best practices for referrals and follow-up care.</a:t>
            </a:r>
            <a:endParaRPr lang="en-US">
              <a:ea typeface="Calibri"/>
              <a:cs typeface="Calibri"/>
            </a:endParaRPr>
          </a:p>
        </p:txBody>
      </p:sp>
      <p:sp>
        <p:nvSpPr>
          <p:cNvPr id="4" name="Slide Number Placeholder 3"/>
          <p:cNvSpPr>
            <a:spLocks noGrp="1"/>
          </p:cNvSpPr>
          <p:nvPr>
            <p:ph type="sldNum" sz="quarter" idx="5"/>
          </p:nvPr>
        </p:nvSpPr>
        <p:spPr/>
        <p:txBody>
          <a:bodyPr/>
          <a:lstStyle/>
          <a:p>
            <a:fld id="{AD2A5A36-467F-41D6-9E23-5ADDE66EA4B1}" type="slidenum">
              <a:rPr lang="en-US" smtClean="0"/>
              <a:pPr/>
              <a:t>8</a:t>
            </a:fld>
            <a:endParaRPr lang="en-US"/>
          </a:p>
        </p:txBody>
      </p:sp>
    </p:spTree>
    <p:extLst>
      <p:ext uri="{BB962C8B-B14F-4D97-AF65-F5344CB8AC3E}">
        <p14:creationId xmlns:p14="http://schemas.microsoft.com/office/powerpoint/2010/main" val="225341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 </a:t>
            </a:r>
          </a:p>
        </p:txBody>
      </p:sp>
      <p:sp>
        <p:nvSpPr>
          <p:cNvPr id="4" name="Slide Number Placeholder 3"/>
          <p:cNvSpPr>
            <a:spLocks noGrp="1"/>
          </p:cNvSpPr>
          <p:nvPr>
            <p:ph type="sldNum" sz="quarter" idx="5"/>
          </p:nvPr>
        </p:nvSpPr>
        <p:spPr/>
        <p:txBody>
          <a:bodyPr/>
          <a:lstStyle/>
          <a:p>
            <a:fld id="{D0ECA9DC-8E96-4C18-A0D0-F5C5C0229E3D}" type="slidenum">
              <a:rPr lang="en-US" smtClean="0"/>
              <a:t>9</a:t>
            </a:fld>
            <a:endParaRPr lang="en-US"/>
          </a:p>
        </p:txBody>
      </p:sp>
    </p:spTree>
    <p:extLst>
      <p:ext uri="{BB962C8B-B14F-4D97-AF65-F5344CB8AC3E}">
        <p14:creationId xmlns:p14="http://schemas.microsoft.com/office/powerpoint/2010/main" val="278713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Dr. Pierce</a:t>
            </a:r>
          </a:p>
          <a:p>
            <a:pPr>
              <a:defRPr/>
            </a:pPr>
            <a:r>
              <a:rPr lang="en-US"/>
              <a:t>This is just a reminder that as mobile crisis responders, our goal is to get people back to what is important to them! Honoring their voice and choice is key in providing person centered services.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10</a:t>
            </a:fld>
            <a:endParaRPr lang="en-US"/>
          </a:p>
        </p:txBody>
      </p:sp>
    </p:spTree>
    <p:extLst>
      <p:ext uri="{BB962C8B-B14F-4D97-AF65-F5344CB8AC3E}">
        <p14:creationId xmlns:p14="http://schemas.microsoft.com/office/powerpoint/2010/main" val="387265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Tara </a:t>
            </a:r>
          </a:p>
          <a:p>
            <a:r>
              <a:rPr lang="en-US"/>
              <a:t>People often think/believe when psychosis is present there should be this alternative  way to approach the crisis and individual. Instead, MCTs should follow all existing best practices and understand what NOT to do that can potentially cause harm to the individual and family in crisis.</a:t>
            </a:r>
          </a:p>
          <a:p>
            <a:endParaRPr lang="en-US"/>
          </a:p>
          <a:p>
            <a:r>
              <a:rPr lang="en-US"/>
              <a:t>One of the primary goals of this series is to really support crisis workers feel to empowered and reduce stigma and fear around interacting with someone experiencing psychosis out in the field. Responders should approach with curiosity and respect. This reduces stigma around individuals experiencing psychosis and hopefully decreases fear in providers.</a:t>
            </a:r>
            <a:endParaRPr lang="en-US">
              <a:ea typeface="Calibri"/>
              <a:cs typeface="Calibri"/>
            </a:endParaRPr>
          </a:p>
          <a:p>
            <a:endParaRPr lang="en-US"/>
          </a:p>
          <a:p>
            <a:r>
              <a:rPr lang="en-US"/>
              <a:t>As Mobile crisis teams you will mostly likely interact with these individuals in a limited way (brief, and not ongoing treatment) This series is important to support mobile crisis teams needing to know what not to do and to do their best to support autonomy and incorporate natural supports when warranted and wanted.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11</a:t>
            </a:fld>
            <a:endParaRPr lang="en-US"/>
          </a:p>
        </p:txBody>
      </p:sp>
    </p:spTree>
    <p:extLst>
      <p:ext uri="{BB962C8B-B14F-4D97-AF65-F5344CB8AC3E}">
        <p14:creationId xmlns:p14="http://schemas.microsoft.com/office/powerpoint/2010/main" val="1918515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2.jpe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9D50D4-1C9E-CA86-4308-4B86C5245351}"/>
              </a:ext>
            </a:extLst>
          </p:cNvPr>
          <p:cNvSpPr/>
          <p:nvPr userDrawn="1"/>
        </p:nvSpPr>
        <p:spPr>
          <a:xfrm>
            <a:off x="0" y="1861012"/>
            <a:ext cx="12192000" cy="8518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14B3069-9D99-4B09-ED22-04E8726754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1507" t="-449" r="17055" b="449"/>
          <a:stretch/>
        </p:blipFill>
        <p:spPr>
          <a:xfrm>
            <a:off x="0" y="1889042"/>
            <a:ext cx="12192000" cy="2749460"/>
          </a:xfrm>
          <a:prstGeom prst="rect">
            <a:avLst/>
          </a:prstGeom>
        </p:spPr>
      </p:pic>
      <p:sp>
        <p:nvSpPr>
          <p:cNvPr id="44" name="Oval 43">
            <a:extLst>
              <a:ext uri="{FF2B5EF4-FFF2-40B4-BE49-F238E27FC236}">
                <a16:creationId xmlns:a16="http://schemas.microsoft.com/office/drawing/2014/main" id="{7D3CC590-18A2-A706-A84D-C04EFA473801}"/>
              </a:ext>
            </a:extLst>
          </p:cNvPr>
          <p:cNvSpPr/>
          <p:nvPr userDrawn="1"/>
        </p:nvSpPr>
        <p:spPr>
          <a:xfrm>
            <a:off x="8584319" y="3313481"/>
            <a:ext cx="3153488" cy="315348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Picture Placeholder 27">
            <a:extLst>
              <a:ext uri="{FF2B5EF4-FFF2-40B4-BE49-F238E27FC236}">
                <a16:creationId xmlns:a16="http://schemas.microsoft.com/office/drawing/2014/main" id="{FA44CFA4-8EB5-E5D2-6828-5CC6D6EAFA5B}"/>
              </a:ext>
            </a:extLst>
          </p:cNvPr>
          <p:cNvSpPr>
            <a:spLocks noGrp="1"/>
          </p:cNvSpPr>
          <p:nvPr>
            <p:ph type="pic" sz="quarter" idx="14" hasCustomPrompt="1"/>
          </p:nvPr>
        </p:nvSpPr>
        <p:spPr>
          <a:xfrm>
            <a:off x="8699838" y="3429000"/>
            <a:ext cx="2922451" cy="2922451"/>
          </a:xfrm>
          <a:prstGeom prst="ellipse">
            <a:avLst/>
          </a:prstGeom>
        </p:spPr>
        <p:txBody>
          <a:bodyPr anchor="ctr">
            <a:noAutofit/>
          </a:bodyPr>
          <a:lstStyle>
            <a:lvl1pPr marL="0" indent="0">
              <a:buNone/>
              <a:defRPr sz="1800">
                <a:solidFill>
                  <a:schemeClr val="bg1"/>
                </a:solidFill>
              </a:defRPr>
            </a:lvl1pPr>
          </a:lstStyle>
          <a:p>
            <a:r>
              <a:rPr lang="en-IN"/>
              <a:t>Click to Add Picture </a:t>
            </a:r>
          </a:p>
        </p:txBody>
      </p:sp>
      <p:sp>
        <p:nvSpPr>
          <p:cNvPr id="46" name="Text Placeholder 9">
            <a:extLst>
              <a:ext uri="{FF2B5EF4-FFF2-40B4-BE49-F238E27FC236}">
                <a16:creationId xmlns:a16="http://schemas.microsoft.com/office/drawing/2014/main" id="{39D2BE87-D22F-B8A8-230C-408CB9C29A5D}"/>
              </a:ext>
            </a:extLst>
          </p:cNvPr>
          <p:cNvSpPr>
            <a:spLocks noGrp="1"/>
          </p:cNvSpPr>
          <p:nvPr>
            <p:ph type="body" sz="quarter" idx="16" hasCustomPrompt="1"/>
          </p:nvPr>
        </p:nvSpPr>
        <p:spPr>
          <a:xfrm>
            <a:off x="1123665" y="2227810"/>
            <a:ext cx="8585599" cy="1384069"/>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4400" b="1" dirty="0">
                <a:solidFill>
                  <a:schemeClr val="bg1"/>
                </a:solidFill>
              </a:defRPr>
            </a:lvl1pPr>
          </a:lstStyle>
          <a:p>
            <a:pPr marL="457200" lvl="0" indent="-457200">
              <a:spcBef>
                <a:spcPct val="0"/>
              </a:spcBef>
              <a:tabLst>
                <a:tab pos="457200" algn="l"/>
              </a:tabLst>
            </a:pPr>
            <a:r>
              <a:rPr lang="en-US"/>
              <a:t>Presentation Title</a:t>
            </a:r>
          </a:p>
        </p:txBody>
      </p:sp>
      <p:sp>
        <p:nvSpPr>
          <p:cNvPr id="47" name="Text Placeholder 9">
            <a:extLst>
              <a:ext uri="{FF2B5EF4-FFF2-40B4-BE49-F238E27FC236}">
                <a16:creationId xmlns:a16="http://schemas.microsoft.com/office/drawing/2014/main" id="{3F49931B-225B-3799-DD8D-5B3790E146DB}"/>
              </a:ext>
            </a:extLst>
          </p:cNvPr>
          <p:cNvSpPr>
            <a:spLocks noGrp="1"/>
          </p:cNvSpPr>
          <p:nvPr>
            <p:ph type="body" sz="quarter" idx="17" hasCustomPrompt="1"/>
          </p:nvPr>
        </p:nvSpPr>
        <p:spPr>
          <a:xfrm>
            <a:off x="1123666" y="3740713"/>
            <a:ext cx="6104712" cy="365760"/>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2000" b="1" dirty="0">
                <a:solidFill>
                  <a:schemeClr val="bg1"/>
                </a:solidFill>
              </a:defRPr>
            </a:lvl1pPr>
          </a:lstStyle>
          <a:p>
            <a:pPr marL="228600" lvl="0" indent="-228600">
              <a:spcBef>
                <a:spcPct val="0"/>
              </a:spcBef>
              <a:tabLst>
                <a:tab pos="457200" algn="l"/>
              </a:tabLst>
            </a:pPr>
            <a:r>
              <a:rPr lang="en-US"/>
              <a:t>Subtitle</a:t>
            </a:r>
          </a:p>
        </p:txBody>
      </p:sp>
      <p:pic>
        <p:nvPicPr>
          <p:cNvPr id="4" name="Picture 3" descr="A picture containing logo&#10;&#10;Description automatically generated">
            <a:extLst>
              <a:ext uri="{FF2B5EF4-FFF2-40B4-BE49-F238E27FC236}">
                <a16:creationId xmlns:a16="http://schemas.microsoft.com/office/drawing/2014/main" id="{19E4C1B2-D3AD-E472-7374-CB9363A8E4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700" y="176093"/>
            <a:ext cx="2895600" cy="1447800"/>
          </a:xfrm>
          <a:prstGeom prst="rect">
            <a:avLst/>
          </a:prstGeom>
        </p:spPr>
      </p:pic>
      <p:pic>
        <p:nvPicPr>
          <p:cNvPr id="5" name="Picture 4" descr="Logo, company name&#10;&#10;Description automatically generated">
            <a:extLst>
              <a:ext uri="{FF2B5EF4-FFF2-40B4-BE49-F238E27FC236}">
                <a16:creationId xmlns:a16="http://schemas.microsoft.com/office/drawing/2014/main" id="{AE55ACCD-942C-B1BB-6E9E-1505057E09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09656" y="247316"/>
            <a:ext cx="1634510" cy="1305354"/>
          </a:xfrm>
          <a:prstGeom prst="rect">
            <a:avLst/>
          </a:prstGeom>
        </p:spPr>
      </p:pic>
    </p:spTree>
    <p:custDataLst>
      <p:tags r:id="rId1"/>
    </p:custDataLst>
    <p:extLst>
      <p:ext uri="{BB962C8B-B14F-4D97-AF65-F5344CB8AC3E}">
        <p14:creationId xmlns:p14="http://schemas.microsoft.com/office/powerpoint/2010/main" val="12203105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6EB158-8D43-98CB-2029-F3C8C0DC9F48}"/>
              </a:ext>
            </a:extLst>
          </p:cNvPr>
          <p:cNvSpPr>
            <a:spLocks noGrp="1"/>
          </p:cNvSpPr>
          <p:nvPr>
            <p:ph type="sldNum" sz="quarter" idx="10"/>
          </p:nvPr>
        </p:nvSpPr>
        <p:spPr/>
        <p:txBody>
          <a:bodyPr/>
          <a:lstStyle>
            <a:lvl1pPr>
              <a:defRPr>
                <a:solidFill>
                  <a:schemeClr val="bg1"/>
                </a:solidFill>
              </a:defRPr>
            </a:lvl1pPr>
          </a:lstStyle>
          <a:p>
            <a:fld id="{3C296C8F-E37A-4645-A3FD-241225245A26}" type="slidenum">
              <a:rPr lang="en-IN" smtClean="0"/>
              <a:pPr/>
              <a:t>‹#›</a:t>
            </a:fld>
            <a:endParaRPr lang="en-IN"/>
          </a:p>
        </p:txBody>
      </p:sp>
      <p:sp>
        <p:nvSpPr>
          <p:cNvPr id="54" name="Text Placeholder 30">
            <a:extLst>
              <a:ext uri="{FF2B5EF4-FFF2-40B4-BE49-F238E27FC236}">
                <a16:creationId xmlns:a16="http://schemas.microsoft.com/office/drawing/2014/main" id="{7542C033-4954-F979-1260-459CFD853CB0}"/>
              </a:ext>
            </a:extLst>
          </p:cNvPr>
          <p:cNvSpPr>
            <a:spLocks noGrp="1"/>
          </p:cNvSpPr>
          <p:nvPr>
            <p:ph type="body" sz="quarter" idx="64" hasCustomPrompt="1"/>
          </p:nvPr>
        </p:nvSpPr>
        <p:spPr>
          <a:xfrm>
            <a:off x="9395177" y="1773542"/>
            <a:ext cx="2301523" cy="929357"/>
          </a:xfrm>
          <a:prstGeom prst="rect">
            <a:avLst/>
          </a:prstGeom>
        </p:spPr>
        <p:txBody>
          <a:bodyPr wrap="square" lIns="0" tIns="0" rIns="0" bIns="0" anchor="ctr" anchorCtr="0">
            <a:noAutofit/>
          </a:bodyPr>
          <a:lstStyle>
            <a:lvl1pPr marL="0" indent="0" algn="r">
              <a:lnSpc>
                <a:spcPct val="120000"/>
              </a:lnSpc>
              <a:spcBef>
                <a:spcPts val="267"/>
              </a:spcBef>
              <a:spcAft>
                <a:spcPts val="267"/>
              </a:spcAft>
              <a:buNone/>
              <a:defRPr lang="en-US" sz="1100" b="0" i="0" dirty="0">
                <a:solidFill>
                  <a:schemeClr val="bg1"/>
                </a:solidFill>
                <a:latin typeface="+mn-lt"/>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Body of the Text Body of the Text Body of the Text Body of the Text Body of the Text Body of the Text Body of the Text Body of the Text</a:t>
            </a:r>
          </a:p>
        </p:txBody>
      </p:sp>
      <p:sp>
        <p:nvSpPr>
          <p:cNvPr id="56" name="Text Placeholder 30">
            <a:extLst>
              <a:ext uri="{FF2B5EF4-FFF2-40B4-BE49-F238E27FC236}">
                <a16:creationId xmlns:a16="http://schemas.microsoft.com/office/drawing/2014/main" id="{AC2C826F-A3F7-528F-94BC-081C58DE0AB9}"/>
              </a:ext>
            </a:extLst>
          </p:cNvPr>
          <p:cNvSpPr>
            <a:spLocks noGrp="1"/>
          </p:cNvSpPr>
          <p:nvPr>
            <p:ph type="body" sz="quarter" idx="66" hasCustomPrompt="1"/>
          </p:nvPr>
        </p:nvSpPr>
        <p:spPr>
          <a:xfrm>
            <a:off x="9395177" y="4295382"/>
            <a:ext cx="2301523" cy="929357"/>
          </a:xfrm>
          <a:prstGeom prst="rect">
            <a:avLst/>
          </a:prstGeom>
        </p:spPr>
        <p:txBody>
          <a:bodyPr wrap="square" lIns="0" tIns="0" rIns="0" bIns="0" anchor="ctr" anchorCtr="0">
            <a:noAutofit/>
          </a:bodyPr>
          <a:lstStyle>
            <a:lvl1pPr marL="0" indent="0" algn="r">
              <a:lnSpc>
                <a:spcPct val="120000"/>
              </a:lnSpc>
              <a:spcBef>
                <a:spcPts val="267"/>
              </a:spcBef>
              <a:spcAft>
                <a:spcPts val="267"/>
              </a:spcAft>
              <a:buNone/>
              <a:defRPr lang="en-US" sz="1100" b="0" i="0" dirty="0">
                <a:solidFill>
                  <a:schemeClr val="bg1"/>
                </a:solidFill>
                <a:latin typeface="+mn-lt"/>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Body of the Text Body of the Text Body of the Text Body of the Text Body of the Text Body of the Text Body of the Text Body of the Text</a:t>
            </a:r>
          </a:p>
        </p:txBody>
      </p:sp>
      <p:sp>
        <p:nvSpPr>
          <p:cNvPr id="55" name="Text Placeholder 30">
            <a:extLst>
              <a:ext uri="{FF2B5EF4-FFF2-40B4-BE49-F238E27FC236}">
                <a16:creationId xmlns:a16="http://schemas.microsoft.com/office/drawing/2014/main" id="{127A7AF9-E578-CBE3-609D-189F90C9F618}"/>
              </a:ext>
            </a:extLst>
          </p:cNvPr>
          <p:cNvSpPr>
            <a:spLocks noGrp="1"/>
          </p:cNvSpPr>
          <p:nvPr>
            <p:ph type="body" sz="quarter" idx="65" hasCustomPrompt="1"/>
          </p:nvPr>
        </p:nvSpPr>
        <p:spPr>
          <a:xfrm>
            <a:off x="509758" y="1773542"/>
            <a:ext cx="2301523" cy="929357"/>
          </a:xfrm>
          <a:prstGeom prst="rect">
            <a:avLst/>
          </a:prstGeom>
        </p:spPr>
        <p:txBody>
          <a:bodyPr wrap="square" lIns="0" tIns="0" rIns="0" bIns="0" anchor="ctr" anchorCtr="0">
            <a:noAutofit/>
          </a:bodyPr>
          <a:lstStyle>
            <a:lvl1pPr marL="0" indent="0" algn="r">
              <a:lnSpc>
                <a:spcPct val="120000"/>
              </a:lnSpc>
              <a:spcBef>
                <a:spcPts val="267"/>
              </a:spcBef>
              <a:spcAft>
                <a:spcPts val="267"/>
              </a:spcAft>
              <a:buNone/>
              <a:defRPr lang="en-US" sz="1100" b="0" i="0" dirty="0">
                <a:solidFill>
                  <a:schemeClr val="bg1"/>
                </a:solidFill>
                <a:latin typeface="+mn-lt"/>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Body of the Text Body of the Text Body of the Text Body of the Text Body of the Text Body of the Text Body of the Text Body of the Text</a:t>
            </a:r>
          </a:p>
        </p:txBody>
      </p:sp>
      <p:sp>
        <p:nvSpPr>
          <p:cNvPr id="57" name="Text Placeholder 30">
            <a:extLst>
              <a:ext uri="{FF2B5EF4-FFF2-40B4-BE49-F238E27FC236}">
                <a16:creationId xmlns:a16="http://schemas.microsoft.com/office/drawing/2014/main" id="{69478F62-B90E-5424-6C18-A097A92AB7E0}"/>
              </a:ext>
            </a:extLst>
          </p:cNvPr>
          <p:cNvSpPr>
            <a:spLocks noGrp="1"/>
          </p:cNvSpPr>
          <p:nvPr>
            <p:ph type="body" sz="quarter" idx="67" hasCustomPrompt="1"/>
          </p:nvPr>
        </p:nvSpPr>
        <p:spPr>
          <a:xfrm>
            <a:off x="509758" y="4295382"/>
            <a:ext cx="2301523" cy="929357"/>
          </a:xfrm>
          <a:prstGeom prst="rect">
            <a:avLst/>
          </a:prstGeom>
        </p:spPr>
        <p:txBody>
          <a:bodyPr wrap="square" lIns="0" tIns="0" rIns="0" bIns="0" anchor="ctr" anchorCtr="0">
            <a:noAutofit/>
          </a:bodyPr>
          <a:lstStyle>
            <a:lvl1pPr marL="0" indent="0" algn="r">
              <a:lnSpc>
                <a:spcPct val="120000"/>
              </a:lnSpc>
              <a:spcBef>
                <a:spcPts val="267"/>
              </a:spcBef>
              <a:spcAft>
                <a:spcPts val="267"/>
              </a:spcAft>
              <a:buNone/>
              <a:defRPr lang="en-US" sz="1100" b="0" i="0" dirty="0">
                <a:solidFill>
                  <a:schemeClr val="bg1"/>
                </a:solidFill>
                <a:latin typeface="+mn-lt"/>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Body of the Text Body of the Text Body of the Text Body of the Text Body of the Text Body of the Text Body of the Text Body of the Text</a:t>
            </a:r>
          </a:p>
        </p:txBody>
      </p:sp>
      <p:sp>
        <p:nvSpPr>
          <p:cNvPr id="5" name="Text Placeholder 38">
            <a:extLst>
              <a:ext uri="{FF2B5EF4-FFF2-40B4-BE49-F238E27FC236}">
                <a16:creationId xmlns:a16="http://schemas.microsoft.com/office/drawing/2014/main" id="{C0A31131-28AB-0BFC-6CB5-F7D175FA0BD2}"/>
              </a:ext>
            </a:extLst>
          </p:cNvPr>
          <p:cNvSpPr>
            <a:spLocks noGrp="1"/>
          </p:cNvSpPr>
          <p:nvPr>
            <p:ph type="body" sz="quarter" idx="32" hasCustomPrompt="1"/>
          </p:nvPr>
        </p:nvSpPr>
        <p:spPr>
          <a:xfrm>
            <a:off x="10883907" y="829425"/>
            <a:ext cx="800100" cy="800100"/>
          </a:xfrm>
          <a:prstGeom prst="ellipse">
            <a:avLst/>
          </a:prstGeom>
          <a:solidFill>
            <a:schemeClr val="tx2"/>
          </a:solidFill>
          <a:ln>
            <a:solidFill>
              <a:schemeClr val="accent3"/>
            </a:solidFill>
          </a:ln>
        </p:spPr>
        <p:txBody>
          <a:bodyPr wrap="none" lIns="0" tIns="0" rIns="0" bIns="0"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49" name="Text Placeholder 38">
            <a:extLst>
              <a:ext uri="{FF2B5EF4-FFF2-40B4-BE49-F238E27FC236}">
                <a16:creationId xmlns:a16="http://schemas.microsoft.com/office/drawing/2014/main" id="{42894EEE-1720-B3B7-8155-D21E63AA6BD8}"/>
              </a:ext>
            </a:extLst>
          </p:cNvPr>
          <p:cNvSpPr>
            <a:spLocks noGrp="1"/>
          </p:cNvSpPr>
          <p:nvPr>
            <p:ph type="body" sz="quarter" idx="34" hasCustomPrompt="1"/>
          </p:nvPr>
        </p:nvSpPr>
        <p:spPr>
          <a:xfrm>
            <a:off x="532901" y="3329729"/>
            <a:ext cx="800100" cy="800100"/>
          </a:xfrm>
          <a:prstGeom prst="ellipse">
            <a:avLst/>
          </a:prstGeom>
          <a:solidFill>
            <a:schemeClr val="tx2"/>
          </a:solidFill>
          <a:ln>
            <a:solidFill>
              <a:schemeClr val="accent3"/>
            </a:solidFill>
          </a:ln>
        </p:spPr>
        <p:txBody>
          <a:bodyPr wrap="none" lIns="0" tIns="0" rIns="0" bIns="0"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50" name="Text Placeholder 38">
            <a:extLst>
              <a:ext uri="{FF2B5EF4-FFF2-40B4-BE49-F238E27FC236}">
                <a16:creationId xmlns:a16="http://schemas.microsoft.com/office/drawing/2014/main" id="{ACAE6A68-A92E-C02F-76A2-D7C775C5200F}"/>
              </a:ext>
            </a:extLst>
          </p:cNvPr>
          <p:cNvSpPr>
            <a:spLocks noGrp="1"/>
          </p:cNvSpPr>
          <p:nvPr>
            <p:ph type="body" sz="quarter" idx="35" hasCustomPrompt="1"/>
          </p:nvPr>
        </p:nvSpPr>
        <p:spPr>
          <a:xfrm>
            <a:off x="532901" y="829425"/>
            <a:ext cx="800100" cy="800100"/>
          </a:xfrm>
          <a:prstGeom prst="ellipse">
            <a:avLst/>
          </a:prstGeom>
          <a:solidFill>
            <a:schemeClr val="tx2"/>
          </a:solidFill>
          <a:ln>
            <a:solidFill>
              <a:schemeClr val="accent3"/>
            </a:solidFill>
          </a:ln>
        </p:spPr>
        <p:txBody>
          <a:bodyPr wrap="none" lIns="0" tIns="0" rIns="0" bIns="0"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cxnSp>
        <p:nvCxnSpPr>
          <p:cNvPr id="24" name="Straight Connector 23">
            <a:extLst>
              <a:ext uri="{FF2B5EF4-FFF2-40B4-BE49-F238E27FC236}">
                <a16:creationId xmlns:a16="http://schemas.microsoft.com/office/drawing/2014/main" id="{4A5C345B-872B-1032-8729-CE4B5F98DCEF}"/>
              </a:ext>
            </a:extLst>
          </p:cNvPr>
          <p:cNvCxnSpPr>
            <a:cxnSpLocks/>
          </p:cNvCxnSpPr>
          <p:nvPr userDrawn="1"/>
        </p:nvCxnSpPr>
        <p:spPr>
          <a:xfrm>
            <a:off x="1775318" y="1229475"/>
            <a:ext cx="2291857" cy="0"/>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97B128-7D4D-E18F-6706-FB2EAF69CD4C}"/>
              </a:ext>
            </a:extLst>
          </p:cNvPr>
          <p:cNvCxnSpPr>
            <a:cxnSpLocks/>
          </p:cNvCxnSpPr>
          <p:nvPr userDrawn="1"/>
        </p:nvCxnSpPr>
        <p:spPr>
          <a:xfrm>
            <a:off x="8572500" y="1229475"/>
            <a:ext cx="1866900" cy="0"/>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6E0588-0883-2171-8D81-BE0BCD6A788B}"/>
              </a:ext>
            </a:extLst>
          </p:cNvPr>
          <p:cNvCxnSpPr>
            <a:cxnSpLocks/>
          </p:cNvCxnSpPr>
          <p:nvPr userDrawn="1"/>
        </p:nvCxnSpPr>
        <p:spPr>
          <a:xfrm>
            <a:off x="1775318" y="3729779"/>
            <a:ext cx="1701307" cy="0"/>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32F5E4-0675-078C-780E-874C4B76D7E2}"/>
              </a:ext>
            </a:extLst>
          </p:cNvPr>
          <p:cNvCxnSpPr>
            <a:cxnSpLocks/>
          </p:cNvCxnSpPr>
          <p:nvPr userDrawn="1"/>
        </p:nvCxnSpPr>
        <p:spPr>
          <a:xfrm>
            <a:off x="7943850" y="3729779"/>
            <a:ext cx="2495550" cy="0"/>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sp>
        <p:nvSpPr>
          <p:cNvPr id="48" name="Text Placeholder 38">
            <a:extLst>
              <a:ext uri="{FF2B5EF4-FFF2-40B4-BE49-F238E27FC236}">
                <a16:creationId xmlns:a16="http://schemas.microsoft.com/office/drawing/2014/main" id="{B12E84B9-7A3F-9E60-FCE5-BA74BA12B5BC}"/>
              </a:ext>
            </a:extLst>
          </p:cNvPr>
          <p:cNvSpPr>
            <a:spLocks noGrp="1"/>
          </p:cNvSpPr>
          <p:nvPr>
            <p:ph type="body" sz="quarter" idx="33" hasCustomPrompt="1"/>
          </p:nvPr>
        </p:nvSpPr>
        <p:spPr>
          <a:xfrm>
            <a:off x="10883907" y="3329729"/>
            <a:ext cx="800100" cy="800100"/>
          </a:xfrm>
          <a:prstGeom prst="ellipse">
            <a:avLst/>
          </a:prstGeom>
          <a:solidFill>
            <a:schemeClr val="tx2"/>
          </a:solidFill>
          <a:ln>
            <a:solidFill>
              <a:schemeClr val="accent3"/>
            </a:solidFill>
          </a:ln>
        </p:spPr>
        <p:txBody>
          <a:bodyPr wrap="none" lIns="0" tIns="0" rIns="0" bIns="0"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53" name="Picture Placeholder 51">
            <a:extLst>
              <a:ext uri="{FF2B5EF4-FFF2-40B4-BE49-F238E27FC236}">
                <a16:creationId xmlns:a16="http://schemas.microsoft.com/office/drawing/2014/main" id="{54623FE1-575D-02C8-6411-45CB63CCA9F4}"/>
              </a:ext>
            </a:extLst>
          </p:cNvPr>
          <p:cNvSpPr>
            <a:spLocks noGrp="1"/>
          </p:cNvSpPr>
          <p:nvPr>
            <p:ph type="pic" sz="quarter" idx="36" hasCustomPrompt="1"/>
          </p:nvPr>
        </p:nvSpPr>
        <p:spPr>
          <a:xfrm>
            <a:off x="3855720" y="0"/>
            <a:ext cx="4480560" cy="4480560"/>
          </a:xfrm>
          <a:prstGeom prst="ellipse">
            <a:avLst/>
          </a:prstGeom>
        </p:spPr>
        <p:txBody>
          <a:bodyPr anchor="ctr">
            <a:normAutofit/>
          </a:bodyPr>
          <a:lstStyle>
            <a:lvl1pPr marL="0" indent="0" algn="ctr">
              <a:buNone/>
              <a:defRPr sz="2000">
                <a:solidFill>
                  <a:schemeClr val="bg1"/>
                </a:solidFill>
              </a:defRPr>
            </a:lvl1pPr>
          </a:lstStyle>
          <a:p>
            <a:r>
              <a:rPr lang="en-IN"/>
              <a:t>Click to Add Picture</a:t>
            </a:r>
          </a:p>
        </p:txBody>
      </p:sp>
      <p:sp>
        <p:nvSpPr>
          <p:cNvPr id="58" name="Text Placeholder 9">
            <a:extLst>
              <a:ext uri="{FF2B5EF4-FFF2-40B4-BE49-F238E27FC236}">
                <a16:creationId xmlns:a16="http://schemas.microsoft.com/office/drawing/2014/main" id="{D6FF991F-6F1D-3CC9-E39F-AA22FEA3C312}"/>
              </a:ext>
            </a:extLst>
          </p:cNvPr>
          <p:cNvSpPr>
            <a:spLocks noGrp="1"/>
          </p:cNvSpPr>
          <p:nvPr>
            <p:ph type="body" sz="quarter" idx="16" hasCustomPrompt="1"/>
          </p:nvPr>
        </p:nvSpPr>
        <p:spPr>
          <a:xfrm>
            <a:off x="3210321" y="5002850"/>
            <a:ext cx="5105404" cy="1359849"/>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ctr">
              <a:lnSpc>
                <a:spcPct val="100000"/>
              </a:lnSpc>
              <a:buNone/>
              <a:defRPr lang="en-US" sz="3200" b="1" dirty="0">
                <a:solidFill>
                  <a:schemeClr val="bg1"/>
                </a:solidFill>
              </a:defRPr>
            </a:lvl1pPr>
          </a:lstStyle>
          <a:p>
            <a:pPr marL="457200" lvl="0" indent="-457200">
              <a:spcBef>
                <a:spcPct val="0"/>
              </a:spcBef>
              <a:tabLst>
                <a:tab pos="457200" algn="l"/>
              </a:tabLst>
            </a:pPr>
            <a:r>
              <a:rPr lang="en-US"/>
              <a:t>Click to Add Title</a:t>
            </a:r>
          </a:p>
        </p:txBody>
      </p:sp>
      <p:pic>
        <p:nvPicPr>
          <p:cNvPr id="4" name="Picture 3" descr="A picture containing logo&#10;&#10;Description automatically generated">
            <a:extLst>
              <a:ext uri="{FF2B5EF4-FFF2-40B4-BE49-F238E27FC236}">
                <a16:creationId xmlns:a16="http://schemas.microsoft.com/office/drawing/2014/main" id="{C5AF3ABA-92D9-E621-760F-C8A061A0873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199810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5847B7-22AD-27AF-A01A-DA4B5990592B}"/>
              </a:ext>
            </a:extLst>
          </p:cNvPr>
          <p:cNvSpPr>
            <a:spLocks noGrp="1"/>
          </p:cNvSpPr>
          <p:nvPr>
            <p:ph type="sldNum" sz="quarter" idx="10"/>
          </p:nvPr>
        </p:nvSpPr>
        <p:spPr/>
        <p:txBody>
          <a:bodyPr/>
          <a:lstStyle>
            <a:lvl1pPr>
              <a:defRPr>
                <a:solidFill>
                  <a:schemeClr val="tx1"/>
                </a:solidFill>
              </a:defRPr>
            </a:lvl1pPr>
          </a:lstStyle>
          <a:p>
            <a:fld id="{3C296C8F-E37A-4645-A3FD-241225245A26}" type="slidenum">
              <a:rPr lang="en-IN" smtClean="0"/>
              <a:pPr/>
              <a:t>‹#›</a:t>
            </a:fld>
            <a:endParaRPr lang="en-IN"/>
          </a:p>
        </p:txBody>
      </p:sp>
      <p:sp>
        <p:nvSpPr>
          <p:cNvPr id="7" name="Text Placeholder 9">
            <a:extLst>
              <a:ext uri="{FF2B5EF4-FFF2-40B4-BE49-F238E27FC236}">
                <a16:creationId xmlns:a16="http://schemas.microsoft.com/office/drawing/2014/main" id="{1406D654-16E3-0E2E-564D-0809BA2835E9}"/>
              </a:ext>
            </a:extLst>
          </p:cNvPr>
          <p:cNvSpPr>
            <a:spLocks noGrp="1"/>
          </p:cNvSpPr>
          <p:nvPr>
            <p:ph type="body" sz="quarter" idx="16" hasCustomPrompt="1"/>
          </p:nvPr>
        </p:nvSpPr>
        <p:spPr>
          <a:xfrm>
            <a:off x="5765800" y="342900"/>
            <a:ext cx="5930900" cy="5586262"/>
          </a:xfrm>
          <a:prstGeom prst="rect">
            <a:avLst/>
          </a:prstGeom>
          <a:solidFill>
            <a:schemeClr val="bg1">
              <a:lumMod val="95000"/>
            </a:schemeClr>
          </a:solid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ctr">
              <a:lnSpc>
                <a:spcPct val="100000"/>
              </a:lnSpc>
              <a:buNone/>
              <a:defRPr lang="en-US" sz="3200" b="1" dirty="0">
                <a:solidFill>
                  <a:schemeClr val="accent1"/>
                </a:solidFill>
              </a:defRPr>
            </a:lvl1pPr>
          </a:lstStyle>
          <a:p>
            <a:pPr marL="457200" lvl="0" indent="-457200">
              <a:spcBef>
                <a:spcPct val="0"/>
              </a:spcBef>
              <a:tabLst>
                <a:tab pos="457200" algn="l"/>
              </a:tabLst>
            </a:pPr>
            <a:r>
              <a:rPr lang="en-US"/>
              <a:t>Click to Add Title</a:t>
            </a:r>
          </a:p>
        </p:txBody>
      </p:sp>
      <p:sp>
        <p:nvSpPr>
          <p:cNvPr id="2" name="Rectangle 1">
            <a:extLst>
              <a:ext uri="{FF2B5EF4-FFF2-40B4-BE49-F238E27FC236}">
                <a16:creationId xmlns:a16="http://schemas.microsoft.com/office/drawing/2014/main" id="{00FE73D4-7FDF-D465-7E15-B6665D9CDB2B}"/>
              </a:ext>
            </a:extLst>
          </p:cNvPr>
          <p:cNvSpPr/>
          <p:nvPr userDrawn="1"/>
        </p:nvSpPr>
        <p:spPr>
          <a:xfrm>
            <a:off x="0" y="0"/>
            <a:ext cx="3086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Picture Placeholder 13">
            <a:extLst>
              <a:ext uri="{FF2B5EF4-FFF2-40B4-BE49-F238E27FC236}">
                <a16:creationId xmlns:a16="http://schemas.microsoft.com/office/drawing/2014/main" id="{90A015C9-4F25-BD2F-1EEA-78C8BE743E29}"/>
              </a:ext>
            </a:extLst>
          </p:cNvPr>
          <p:cNvSpPr>
            <a:spLocks noGrp="1" noChangeAspect="1"/>
          </p:cNvSpPr>
          <p:nvPr>
            <p:ph type="pic" sz="quarter" idx="36" hasCustomPrompt="1"/>
          </p:nvPr>
        </p:nvSpPr>
        <p:spPr>
          <a:xfrm>
            <a:off x="1076454" y="1625359"/>
            <a:ext cx="3704893" cy="3607282"/>
          </a:xfrm>
          <a:prstGeom prst="ellipse">
            <a:avLst/>
          </a:prstGeom>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IN" sz="1800" dirty="0">
                <a:solidFill>
                  <a:schemeClr val="lt1"/>
                </a:solidFill>
              </a:defRPr>
            </a:lvl1pPr>
          </a:lstStyle>
          <a:p>
            <a:pPr marL="0" lvl="0" algn="ctr"/>
            <a:r>
              <a:rPr lang="en-IN"/>
              <a:t>Click to Add Picture</a:t>
            </a:r>
          </a:p>
        </p:txBody>
      </p:sp>
      <p:pic>
        <p:nvPicPr>
          <p:cNvPr id="4" name="Picture 3" descr="A picture containing logo&#10;&#10;Description automatically generated">
            <a:extLst>
              <a:ext uri="{FF2B5EF4-FFF2-40B4-BE49-F238E27FC236}">
                <a16:creationId xmlns:a16="http://schemas.microsoft.com/office/drawing/2014/main" id="{37006624-ADF7-36E7-583D-EB310E56D471}"/>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149731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935B41-A558-0D06-F683-2F0AE2E8C1C5}"/>
              </a:ext>
            </a:extLst>
          </p:cNvPr>
          <p:cNvSpPr>
            <a:spLocks noGrp="1"/>
          </p:cNvSpPr>
          <p:nvPr>
            <p:ph type="sldNum" sz="quarter" idx="10"/>
          </p:nvPr>
        </p:nvSpPr>
        <p:spPr/>
        <p:txBody>
          <a:bodyPr/>
          <a:lstStyle/>
          <a:p>
            <a:fld id="{3C296C8F-E37A-4645-A3FD-241225245A26}" type="slidenum">
              <a:rPr lang="en-IN" smtClean="0"/>
              <a:t>‹#›</a:t>
            </a:fld>
            <a:endParaRPr lang="en-IN"/>
          </a:p>
        </p:txBody>
      </p:sp>
      <p:sp>
        <p:nvSpPr>
          <p:cNvPr id="17" name="Picture Placeholder 16">
            <a:extLst>
              <a:ext uri="{FF2B5EF4-FFF2-40B4-BE49-F238E27FC236}">
                <a16:creationId xmlns:a16="http://schemas.microsoft.com/office/drawing/2014/main" id="{5C5FC2D1-6AC6-3266-0B5D-CDC1EE6F3734}"/>
              </a:ext>
            </a:extLst>
          </p:cNvPr>
          <p:cNvSpPr>
            <a:spLocks noGrp="1"/>
          </p:cNvSpPr>
          <p:nvPr>
            <p:ph type="pic" sz="quarter" idx="17"/>
          </p:nvPr>
        </p:nvSpPr>
        <p:spPr>
          <a:xfrm>
            <a:off x="7865066" y="342901"/>
            <a:ext cx="3702820" cy="3705332"/>
          </a:xfrm>
          <a:prstGeom prst="ellipse">
            <a:avLst/>
          </a:prstGeom>
          <a:solidFill>
            <a:schemeClr val="tx2"/>
          </a:solidFill>
        </p:spPr>
        <p:txBody>
          <a:bodyPr wrap="square" anchor="ctr">
            <a:noAutofit/>
          </a:bodyPr>
          <a:lstStyle>
            <a:lvl1pPr marL="0" indent="0" algn="ctr">
              <a:buNone/>
              <a:defRPr sz="1200">
                <a:solidFill>
                  <a:schemeClr val="bg1"/>
                </a:solidFill>
              </a:defRPr>
            </a:lvl1pPr>
          </a:lstStyle>
          <a:p>
            <a:endParaRPr lang="en-IN"/>
          </a:p>
        </p:txBody>
      </p:sp>
      <p:sp>
        <p:nvSpPr>
          <p:cNvPr id="19" name="Picture Placeholder 18">
            <a:extLst>
              <a:ext uri="{FF2B5EF4-FFF2-40B4-BE49-F238E27FC236}">
                <a16:creationId xmlns:a16="http://schemas.microsoft.com/office/drawing/2014/main" id="{E3A9BE18-E4E3-F7F2-4775-C7B05E684D4D}"/>
              </a:ext>
            </a:extLst>
          </p:cNvPr>
          <p:cNvSpPr>
            <a:spLocks noGrp="1"/>
          </p:cNvSpPr>
          <p:nvPr>
            <p:ph type="pic" sz="quarter" idx="18"/>
          </p:nvPr>
        </p:nvSpPr>
        <p:spPr>
          <a:xfrm>
            <a:off x="6343650" y="2857081"/>
            <a:ext cx="2915711" cy="2890576"/>
          </a:xfrm>
          <a:prstGeom prst="ellipse">
            <a:avLst/>
          </a:prstGeom>
          <a:solidFill>
            <a:schemeClr val="accent1"/>
          </a:solidFill>
        </p:spPr>
        <p:txBody>
          <a:bodyPr vert="horz" wrap="square" lIns="91440" tIns="45720" rIns="91440" bIns="45720" rtlCol="0" anchor="ctr">
            <a:noAutofit/>
          </a:bodyPr>
          <a:lstStyle>
            <a:lvl1pPr>
              <a:defRPr lang="en-IN" sz="1200">
                <a:solidFill>
                  <a:schemeClr val="bg1"/>
                </a:solidFill>
              </a:defRPr>
            </a:lvl1pPr>
          </a:lstStyle>
          <a:p>
            <a:pPr marL="0" lvl="0" indent="0" algn="ctr">
              <a:buNone/>
            </a:pPr>
            <a:endParaRPr lang="en-IN"/>
          </a:p>
        </p:txBody>
      </p:sp>
      <p:sp>
        <p:nvSpPr>
          <p:cNvPr id="13" name="Text Placeholder 9">
            <a:extLst>
              <a:ext uri="{FF2B5EF4-FFF2-40B4-BE49-F238E27FC236}">
                <a16:creationId xmlns:a16="http://schemas.microsoft.com/office/drawing/2014/main" id="{903190BC-0067-290F-BF45-CF01D9F535E1}"/>
              </a:ext>
            </a:extLst>
          </p:cNvPr>
          <p:cNvSpPr>
            <a:spLocks noGrp="1"/>
          </p:cNvSpPr>
          <p:nvPr>
            <p:ph type="body" sz="quarter" idx="16" hasCustomPrompt="1"/>
          </p:nvPr>
        </p:nvSpPr>
        <p:spPr>
          <a:xfrm>
            <a:off x="495300" y="977900"/>
            <a:ext cx="5384800" cy="85514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3200" b="1" dirty="0">
                <a:solidFill>
                  <a:schemeClr val="tx2"/>
                </a:solidFill>
              </a:defRPr>
            </a:lvl1pPr>
          </a:lstStyle>
          <a:p>
            <a:pPr marL="457200" lvl="0" indent="-457200">
              <a:spcBef>
                <a:spcPct val="0"/>
              </a:spcBef>
              <a:tabLst>
                <a:tab pos="457200" algn="l"/>
              </a:tabLst>
            </a:pPr>
            <a:r>
              <a:rPr lang="en-US"/>
              <a:t>Click to Add Title</a:t>
            </a:r>
          </a:p>
        </p:txBody>
      </p:sp>
      <p:sp>
        <p:nvSpPr>
          <p:cNvPr id="20" name="Rectangle: Top Corners Rounded 19">
            <a:extLst>
              <a:ext uri="{FF2B5EF4-FFF2-40B4-BE49-F238E27FC236}">
                <a16:creationId xmlns:a16="http://schemas.microsoft.com/office/drawing/2014/main" id="{AB493676-EBCE-AF18-E69C-49D53A63C13B}"/>
              </a:ext>
            </a:extLst>
          </p:cNvPr>
          <p:cNvSpPr/>
          <p:nvPr userDrawn="1"/>
        </p:nvSpPr>
        <p:spPr>
          <a:xfrm rot="5400000">
            <a:off x="2870200" y="-2527300"/>
            <a:ext cx="355600" cy="6096000"/>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picture containing logo&#10;&#10;Description automatically generated">
            <a:extLst>
              <a:ext uri="{FF2B5EF4-FFF2-40B4-BE49-F238E27FC236}">
                <a16:creationId xmlns:a16="http://schemas.microsoft.com/office/drawing/2014/main" id="{93CAC1C5-7F23-CDD3-7C5F-7D684177C69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3086405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4E7BA44-9920-19FB-4D9F-28C0C3489DDD}"/>
              </a:ext>
            </a:extLst>
          </p:cNvPr>
          <p:cNvSpPr>
            <a:spLocks noGrp="1"/>
          </p:cNvSpPr>
          <p:nvPr>
            <p:ph type="pic" sz="quarter" idx="29"/>
          </p:nvPr>
        </p:nvSpPr>
        <p:spPr>
          <a:xfrm>
            <a:off x="495300" y="36718"/>
            <a:ext cx="3933190" cy="6684757"/>
          </a:xfrm>
          <a:custGeom>
            <a:avLst/>
            <a:gdLst>
              <a:gd name="connsiteX0" fmla="*/ 1614778 w 3366225"/>
              <a:gd name="connsiteY0" fmla="*/ 0 h 5721157"/>
              <a:gd name="connsiteX1" fmla="*/ 1751447 w 3366225"/>
              <a:gd name="connsiteY1" fmla="*/ 0 h 5721157"/>
              <a:gd name="connsiteX2" fmla="*/ 3366225 w 3366225"/>
              <a:gd name="connsiteY2" fmla="*/ 1614778 h 5721157"/>
              <a:gd name="connsiteX3" fmla="*/ 3366225 w 3366225"/>
              <a:gd name="connsiteY3" fmla="*/ 4106380 h 5721157"/>
              <a:gd name="connsiteX4" fmla="*/ 1751447 w 3366225"/>
              <a:gd name="connsiteY4" fmla="*/ 5721157 h 5721157"/>
              <a:gd name="connsiteX5" fmla="*/ 1614778 w 3366225"/>
              <a:gd name="connsiteY5" fmla="*/ 5721157 h 5721157"/>
              <a:gd name="connsiteX6" fmla="*/ 845079 w 3366225"/>
              <a:gd name="connsiteY6" fmla="*/ 5526263 h 5721157"/>
              <a:gd name="connsiteX7" fmla="*/ 798964 w 3366225"/>
              <a:gd name="connsiteY7" fmla="*/ 5498247 h 5721157"/>
              <a:gd name="connsiteX8" fmla="*/ 814809 w 3366225"/>
              <a:gd name="connsiteY8" fmla="*/ 5479042 h 5721157"/>
              <a:gd name="connsiteX9" fmla="*/ 908596 w 3366225"/>
              <a:gd name="connsiteY9" fmla="*/ 5172006 h 5721157"/>
              <a:gd name="connsiteX10" fmla="*/ 359445 w 3366225"/>
              <a:gd name="connsiteY10" fmla="*/ 4622855 h 5721157"/>
              <a:gd name="connsiteX11" fmla="*/ 145690 w 3366225"/>
              <a:gd name="connsiteY11" fmla="*/ 4666010 h 5721157"/>
              <a:gd name="connsiteX12" fmla="*/ 108970 w 3366225"/>
              <a:gd name="connsiteY12" fmla="*/ 4685942 h 5721157"/>
              <a:gd name="connsiteX13" fmla="*/ 72598 w 3366225"/>
              <a:gd name="connsiteY13" fmla="*/ 4586566 h 5721157"/>
              <a:gd name="connsiteX14" fmla="*/ 0 w 3366225"/>
              <a:gd name="connsiteY14" fmla="*/ 4106380 h 5721157"/>
              <a:gd name="connsiteX15" fmla="*/ 0 w 3366225"/>
              <a:gd name="connsiteY15" fmla="*/ 1614778 h 5721157"/>
              <a:gd name="connsiteX16" fmla="*/ 1614778 w 3366225"/>
              <a:gd name="connsiteY16" fmla="*/ 0 h 5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6225" h="5721157">
                <a:moveTo>
                  <a:pt x="1614778" y="0"/>
                </a:moveTo>
                <a:lnTo>
                  <a:pt x="1751447" y="0"/>
                </a:lnTo>
                <a:cubicBezTo>
                  <a:pt x="2643265" y="0"/>
                  <a:pt x="3366225" y="722960"/>
                  <a:pt x="3366225" y="1614778"/>
                </a:cubicBezTo>
                <a:lnTo>
                  <a:pt x="3366225" y="4106380"/>
                </a:lnTo>
                <a:cubicBezTo>
                  <a:pt x="3366225" y="4998197"/>
                  <a:pt x="2643265" y="5721157"/>
                  <a:pt x="1751447" y="5721157"/>
                </a:cubicBezTo>
                <a:lnTo>
                  <a:pt x="1614778" y="5721157"/>
                </a:lnTo>
                <a:cubicBezTo>
                  <a:pt x="1336085" y="5721157"/>
                  <a:pt x="1073882" y="5650556"/>
                  <a:pt x="845079" y="5526263"/>
                </a:cubicBezTo>
                <a:lnTo>
                  <a:pt x="798964" y="5498247"/>
                </a:lnTo>
                <a:lnTo>
                  <a:pt x="814809" y="5479042"/>
                </a:lnTo>
                <a:cubicBezTo>
                  <a:pt x="874022" y="5391397"/>
                  <a:pt x="908596" y="5285739"/>
                  <a:pt x="908596" y="5172006"/>
                </a:cubicBezTo>
                <a:cubicBezTo>
                  <a:pt x="908596" y="4868718"/>
                  <a:pt x="662732" y="4622855"/>
                  <a:pt x="359445" y="4622855"/>
                </a:cubicBezTo>
                <a:cubicBezTo>
                  <a:pt x="283623" y="4622855"/>
                  <a:pt x="211390" y="4638221"/>
                  <a:pt x="145690" y="4666010"/>
                </a:cubicBezTo>
                <a:lnTo>
                  <a:pt x="108970" y="4685942"/>
                </a:lnTo>
                <a:lnTo>
                  <a:pt x="72598" y="4586566"/>
                </a:lnTo>
                <a:cubicBezTo>
                  <a:pt x="25417" y="4434875"/>
                  <a:pt x="0" y="4273595"/>
                  <a:pt x="0" y="4106380"/>
                </a:cubicBezTo>
                <a:lnTo>
                  <a:pt x="0" y="1614778"/>
                </a:lnTo>
                <a:cubicBezTo>
                  <a:pt x="0" y="722960"/>
                  <a:pt x="722961" y="0"/>
                  <a:pt x="1614778" y="0"/>
                </a:cubicBezTo>
                <a:close/>
              </a:path>
            </a:pathLst>
          </a:custGeom>
          <a:solidFill>
            <a:schemeClr val="accent1"/>
          </a:solidFill>
        </p:spPr>
        <p:txBody>
          <a:bodyPr wrap="square" anchor="ctr">
            <a:noAutofit/>
          </a:bodyPr>
          <a:lstStyle>
            <a:lvl1pPr marL="0" indent="0" algn="ctr">
              <a:buNone/>
              <a:defRPr sz="2000" b="1">
                <a:solidFill>
                  <a:schemeClr val="bg1"/>
                </a:solidFill>
              </a:defRPr>
            </a:lvl1pPr>
          </a:lstStyle>
          <a:p>
            <a:endParaRPr lang="en-IN"/>
          </a:p>
        </p:txBody>
      </p:sp>
      <p:sp>
        <p:nvSpPr>
          <p:cNvPr id="16" name="Text Placeholder 38">
            <a:extLst>
              <a:ext uri="{FF2B5EF4-FFF2-40B4-BE49-F238E27FC236}">
                <a16:creationId xmlns:a16="http://schemas.microsoft.com/office/drawing/2014/main" id="{F2109A83-CA14-5FEE-6ECD-612D8DF72333}"/>
              </a:ext>
            </a:extLst>
          </p:cNvPr>
          <p:cNvSpPr>
            <a:spLocks noGrp="1"/>
          </p:cNvSpPr>
          <p:nvPr>
            <p:ph type="body" sz="quarter" idx="28" hasCustomPrompt="1"/>
          </p:nvPr>
        </p:nvSpPr>
        <p:spPr>
          <a:xfrm>
            <a:off x="341051" y="5553347"/>
            <a:ext cx="1168128" cy="1168128"/>
          </a:xfrm>
          <a:prstGeom prst="ellipse">
            <a:avLst/>
          </a:prstGeom>
          <a:solidFill>
            <a:schemeClr val="tx2"/>
          </a:solidFill>
        </p:spPr>
        <p:txBody>
          <a:bodyPr wrap="none" lIns="0" tIns="0" rIns="0" bIns="0" anchor="ctr">
            <a:noAutofit/>
          </a:bodyPr>
          <a:lstStyle>
            <a:lvl1pPr marL="0" indent="0" algn="ctr">
              <a:buFont typeface="Arial" pitchFamily="34" charset="0"/>
              <a:buNone/>
              <a:defRPr sz="16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21" name="Text Placeholder 9">
            <a:extLst>
              <a:ext uri="{FF2B5EF4-FFF2-40B4-BE49-F238E27FC236}">
                <a16:creationId xmlns:a16="http://schemas.microsoft.com/office/drawing/2014/main" id="{4D51C615-56BC-8E46-BD02-2C79A4AF601A}"/>
              </a:ext>
            </a:extLst>
          </p:cNvPr>
          <p:cNvSpPr>
            <a:spLocks noGrp="1"/>
          </p:cNvSpPr>
          <p:nvPr>
            <p:ph type="body" sz="quarter" idx="16" hasCustomPrompt="1"/>
          </p:nvPr>
        </p:nvSpPr>
        <p:spPr>
          <a:xfrm>
            <a:off x="4851400" y="342900"/>
            <a:ext cx="6845300" cy="6013450"/>
          </a:xfrm>
          <a:prstGeom prst="rect">
            <a:avLst/>
          </a:prstGeom>
          <a:solidFill>
            <a:schemeClr val="tx2"/>
          </a:solidFill>
          <a:ln w="9525">
            <a:noFill/>
            <a:miter lim="800000"/>
            <a:headEnd/>
            <a:tailEnd/>
          </a:ln>
        </p:spPr>
        <p:txBody>
          <a:bodyPr vert="horz" wrap="square" lIns="360000" tIns="108000" rIns="108000" bIns="108000" numCol="1" rtlCol="0" anchor="ctr" anchorCtr="0" compatLnSpc="1">
            <a:prstTxWarp prst="textNoShape">
              <a:avLst/>
            </a:prstTxWarp>
            <a:noAutofit/>
          </a:bodyPr>
          <a:lstStyle>
            <a:lvl1pPr marL="0" indent="0" algn="ctr">
              <a:lnSpc>
                <a:spcPct val="100000"/>
              </a:lnSpc>
              <a:buFont typeface="Arial" panose="020B0604020202020204" pitchFamily="34" charset="0"/>
              <a:buNone/>
              <a:defRPr lang="en-US" sz="4000" b="1" dirty="0">
                <a:solidFill>
                  <a:schemeClr val="bg1"/>
                </a:solidFill>
              </a:defRPr>
            </a:lvl1pPr>
          </a:lstStyle>
          <a:p>
            <a:pPr marL="457200" lvl="0" indent="-457200">
              <a:spcBef>
                <a:spcPct val="0"/>
              </a:spcBef>
              <a:tabLst>
                <a:tab pos="457200" algn="l"/>
              </a:tabLst>
            </a:pPr>
            <a:r>
              <a:rPr lang="en-US"/>
              <a:t>Click to Add Title</a:t>
            </a:r>
          </a:p>
        </p:txBody>
      </p:sp>
      <p:sp>
        <p:nvSpPr>
          <p:cNvPr id="22" name="Slide Number Placeholder 2">
            <a:extLst>
              <a:ext uri="{FF2B5EF4-FFF2-40B4-BE49-F238E27FC236}">
                <a16:creationId xmlns:a16="http://schemas.microsoft.com/office/drawing/2014/main" id="{079E6665-5FA7-8349-AC4C-0830C76A95FA}"/>
              </a:ext>
            </a:extLst>
          </p:cNvPr>
          <p:cNvSpPr>
            <a:spLocks noGrp="1"/>
          </p:cNvSpPr>
          <p:nvPr>
            <p:ph type="sldNum" sz="quarter" idx="10"/>
          </p:nvPr>
        </p:nvSpPr>
        <p:spPr>
          <a:xfrm>
            <a:off x="8953500" y="6356350"/>
            <a:ext cx="2743200" cy="365125"/>
          </a:xfrm>
        </p:spPr>
        <p:txBody>
          <a:bodyPr/>
          <a:lstStyle/>
          <a:p>
            <a:fld id="{3C296C8F-E37A-4645-A3FD-241225245A26}" type="slidenum">
              <a:rPr lang="en-IN" smtClean="0"/>
              <a:t>‹#›</a:t>
            </a:fld>
            <a:endParaRPr lang="en-IN"/>
          </a:p>
        </p:txBody>
      </p:sp>
    </p:spTree>
    <p:custDataLst>
      <p:tags r:id="rId1"/>
    </p:custDataLst>
    <p:extLst>
      <p:ext uri="{BB962C8B-B14F-4D97-AF65-F5344CB8AC3E}">
        <p14:creationId xmlns:p14="http://schemas.microsoft.com/office/powerpoint/2010/main" val="315872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2" name="Picture 2" descr="banner image; a photo of the Golden Gate bridge.">
            <a:extLst>
              <a:ext uri="{FF2B5EF4-FFF2-40B4-BE49-F238E27FC236}">
                <a16:creationId xmlns:a16="http://schemas.microsoft.com/office/drawing/2014/main" id="{914A5114-1D4C-E9AE-CF8C-1D36909427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4144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0B95FD7-0E58-2683-D569-BFD5C52C3D09}"/>
              </a:ext>
            </a:extLst>
          </p:cNvPr>
          <p:cNvSpPr>
            <a:spLocks noGrp="1"/>
          </p:cNvSpPr>
          <p:nvPr>
            <p:ph type="sldNum" sz="quarter" idx="10"/>
          </p:nvPr>
        </p:nvSpPr>
        <p:spPr/>
        <p:txBody>
          <a:bodyPr/>
          <a:lstStyle/>
          <a:p>
            <a:fld id="{3C296C8F-E37A-4645-A3FD-241225245A26}" type="slidenum">
              <a:rPr lang="en-IN" smtClean="0"/>
              <a:t>‹#›</a:t>
            </a:fld>
            <a:endParaRPr lang="en-IN"/>
          </a:p>
        </p:txBody>
      </p:sp>
      <p:sp>
        <p:nvSpPr>
          <p:cNvPr id="4" name="Text Placeholder 9">
            <a:extLst>
              <a:ext uri="{FF2B5EF4-FFF2-40B4-BE49-F238E27FC236}">
                <a16:creationId xmlns:a16="http://schemas.microsoft.com/office/drawing/2014/main" id="{A8004569-FF6A-A91D-BCF3-2F9A12CE2AFF}"/>
              </a:ext>
            </a:extLst>
          </p:cNvPr>
          <p:cNvSpPr>
            <a:spLocks noGrp="1"/>
          </p:cNvSpPr>
          <p:nvPr>
            <p:ph type="body" sz="quarter" idx="16" hasCustomPrompt="1"/>
          </p:nvPr>
        </p:nvSpPr>
        <p:spPr>
          <a:xfrm>
            <a:off x="495300" y="279658"/>
            <a:ext cx="11201400" cy="85514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l">
              <a:lnSpc>
                <a:spcPct val="100000"/>
              </a:lnSpc>
              <a:buNone/>
              <a:defRPr lang="en-US" sz="3200" b="1" dirty="0">
                <a:solidFill>
                  <a:schemeClr val="bg1"/>
                </a:solidFill>
              </a:defRPr>
            </a:lvl1pPr>
          </a:lstStyle>
          <a:p>
            <a:pPr marL="457200" lvl="0" indent="-457200">
              <a:spcBef>
                <a:spcPct val="0"/>
              </a:spcBef>
              <a:tabLst>
                <a:tab pos="457200" algn="l"/>
              </a:tabLst>
            </a:pPr>
            <a:r>
              <a:rPr lang="en-US"/>
              <a:t>Click to Add Title</a:t>
            </a:r>
          </a:p>
        </p:txBody>
      </p:sp>
      <p:cxnSp>
        <p:nvCxnSpPr>
          <p:cNvPr id="6" name="Straight Connector 5">
            <a:extLst>
              <a:ext uri="{FF2B5EF4-FFF2-40B4-BE49-F238E27FC236}">
                <a16:creationId xmlns:a16="http://schemas.microsoft.com/office/drawing/2014/main" id="{B2BC0615-1580-1A1E-4949-B88F7DE0C8EA}"/>
              </a:ext>
            </a:extLst>
          </p:cNvPr>
          <p:cNvCxnSpPr/>
          <p:nvPr userDrawn="1"/>
        </p:nvCxnSpPr>
        <p:spPr>
          <a:xfrm>
            <a:off x="0" y="1414463"/>
            <a:ext cx="1219200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Picture 4" descr="A picture containing logo&#10;&#10;Description automatically generated">
            <a:extLst>
              <a:ext uri="{FF2B5EF4-FFF2-40B4-BE49-F238E27FC236}">
                <a16:creationId xmlns:a16="http://schemas.microsoft.com/office/drawing/2014/main" id="{E94407E2-7356-2719-4F49-8A062C2D994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359940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B95FD7-0E58-2683-D569-BFD5C52C3D09}"/>
              </a:ext>
            </a:extLst>
          </p:cNvPr>
          <p:cNvSpPr>
            <a:spLocks noGrp="1"/>
          </p:cNvSpPr>
          <p:nvPr>
            <p:ph type="sldNum" sz="quarter" idx="10"/>
          </p:nvPr>
        </p:nvSpPr>
        <p:spPr/>
        <p:txBody>
          <a:bodyPr/>
          <a:lstStyle/>
          <a:p>
            <a:fld id="{3C296C8F-E37A-4645-A3FD-241225245A26}" type="slidenum">
              <a:rPr lang="en-IN" smtClean="0"/>
              <a:t>‹#›</a:t>
            </a:fld>
            <a:endParaRPr lang="en-IN"/>
          </a:p>
        </p:txBody>
      </p:sp>
      <p:sp>
        <p:nvSpPr>
          <p:cNvPr id="4" name="Text Placeholder 9">
            <a:extLst>
              <a:ext uri="{FF2B5EF4-FFF2-40B4-BE49-F238E27FC236}">
                <a16:creationId xmlns:a16="http://schemas.microsoft.com/office/drawing/2014/main" id="{A8004569-FF6A-A91D-BCF3-2F9A12CE2AFF}"/>
              </a:ext>
            </a:extLst>
          </p:cNvPr>
          <p:cNvSpPr>
            <a:spLocks noGrp="1"/>
          </p:cNvSpPr>
          <p:nvPr>
            <p:ph type="body" sz="quarter" idx="16" hasCustomPrompt="1"/>
          </p:nvPr>
        </p:nvSpPr>
        <p:spPr>
          <a:xfrm>
            <a:off x="495300" y="342900"/>
            <a:ext cx="11201400" cy="85514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ctr">
              <a:lnSpc>
                <a:spcPct val="100000"/>
              </a:lnSpc>
              <a:buNone/>
              <a:defRPr lang="en-US" sz="3200" b="1" dirty="0">
                <a:solidFill>
                  <a:schemeClr val="tx2"/>
                </a:solidFill>
              </a:defRPr>
            </a:lvl1pPr>
          </a:lstStyle>
          <a:p>
            <a:pPr marL="457200" lvl="0" indent="-457200">
              <a:spcBef>
                <a:spcPct val="0"/>
              </a:spcBef>
              <a:tabLst>
                <a:tab pos="457200" algn="l"/>
              </a:tabLst>
            </a:pPr>
            <a:r>
              <a:rPr lang="en-US"/>
              <a:t>Click to Add Title</a:t>
            </a:r>
          </a:p>
        </p:txBody>
      </p:sp>
      <p:sp>
        <p:nvSpPr>
          <p:cNvPr id="38" name="Picture Placeholder 37">
            <a:extLst>
              <a:ext uri="{FF2B5EF4-FFF2-40B4-BE49-F238E27FC236}">
                <a16:creationId xmlns:a16="http://schemas.microsoft.com/office/drawing/2014/main" id="{29955B4C-217E-B933-4C55-362C3DB678B5}"/>
              </a:ext>
            </a:extLst>
          </p:cNvPr>
          <p:cNvSpPr>
            <a:spLocks noGrp="1"/>
          </p:cNvSpPr>
          <p:nvPr>
            <p:ph type="pic" sz="quarter" idx="70"/>
          </p:nvPr>
        </p:nvSpPr>
        <p:spPr>
          <a:xfrm>
            <a:off x="513720" y="1838503"/>
            <a:ext cx="2034882" cy="2034882"/>
          </a:xfrm>
          <a:prstGeom prst="ellipse">
            <a:avLst/>
          </a:prstGeom>
          <a:solidFill>
            <a:schemeClr val="tx2"/>
          </a:solidFill>
        </p:spPr>
        <p:txBody>
          <a:bodyPr anchor="ctr">
            <a:normAutofit/>
          </a:bodyPr>
          <a:lstStyle>
            <a:lvl1pPr marL="0" indent="0" algn="ctr">
              <a:buNone/>
              <a:defRPr sz="1800">
                <a:solidFill>
                  <a:schemeClr val="bg1"/>
                </a:solidFill>
              </a:defRPr>
            </a:lvl1pPr>
          </a:lstStyle>
          <a:p>
            <a:endParaRPr lang="en-IN"/>
          </a:p>
        </p:txBody>
      </p:sp>
      <p:sp>
        <p:nvSpPr>
          <p:cNvPr id="39" name="Picture Placeholder 37">
            <a:extLst>
              <a:ext uri="{FF2B5EF4-FFF2-40B4-BE49-F238E27FC236}">
                <a16:creationId xmlns:a16="http://schemas.microsoft.com/office/drawing/2014/main" id="{94DC9370-015F-740C-1A9C-2A57D506923C}"/>
              </a:ext>
            </a:extLst>
          </p:cNvPr>
          <p:cNvSpPr>
            <a:spLocks noGrp="1"/>
          </p:cNvSpPr>
          <p:nvPr>
            <p:ph type="pic" sz="quarter" idx="71"/>
          </p:nvPr>
        </p:nvSpPr>
        <p:spPr>
          <a:xfrm>
            <a:off x="3563086" y="2855871"/>
            <a:ext cx="2034882" cy="2034882"/>
          </a:xfrm>
          <a:prstGeom prst="ellipse">
            <a:avLst/>
          </a:prstGeom>
          <a:solidFill>
            <a:schemeClr val="tx2"/>
          </a:solidFill>
        </p:spPr>
        <p:txBody>
          <a:bodyPr anchor="ctr">
            <a:normAutofit/>
          </a:bodyPr>
          <a:lstStyle>
            <a:lvl1pPr marL="0" indent="0" algn="ctr">
              <a:buNone/>
              <a:defRPr sz="1800">
                <a:solidFill>
                  <a:schemeClr val="bg1"/>
                </a:solidFill>
              </a:defRPr>
            </a:lvl1pPr>
          </a:lstStyle>
          <a:p>
            <a:endParaRPr lang="en-IN"/>
          </a:p>
        </p:txBody>
      </p:sp>
      <p:sp>
        <p:nvSpPr>
          <p:cNvPr id="40" name="Picture Placeholder 37">
            <a:extLst>
              <a:ext uri="{FF2B5EF4-FFF2-40B4-BE49-F238E27FC236}">
                <a16:creationId xmlns:a16="http://schemas.microsoft.com/office/drawing/2014/main" id="{599BA3BF-B74B-31C1-95ED-6BECCD888A77}"/>
              </a:ext>
            </a:extLst>
          </p:cNvPr>
          <p:cNvSpPr>
            <a:spLocks noGrp="1"/>
          </p:cNvSpPr>
          <p:nvPr>
            <p:ph type="pic" sz="quarter" idx="72"/>
          </p:nvPr>
        </p:nvSpPr>
        <p:spPr>
          <a:xfrm>
            <a:off x="6612452" y="2855871"/>
            <a:ext cx="2034882" cy="2034882"/>
          </a:xfrm>
          <a:prstGeom prst="ellipse">
            <a:avLst/>
          </a:prstGeom>
          <a:solidFill>
            <a:schemeClr val="tx2"/>
          </a:solidFill>
        </p:spPr>
        <p:txBody>
          <a:bodyPr anchor="ctr">
            <a:normAutofit/>
          </a:bodyPr>
          <a:lstStyle>
            <a:lvl1pPr marL="0" indent="0" algn="ctr">
              <a:buNone/>
              <a:defRPr sz="1800">
                <a:solidFill>
                  <a:schemeClr val="bg1"/>
                </a:solidFill>
              </a:defRPr>
            </a:lvl1pPr>
          </a:lstStyle>
          <a:p>
            <a:endParaRPr lang="en-IN"/>
          </a:p>
        </p:txBody>
      </p:sp>
      <p:sp>
        <p:nvSpPr>
          <p:cNvPr id="41" name="Picture Placeholder 37">
            <a:extLst>
              <a:ext uri="{FF2B5EF4-FFF2-40B4-BE49-F238E27FC236}">
                <a16:creationId xmlns:a16="http://schemas.microsoft.com/office/drawing/2014/main" id="{11B3684D-B781-8014-10AB-67E30EC48B65}"/>
              </a:ext>
            </a:extLst>
          </p:cNvPr>
          <p:cNvSpPr>
            <a:spLocks noGrp="1"/>
          </p:cNvSpPr>
          <p:nvPr>
            <p:ph type="pic" sz="quarter" idx="73"/>
          </p:nvPr>
        </p:nvSpPr>
        <p:spPr>
          <a:xfrm>
            <a:off x="9661818" y="1838503"/>
            <a:ext cx="2034882" cy="2034882"/>
          </a:xfrm>
          <a:prstGeom prst="ellipse">
            <a:avLst/>
          </a:prstGeom>
          <a:solidFill>
            <a:schemeClr val="tx2"/>
          </a:solidFill>
        </p:spPr>
        <p:txBody>
          <a:bodyPr anchor="ctr">
            <a:normAutofit/>
          </a:bodyPr>
          <a:lstStyle>
            <a:lvl1pPr marL="0" indent="0" algn="ctr">
              <a:buNone/>
              <a:defRPr sz="1800">
                <a:solidFill>
                  <a:schemeClr val="bg1"/>
                </a:solidFill>
              </a:defRPr>
            </a:lvl1pPr>
          </a:lstStyle>
          <a:p>
            <a:endParaRPr lang="en-IN"/>
          </a:p>
        </p:txBody>
      </p:sp>
      <p:sp>
        <p:nvSpPr>
          <p:cNvPr id="9" name="Oval 8">
            <a:extLst>
              <a:ext uri="{FF2B5EF4-FFF2-40B4-BE49-F238E27FC236}">
                <a16:creationId xmlns:a16="http://schemas.microsoft.com/office/drawing/2014/main" id="{8F9CD1D5-F4EF-8F45-CF2B-1184BA24F6CB}"/>
              </a:ext>
            </a:extLst>
          </p:cNvPr>
          <p:cNvSpPr/>
          <p:nvPr userDrawn="1"/>
        </p:nvSpPr>
        <p:spPr>
          <a:xfrm>
            <a:off x="622485" y="3145660"/>
            <a:ext cx="618962" cy="61896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F9F9"/>
              </a:solidFill>
              <a:effectLst/>
              <a:uLnTx/>
              <a:uFillTx/>
              <a:latin typeface="Arial" panose="020B0604020202020204" pitchFamily="34" charset="0"/>
              <a:ea typeface="+mn-ea"/>
              <a:cs typeface="+mn-cs"/>
            </a:endParaRPr>
          </a:p>
        </p:txBody>
      </p:sp>
      <p:sp>
        <p:nvSpPr>
          <p:cNvPr id="10" name="Oval 9">
            <a:extLst>
              <a:ext uri="{FF2B5EF4-FFF2-40B4-BE49-F238E27FC236}">
                <a16:creationId xmlns:a16="http://schemas.microsoft.com/office/drawing/2014/main" id="{96DDAC0E-CA9C-717F-0DB9-DD84AD8B11F1}"/>
              </a:ext>
            </a:extLst>
          </p:cNvPr>
          <p:cNvSpPr/>
          <p:nvPr userDrawn="1"/>
        </p:nvSpPr>
        <p:spPr>
          <a:xfrm>
            <a:off x="3671851" y="4163028"/>
            <a:ext cx="618962" cy="61896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F9F9"/>
              </a:solidFill>
              <a:effectLst/>
              <a:uLnTx/>
              <a:uFillTx/>
              <a:latin typeface="Arial" panose="020B0604020202020204" pitchFamily="34" charset="0"/>
              <a:ea typeface="+mn-ea"/>
              <a:cs typeface="+mn-cs"/>
            </a:endParaRPr>
          </a:p>
        </p:txBody>
      </p:sp>
      <p:sp>
        <p:nvSpPr>
          <p:cNvPr id="11" name="Oval 10">
            <a:extLst>
              <a:ext uri="{FF2B5EF4-FFF2-40B4-BE49-F238E27FC236}">
                <a16:creationId xmlns:a16="http://schemas.microsoft.com/office/drawing/2014/main" id="{7A562908-2A3E-13B3-CE42-22AAB6AAB3B9}"/>
              </a:ext>
            </a:extLst>
          </p:cNvPr>
          <p:cNvSpPr/>
          <p:nvPr userDrawn="1"/>
        </p:nvSpPr>
        <p:spPr>
          <a:xfrm>
            <a:off x="7919608" y="4163028"/>
            <a:ext cx="618962" cy="61896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F9F9"/>
              </a:solidFill>
              <a:effectLst/>
              <a:uLnTx/>
              <a:uFillTx/>
              <a:latin typeface="Arial" panose="020B0604020202020204" pitchFamily="34" charset="0"/>
              <a:ea typeface="+mn-ea"/>
              <a:cs typeface="+mn-cs"/>
            </a:endParaRPr>
          </a:p>
        </p:txBody>
      </p:sp>
      <p:sp>
        <p:nvSpPr>
          <p:cNvPr id="12" name="Oval 11">
            <a:extLst>
              <a:ext uri="{FF2B5EF4-FFF2-40B4-BE49-F238E27FC236}">
                <a16:creationId xmlns:a16="http://schemas.microsoft.com/office/drawing/2014/main" id="{C0F208AF-8C29-A787-DBEB-BC61EE56E121}"/>
              </a:ext>
            </a:extLst>
          </p:cNvPr>
          <p:cNvSpPr/>
          <p:nvPr userDrawn="1"/>
        </p:nvSpPr>
        <p:spPr>
          <a:xfrm>
            <a:off x="10968974" y="3145659"/>
            <a:ext cx="618962" cy="61896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F9F9"/>
              </a:solidFill>
              <a:effectLst/>
              <a:uLnTx/>
              <a:uFillTx/>
              <a:latin typeface="Arial" panose="020B0604020202020204" pitchFamily="34" charset="0"/>
              <a:ea typeface="+mn-ea"/>
              <a:cs typeface="+mn-cs"/>
            </a:endParaRPr>
          </a:p>
        </p:txBody>
      </p:sp>
      <p:sp>
        <p:nvSpPr>
          <p:cNvPr id="32" name="Text Placeholder 30">
            <a:extLst>
              <a:ext uri="{FF2B5EF4-FFF2-40B4-BE49-F238E27FC236}">
                <a16:creationId xmlns:a16="http://schemas.microsoft.com/office/drawing/2014/main" id="{FCC401E1-22BC-9C50-E0C7-5A46BD8E0FD9}"/>
              </a:ext>
            </a:extLst>
          </p:cNvPr>
          <p:cNvSpPr>
            <a:spLocks noGrp="1"/>
          </p:cNvSpPr>
          <p:nvPr>
            <p:ph type="body" sz="quarter" idx="65" hasCustomPrompt="1"/>
          </p:nvPr>
        </p:nvSpPr>
        <p:spPr>
          <a:xfrm>
            <a:off x="513720" y="3969482"/>
            <a:ext cx="2034882" cy="754964"/>
          </a:xfrm>
          <a:prstGeom prst="rect">
            <a:avLst/>
          </a:prstGeom>
        </p:spPr>
        <p:txBody>
          <a:bodyPr wrap="square" lIns="0" tIns="0" rIns="0" bIns="0" anchor="ctr" anchorCtr="0">
            <a:noAutofit/>
          </a:bodyPr>
          <a:lstStyle>
            <a:lvl1pPr marL="0" indent="0" algn="ctr">
              <a:lnSpc>
                <a:spcPct val="100000"/>
              </a:lnSpc>
              <a:spcBef>
                <a:spcPts val="0"/>
              </a:spcBef>
              <a:spcAft>
                <a:spcPts val="0"/>
              </a:spcAft>
              <a:buNone/>
              <a:defRPr lang="en-US" sz="2000" b="1"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Name </a:t>
            </a:r>
          </a:p>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Title</a:t>
            </a:r>
          </a:p>
        </p:txBody>
      </p:sp>
      <p:sp>
        <p:nvSpPr>
          <p:cNvPr id="33" name="Text Placeholder 30">
            <a:extLst>
              <a:ext uri="{FF2B5EF4-FFF2-40B4-BE49-F238E27FC236}">
                <a16:creationId xmlns:a16="http://schemas.microsoft.com/office/drawing/2014/main" id="{7020C29C-3C5F-DABA-FBE1-8A767AF4FE2B}"/>
              </a:ext>
            </a:extLst>
          </p:cNvPr>
          <p:cNvSpPr>
            <a:spLocks noGrp="1"/>
          </p:cNvSpPr>
          <p:nvPr>
            <p:ph type="body" sz="quarter" idx="66" hasCustomPrompt="1"/>
          </p:nvPr>
        </p:nvSpPr>
        <p:spPr>
          <a:xfrm>
            <a:off x="3563086" y="5198777"/>
            <a:ext cx="2034882" cy="754964"/>
          </a:xfrm>
          <a:prstGeom prst="rect">
            <a:avLst/>
          </a:prstGeom>
        </p:spPr>
        <p:txBody>
          <a:bodyPr wrap="square" lIns="0" tIns="0" rIns="0" bIns="0" anchor="ctr" anchorCtr="0">
            <a:noAutofit/>
          </a:bodyPr>
          <a:lstStyle>
            <a:lvl1pPr marL="0" indent="0" algn="ctr">
              <a:lnSpc>
                <a:spcPct val="100000"/>
              </a:lnSpc>
              <a:spcBef>
                <a:spcPts val="0"/>
              </a:spcBef>
              <a:spcAft>
                <a:spcPts val="0"/>
              </a:spcAft>
              <a:buNone/>
              <a:defRPr lang="en-US" sz="2000" b="1"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Name </a:t>
            </a:r>
          </a:p>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Title</a:t>
            </a:r>
          </a:p>
        </p:txBody>
      </p:sp>
      <p:sp>
        <p:nvSpPr>
          <p:cNvPr id="34" name="Text Placeholder 30">
            <a:extLst>
              <a:ext uri="{FF2B5EF4-FFF2-40B4-BE49-F238E27FC236}">
                <a16:creationId xmlns:a16="http://schemas.microsoft.com/office/drawing/2014/main" id="{920F1805-7A15-B9D5-7074-B55F3F4E41AA}"/>
              </a:ext>
            </a:extLst>
          </p:cNvPr>
          <p:cNvSpPr>
            <a:spLocks noGrp="1"/>
          </p:cNvSpPr>
          <p:nvPr>
            <p:ph type="body" sz="quarter" idx="67" hasCustomPrompt="1"/>
          </p:nvPr>
        </p:nvSpPr>
        <p:spPr>
          <a:xfrm>
            <a:off x="6612452" y="5198777"/>
            <a:ext cx="2034882" cy="754964"/>
          </a:xfrm>
          <a:prstGeom prst="rect">
            <a:avLst/>
          </a:prstGeom>
        </p:spPr>
        <p:txBody>
          <a:bodyPr wrap="square" lIns="0" tIns="0" rIns="0" bIns="0" anchor="ctr" anchorCtr="0">
            <a:noAutofit/>
          </a:bodyPr>
          <a:lstStyle>
            <a:lvl1pPr marL="0" indent="0" algn="ctr">
              <a:lnSpc>
                <a:spcPct val="100000"/>
              </a:lnSpc>
              <a:spcBef>
                <a:spcPts val="0"/>
              </a:spcBef>
              <a:spcAft>
                <a:spcPts val="0"/>
              </a:spcAft>
              <a:buNone/>
              <a:defRPr lang="en-US" sz="2000" b="1"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Name </a:t>
            </a:r>
          </a:p>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Title</a:t>
            </a:r>
          </a:p>
        </p:txBody>
      </p:sp>
      <p:sp>
        <p:nvSpPr>
          <p:cNvPr id="35" name="Text Placeholder 30">
            <a:extLst>
              <a:ext uri="{FF2B5EF4-FFF2-40B4-BE49-F238E27FC236}">
                <a16:creationId xmlns:a16="http://schemas.microsoft.com/office/drawing/2014/main" id="{F2D2891D-6BCA-9C1B-817E-8EC2F1297DED}"/>
              </a:ext>
            </a:extLst>
          </p:cNvPr>
          <p:cNvSpPr>
            <a:spLocks noGrp="1"/>
          </p:cNvSpPr>
          <p:nvPr>
            <p:ph type="body" sz="quarter" idx="68" hasCustomPrompt="1"/>
          </p:nvPr>
        </p:nvSpPr>
        <p:spPr>
          <a:xfrm>
            <a:off x="9661818" y="3969482"/>
            <a:ext cx="2034882" cy="754964"/>
          </a:xfrm>
          <a:prstGeom prst="rect">
            <a:avLst/>
          </a:prstGeom>
        </p:spPr>
        <p:txBody>
          <a:bodyPr wrap="square" lIns="0" tIns="0" rIns="0" bIns="0" anchor="ctr" anchorCtr="0">
            <a:noAutofit/>
          </a:bodyPr>
          <a:lstStyle>
            <a:lvl1pPr marL="0" indent="0" algn="ctr">
              <a:lnSpc>
                <a:spcPct val="100000"/>
              </a:lnSpc>
              <a:spcBef>
                <a:spcPts val="0"/>
              </a:spcBef>
              <a:spcAft>
                <a:spcPts val="0"/>
              </a:spcAft>
              <a:buNone/>
              <a:defRPr lang="en-US" sz="2000" b="1"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Name </a:t>
            </a:r>
          </a:p>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Title</a:t>
            </a:r>
          </a:p>
        </p:txBody>
      </p:sp>
      <p:pic>
        <p:nvPicPr>
          <p:cNvPr id="5" name="Picture 4" descr="A picture containing logo&#10;&#10;Description automatically generated">
            <a:extLst>
              <a:ext uri="{FF2B5EF4-FFF2-40B4-BE49-F238E27FC236}">
                <a16:creationId xmlns:a16="http://schemas.microsoft.com/office/drawing/2014/main" id="{BB584F8C-909E-7E6D-6E04-007A353C36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116327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FCFAB6DD-8E3A-E6BE-8ACA-7847B5CDAB2B}"/>
              </a:ext>
            </a:extLst>
          </p:cNvPr>
          <p:cNvSpPr>
            <a:spLocks noGrp="1"/>
          </p:cNvSpPr>
          <p:nvPr>
            <p:ph type="pic" sz="quarter" idx="13" hasCustomPrompt="1"/>
          </p:nvPr>
        </p:nvSpPr>
        <p:spPr>
          <a:xfrm>
            <a:off x="6759575" y="2676525"/>
            <a:ext cx="5431601" cy="4181475"/>
          </a:xfrm>
          <a:custGeom>
            <a:avLst/>
            <a:gdLst>
              <a:gd name="connsiteX0" fmla="*/ 0 w 5431601"/>
              <a:gd name="connsiteY0" fmla="*/ 0 h 4181475"/>
              <a:gd name="connsiteX1" fmla="*/ 5431601 w 5431601"/>
              <a:gd name="connsiteY1" fmla="*/ 0 h 4181475"/>
              <a:gd name="connsiteX2" fmla="*/ 5431601 w 5431601"/>
              <a:gd name="connsiteY2" fmla="*/ 4181475 h 4181475"/>
              <a:gd name="connsiteX3" fmla="*/ 3597455 w 5431601"/>
              <a:gd name="connsiteY3" fmla="*/ 4181475 h 4181475"/>
              <a:gd name="connsiteX4" fmla="*/ 3584281 w 5431601"/>
              <a:gd name="connsiteY4" fmla="*/ 4169083 h 4181475"/>
              <a:gd name="connsiteX5" fmla="*/ 2950578 w 5431601"/>
              <a:gd name="connsiteY5" fmla="*/ 3483471 h 4181475"/>
              <a:gd name="connsiteX6" fmla="*/ 2167848 w 5431601"/>
              <a:gd name="connsiteY6" fmla="*/ 3055955 h 4181475"/>
              <a:gd name="connsiteX7" fmla="*/ 818106 w 5431601"/>
              <a:gd name="connsiteY7" fmla="*/ 1721904 h 4181475"/>
              <a:gd name="connsiteX8" fmla="*/ 123280 w 5431601"/>
              <a:gd name="connsiteY8" fmla="*/ 527363 h 4181475"/>
              <a:gd name="connsiteX9" fmla="*/ 0 w 5431601"/>
              <a:gd name="connsiteY9" fmla="*/ 395142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1601" h="4181475">
                <a:moveTo>
                  <a:pt x="0" y="0"/>
                </a:moveTo>
                <a:lnTo>
                  <a:pt x="5431601" y="0"/>
                </a:lnTo>
                <a:lnTo>
                  <a:pt x="5431601" y="4181475"/>
                </a:lnTo>
                <a:lnTo>
                  <a:pt x="3597455" y="4181475"/>
                </a:lnTo>
                <a:cubicBezTo>
                  <a:pt x="3592789" y="4177603"/>
                  <a:pt x="3588947" y="4173924"/>
                  <a:pt x="3584281" y="4169083"/>
                </a:cubicBezTo>
                <a:cubicBezTo>
                  <a:pt x="3364447" y="3950098"/>
                  <a:pt x="3178919" y="3692969"/>
                  <a:pt x="2950578" y="3483471"/>
                </a:cubicBezTo>
                <a:cubicBezTo>
                  <a:pt x="2723333" y="3275909"/>
                  <a:pt x="2453275" y="3162640"/>
                  <a:pt x="2167848" y="3055955"/>
                </a:cubicBezTo>
                <a:cubicBezTo>
                  <a:pt x="1502857" y="2807345"/>
                  <a:pt x="1099416" y="2374214"/>
                  <a:pt x="818106" y="1721904"/>
                </a:cubicBezTo>
                <a:cubicBezTo>
                  <a:pt x="636111" y="1299931"/>
                  <a:pt x="417345" y="875689"/>
                  <a:pt x="123280" y="527363"/>
                </a:cubicBezTo>
                <a:lnTo>
                  <a:pt x="0" y="395142"/>
                </a:lnTo>
                <a:close/>
              </a:path>
            </a:pathLst>
          </a:custGeom>
          <a:solidFill>
            <a:schemeClr val="accent1"/>
          </a:solidFill>
        </p:spPr>
        <p:txBody>
          <a:bodyPr wrap="square" rIns="640080" bIns="1097280" anchor="b">
            <a:noAutofit/>
          </a:bodyPr>
          <a:lstStyle>
            <a:lvl1pPr marL="0" indent="0" algn="r">
              <a:buNone/>
              <a:defRPr sz="1800">
                <a:solidFill>
                  <a:schemeClr val="bg1"/>
                </a:solidFill>
              </a:defRPr>
            </a:lvl1pPr>
          </a:lstStyle>
          <a:p>
            <a:r>
              <a:rPr lang="en-US"/>
              <a:t>    </a:t>
            </a:r>
          </a:p>
        </p:txBody>
      </p:sp>
      <p:sp>
        <p:nvSpPr>
          <p:cNvPr id="6" name="Freeform 20">
            <a:extLst>
              <a:ext uri="{FF2B5EF4-FFF2-40B4-BE49-F238E27FC236}">
                <a16:creationId xmlns:a16="http://schemas.microsoft.com/office/drawing/2014/main" id="{AD2E2A44-B7D1-9A97-ADBB-26F291886A15}"/>
              </a:ext>
            </a:extLst>
          </p:cNvPr>
          <p:cNvSpPr>
            <a:spLocks noGrp="1"/>
          </p:cNvSpPr>
          <p:nvPr>
            <p:ph type="pic" sz="quarter" idx="14"/>
          </p:nvPr>
        </p:nvSpPr>
        <p:spPr>
          <a:xfrm>
            <a:off x="0" y="1"/>
            <a:ext cx="12190413" cy="4965107"/>
          </a:xfrm>
          <a:custGeom>
            <a:avLst/>
            <a:gdLst>
              <a:gd name="connsiteX0" fmla="*/ 0 w 12190413"/>
              <a:gd name="connsiteY0" fmla="*/ 0 h 4965107"/>
              <a:gd name="connsiteX1" fmla="*/ 12190413 w 12190413"/>
              <a:gd name="connsiteY1" fmla="*/ 0 h 4965107"/>
              <a:gd name="connsiteX2" fmla="*/ 12190413 w 12190413"/>
              <a:gd name="connsiteY2" fmla="*/ 4935501 h 4965107"/>
              <a:gd name="connsiteX3" fmla="*/ 11959759 w 12190413"/>
              <a:gd name="connsiteY3" fmla="*/ 4954045 h 4965107"/>
              <a:gd name="connsiteX4" fmla="*/ 8609470 w 12190413"/>
              <a:gd name="connsiteY4" fmla="*/ 4195688 h 4965107"/>
              <a:gd name="connsiteX5" fmla="*/ 4468141 w 12190413"/>
              <a:gd name="connsiteY5" fmla="*/ 2367321 h 4965107"/>
              <a:gd name="connsiteX6" fmla="*/ 259245 w 12190413"/>
              <a:gd name="connsiteY6" fmla="*/ 2905253 h 4965107"/>
              <a:gd name="connsiteX7" fmla="*/ 0 w 12190413"/>
              <a:gd name="connsiteY7" fmla="*/ 3026198 h 496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413" h="4965107">
                <a:moveTo>
                  <a:pt x="0" y="0"/>
                </a:moveTo>
                <a:lnTo>
                  <a:pt x="12190413" y="0"/>
                </a:lnTo>
                <a:lnTo>
                  <a:pt x="12190413" y="4935501"/>
                </a:lnTo>
                <a:lnTo>
                  <a:pt x="11959759" y="4954045"/>
                </a:lnTo>
                <a:cubicBezTo>
                  <a:pt x="10798037" y="5024670"/>
                  <a:pt x="9631820" y="4755415"/>
                  <a:pt x="8609470" y="4195688"/>
                </a:cubicBezTo>
                <a:cubicBezTo>
                  <a:pt x="7231097" y="3440544"/>
                  <a:pt x="6068906" y="2590070"/>
                  <a:pt x="4468141" y="2367321"/>
                </a:cubicBezTo>
                <a:cubicBezTo>
                  <a:pt x="3060029" y="2170791"/>
                  <a:pt x="1568077" y="2328550"/>
                  <a:pt x="259245" y="2905253"/>
                </a:cubicBezTo>
                <a:lnTo>
                  <a:pt x="0" y="3026198"/>
                </a:lnTo>
                <a:close/>
              </a:path>
            </a:pathLst>
          </a:custGeom>
          <a:solidFill>
            <a:schemeClr val="tx2"/>
          </a:solidFill>
        </p:spPr>
        <p:txBody>
          <a:bodyPr wrap="square" tIns="640080" anchor="t">
            <a:noAutofit/>
          </a:bodyPr>
          <a:lstStyle>
            <a:lvl1pPr marL="0" indent="0" algn="ctr">
              <a:buNone/>
              <a:defRPr>
                <a:solidFill>
                  <a:schemeClr val="bg1"/>
                </a:solidFill>
              </a:defRPr>
            </a:lvl1pPr>
          </a:lstStyle>
          <a:p>
            <a:r>
              <a:rPr lang="en-US"/>
              <a:t>Click icon to add picture</a:t>
            </a:r>
          </a:p>
        </p:txBody>
      </p:sp>
      <p:sp>
        <p:nvSpPr>
          <p:cNvPr id="10" name="Text Placeholder 9">
            <a:extLst>
              <a:ext uri="{FF2B5EF4-FFF2-40B4-BE49-F238E27FC236}">
                <a16:creationId xmlns:a16="http://schemas.microsoft.com/office/drawing/2014/main" id="{A45FAA65-BC8F-3B0E-9BA2-B06B770932E6}"/>
              </a:ext>
            </a:extLst>
          </p:cNvPr>
          <p:cNvSpPr>
            <a:spLocks noGrp="1"/>
          </p:cNvSpPr>
          <p:nvPr>
            <p:ph type="body" sz="quarter" idx="16" hasCustomPrompt="1"/>
          </p:nvPr>
        </p:nvSpPr>
        <p:spPr>
          <a:xfrm>
            <a:off x="495300" y="3656012"/>
            <a:ext cx="6946900" cy="2222500"/>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l">
              <a:lnSpc>
                <a:spcPct val="100000"/>
              </a:lnSpc>
              <a:buNone/>
              <a:defRPr lang="en-US" sz="4800" b="1" dirty="0">
                <a:solidFill>
                  <a:schemeClr val="tx2"/>
                </a:solidFill>
              </a:defRPr>
            </a:lvl1pPr>
          </a:lstStyle>
          <a:p>
            <a:pPr marL="457200" lvl="0" indent="-457200">
              <a:spcBef>
                <a:spcPct val="0"/>
              </a:spcBef>
              <a:tabLst>
                <a:tab pos="457200" algn="l"/>
              </a:tabLst>
            </a:pPr>
            <a:r>
              <a:rPr lang="en-US"/>
              <a:t>Click to Add Title</a:t>
            </a:r>
          </a:p>
        </p:txBody>
      </p:sp>
      <p:sp>
        <p:nvSpPr>
          <p:cNvPr id="3" name="Slide Number Placeholder 2">
            <a:extLst>
              <a:ext uri="{FF2B5EF4-FFF2-40B4-BE49-F238E27FC236}">
                <a16:creationId xmlns:a16="http://schemas.microsoft.com/office/drawing/2014/main" id="{D3DF4E0C-8F51-9705-8A6F-C7F286DB03E9}"/>
              </a:ext>
            </a:extLst>
          </p:cNvPr>
          <p:cNvSpPr>
            <a:spLocks noGrp="1"/>
          </p:cNvSpPr>
          <p:nvPr>
            <p:ph type="sldNum" sz="quarter" idx="10"/>
          </p:nvPr>
        </p:nvSpPr>
        <p:spPr/>
        <p:txBody>
          <a:bodyPr/>
          <a:lstStyle>
            <a:lvl1pPr>
              <a:defRPr>
                <a:solidFill>
                  <a:schemeClr val="bg1"/>
                </a:solidFill>
              </a:defRPr>
            </a:lvl1pPr>
          </a:lstStyle>
          <a:p>
            <a:fld id="{3C296C8F-E37A-4645-A3FD-241225245A26}" type="slidenum">
              <a:rPr lang="en-IN" smtClean="0"/>
              <a:pPr/>
              <a:t>‹#›</a:t>
            </a:fld>
            <a:endParaRPr lang="en-IN"/>
          </a:p>
        </p:txBody>
      </p:sp>
      <p:pic>
        <p:nvPicPr>
          <p:cNvPr id="4" name="Picture 3" descr="A picture containing logo&#10;&#10;Description automatically generated">
            <a:extLst>
              <a:ext uri="{FF2B5EF4-FFF2-40B4-BE49-F238E27FC236}">
                <a16:creationId xmlns:a16="http://schemas.microsoft.com/office/drawing/2014/main" id="{531661EE-2D76-24F7-3843-48009782D5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3826775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6AF309-1976-066C-5EB2-87B272FF0AAF}"/>
              </a:ext>
            </a:extLst>
          </p:cNvPr>
          <p:cNvSpPr>
            <a:spLocks noGrp="1"/>
          </p:cNvSpPr>
          <p:nvPr>
            <p:ph type="sldNum" sz="quarter" idx="10"/>
          </p:nvPr>
        </p:nvSpPr>
        <p:spPr/>
        <p:txBody>
          <a:bodyPr/>
          <a:lstStyle/>
          <a:p>
            <a:fld id="{3C296C8F-E37A-4645-A3FD-241225245A26}" type="slidenum">
              <a:rPr lang="en-IN" smtClean="0"/>
              <a:t>‹#›</a:t>
            </a:fld>
            <a:endParaRPr lang="en-IN"/>
          </a:p>
        </p:txBody>
      </p:sp>
      <p:sp>
        <p:nvSpPr>
          <p:cNvPr id="4" name="Picture Placeholder 4">
            <a:extLst>
              <a:ext uri="{FF2B5EF4-FFF2-40B4-BE49-F238E27FC236}">
                <a16:creationId xmlns:a16="http://schemas.microsoft.com/office/drawing/2014/main" id="{63012B24-A274-CA3F-A792-6B1089DD2EC7}"/>
              </a:ext>
            </a:extLst>
          </p:cNvPr>
          <p:cNvSpPr>
            <a:spLocks noGrp="1"/>
          </p:cNvSpPr>
          <p:nvPr>
            <p:ph type="pic" sz="quarter" idx="13"/>
          </p:nvPr>
        </p:nvSpPr>
        <p:spPr>
          <a:xfrm>
            <a:off x="5431790" y="0"/>
            <a:ext cx="6293484" cy="6857998"/>
          </a:xfrm>
          <a:custGeom>
            <a:avLst/>
            <a:gdLst>
              <a:gd name="connsiteX0" fmla="*/ 1139799 w 6293484"/>
              <a:gd name="connsiteY0" fmla="*/ 0 h 6857998"/>
              <a:gd name="connsiteX1" fmla="*/ 6293484 w 6293484"/>
              <a:gd name="connsiteY1" fmla="*/ 0 h 6857998"/>
              <a:gd name="connsiteX2" fmla="*/ 6227378 w 6293484"/>
              <a:gd name="connsiteY2" fmla="*/ 128929 h 6857998"/>
              <a:gd name="connsiteX3" fmla="*/ 6026728 w 6293484"/>
              <a:gd name="connsiteY3" fmla="*/ 564936 h 6857998"/>
              <a:gd name="connsiteX4" fmla="*/ 5692701 w 6293484"/>
              <a:gd name="connsiteY4" fmla="*/ 1463626 h 6857998"/>
              <a:gd name="connsiteX5" fmla="*/ 5656008 w 6293484"/>
              <a:gd name="connsiteY5" fmla="*/ 1577312 h 6857998"/>
              <a:gd name="connsiteX6" fmla="*/ 5620479 w 6293484"/>
              <a:gd name="connsiteY6" fmla="*/ 1692268 h 6857998"/>
              <a:gd name="connsiteX7" fmla="*/ 5586116 w 6293484"/>
              <a:gd name="connsiteY7" fmla="*/ 1807542 h 6857998"/>
              <a:gd name="connsiteX8" fmla="*/ 5553208 w 6293484"/>
              <a:gd name="connsiteY8" fmla="*/ 1922498 h 6857998"/>
              <a:gd name="connsiteX9" fmla="*/ 5490887 w 6293484"/>
              <a:gd name="connsiteY9" fmla="*/ 2153680 h 6857998"/>
              <a:gd name="connsiteX10" fmla="*/ 5433808 w 6293484"/>
              <a:gd name="connsiteY10" fmla="*/ 2386133 h 6857998"/>
              <a:gd name="connsiteX11" fmla="*/ 5244516 w 6293484"/>
              <a:gd name="connsiteY11" fmla="*/ 3326740 h 6857998"/>
              <a:gd name="connsiteX12" fmla="*/ 5061632 w 6293484"/>
              <a:gd name="connsiteY12" fmla="*/ 5233995 h 6857998"/>
              <a:gd name="connsiteX13" fmla="*/ 5055225 w 6293484"/>
              <a:gd name="connsiteY13" fmla="*/ 5474069 h 6857998"/>
              <a:gd name="connsiteX14" fmla="*/ 5054060 w 6293484"/>
              <a:gd name="connsiteY14" fmla="*/ 5714143 h 6857998"/>
              <a:gd name="connsiteX15" fmla="*/ 5059011 w 6293484"/>
              <a:gd name="connsiteY15" fmla="*/ 6193339 h 6857998"/>
              <a:gd name="connsiteX16" fmla="*/ 5062796 w 6293484"/>
              <a:gd name="connsiteY16" fmla="*/ 6313376 h 6857998"/>
              <a:gd name="connsiteX17" fmla="*/ 5069204 w 6293484"/>
              <a:gd name="connsiteY17" fmla="*/ 6433413 h 6857998"/>
              <a:gd name="connsiteX18" fmla="*/ 5083182 w 6293484"/>
              <a:gd name="connsiteY18" fmla="*/ 6673487 h 6857998"/>
              <a:gd name="connsiteX19" fmla="*/ 5095909 w 6293484"/>
              <a:gd name="connsiteY19" fmla="*/ 6857998 h 6857998"/>
              <a:gd name="connsiteX20" fmla="*/ 3617851 w 6293484"/>
              <a:gd name="connsiteY20" fmla="*/ 6857998 h 6857998"/>
              <a:gd name="connsiteX21" fmla="*/ 3595932 w 6293484"/>
              <a:gd name="connsiteY21" fmla="*/ 6832583 h 6857998"/>
              <a:gd name="connsiteX22" fmla="*/ 3508275 w 6293484"/>
              <a:gd name="connsiteY22" fmla="*/ 6734140 h 6857998"/>
              <a:gd name="connsiteX23" fmla="*/ 3420618 w 6293484"/>
              <a:gd name="connsiteY23" fmla="*/ 6635697 h 6857998"/>
              <a:gd name="connsiteX24" fmla="*/ 3249382 w 6293484"/>
              <a:gd name="connsiteY24" fmla="*/ 6434683 h 6857998"/>
              <a:gd name="connsiteX25" fmla="*/ 3164055 w 6293484"/>
              <a:gd name="connsiteY25" fmla="*/ 6333382 h 6857998"/>
              <a:gd name="connsiteX26" fmla="*/ 3122411 w 6293484"/>
              <a:gd name="connsiteY26" fmla="*/ 6282890 h 6857998"/>
              <a:gd name="connsiteX27" fmla="*/ 3080476 w 6293484"/>
              <a:gd name="connsiteY27" fmla="*/ 6231128 h 6857998"/>
              <a:gd name="connsiteX28" fmla="*/ 2750235 w 6293484"/>
              <a:gd name="connsiteY28" fmla="*/ 5818937 h 6857998"/>
              <a:gd name="connsiteX29" fmla="*/ 2588900 w 6293484"/>
              <a:gd name="connsiteY29" fmla="*/ 5610619 h 6857998"/>
              <a:gd name="connsiteX30" fmla="*/ 2432807 w 6293484"/>
              <a:gd name="connsiteY30" fmla="*/ 5398173 h 6857998"/>
              <a:gd name="connsiteX31" fmla="*/ 2125281 w 6293484"/>
              <a:gd name="connsiteY31" fmla="*/ 4968516 h 6857998"/>
              <a:gd name="connsiteX32" fmla="*/ 2087131 w 6293484"/>
              <a:gd name="connsiteY32" fmla="*/ 4914214 h 6857998"/>
              <a:gd name="connsiteX33" fmla="*/ 2050438 w 6293484"/>
              <a:gd name="connsiteY33" fmla="*/ 4859912 h 6857998"/>
              <a:gd name="connsiteX34" fmla="*/ 1976760 w 6293484"/>
              <a:gd name="connsiteY34" fmla="*/ 4749719 h 6857998"/>
              <a:gd name="connsiteX35" fmla="*/ 1903081 w 6293484"/>
              <a:gd name="connsiteY35" fmla="*/ 4639844 h 6857998"/>
              <a:gd name="connsiteX36" fmla="*/ 1866388 w 6293484"/>
              <a:gd name="connsiteY36" fmla="*/ 4585541 h 6857998"/>
              <a:gd name="connsiteX37" fmla="*/ 1830568 w 6293484"/>
              <a:gd name="connsiteY37" fmla="*/ 4529969 h 6857998"/>
              <a:gd name="connsiteX38" fmla="*/ 1688454 w 6293484"/>
              <a:gd name="connsiteY38" fmla="*/ 4307360 h 6857998"/>
              <a:gd name="connsiteX39" fmla="*/ 1652925 w 6293484"/>
              <a:gd name="connsiteY39" fmla="*/ 4251788 h 6857998"/>
              <a:gd name="connsiteX40" fmla="*/ 1618561 w 6293484"/>
              <a:gd name="connsiteY40" fmla="*/ 4194945 h 6857998"/>
              <a:gd name="connsiteX41" fmla="*/ 1550125 w 6293484"/>
              <a:gd name="connsiteY41" fmla="*/ 4082529 h 6857998"/>
              <a:gd name="connsiteX42" fmla="*/ 1283370 w 6293484"/>
              <a:gd name="connsiteY42" fmla="*/ 3627468 h 6857998"/>
              <a:gd name="connsiteX43" fmla="*/ 797036 w 6293484"/>
              <a:gd name="connsiteY43" fmla="*/ 2692259 h 6857998"/>
              <a:gd name="connsiteX44" fmla="*/ 377682 w 6293484"/>
              <a:gd name="connsiteY44" fmla="*/ 1724024 h 6857998"/>
              <a:gd name="connsiteX45" fmla="*/ 36083 w 6293484"/>
              <a:gd name="connsiteY45" fmla="*/ 726891 h 6857998"/>
              <a:gd name="connsiteX46" fmla="*/ 0 w 6293484"/>
              <a:gd name="connsiteY46" fmla="*/ 605267 h 6857998"/>
              <a:gd name="connsiteX47" fmla="*/ 743451 w 6293484"/>
              <a:gd name="connsiteY47" fmla="*/ 248966 h 6857998"/>
              <a:gd name="connsiteX48" fmla="*/ 846543 w 6293484"/>
              <a:gd name="connsiteY48" fmla="*/ 188312 h 6857998"/>
              <a:gd name="connsiteX49" fmla="*/ 948178 w 6293484"/>
              <a:gd name="connsiteY49" fmla="*/ 125118 h 6857998"/>
              <a:gd name="connsiteX50" fmla="*/ 998850 w 6293484"/>
              <a:gd name="connsiteY50" fmla="*/ 93680 h 6857998"/>
              <a:gd name="connsiteX51" fmla="*/ 1048357 w 6293484"/>
              <a:gd name="connsiteY51" fmla="*/ 60654 h 6857998"/>
              <a:gd name="connsiteX52" fmla="*/ 1139799 w 6293484"/>
              <a:gd name="connsiteY52"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93484" h="6857998">
                <a:moveTo>
                  <a:pt x="1139799" y="0"/>
                </a:moveTo>
                <a:lnTo>
                  <a:pt x="6293484" y="0"/>
                </a:lnTo>
                <a:cubicBezTo>
                  <a:pt x="6270478" y="42870"/>
                  <a:pt x="6248928" y="86058"/>
                  <a:pt x="6227378" y="128929"/>
                </a:cubicBezTo>
                <a:cubicBezTo>
                  <a:pt x="6156320" y="273100"/>
                  <a:pt x="6089049" y="418224"/>
                  <a:pt x="6026728" y="564936"/>
                </a:cubicBezTo>
                <a:cubicBezTo>
                  <a:pt x="5900922" y="859313"/>
                  <a:pt x="5791716" y="1159088"/>
                  <a:pt x="5692701" y="1463626"/>
                </a:cubicBezTo>
                <a:lnTo>
                  <a:pt x="5656008" y="1577312"/>
                </a:lnTo>
                <a:cubicBezTo>
                  <a:pt x="5643194" y="1615419"/>
                  <a:pt x="5631836" y="1654479"/>
                  <a:pt x="5620479" y="1692268"/>
                </a:cubicBezTo>
                <a:lnTo>
                  <a:pt x="5586116" y="1807542"/>
                </a:lnTo>
                <a:cubicBezTo>
                  <a:pt x="5574758" y="1845331"/>
                  <a:pt x="5563109" y="1883121"/>
                  <a:pt x="5553208" y="1922498"/>
                </a:cubicBezTo>
                <a:lnTo>
                  <a:pt x="5490887" y="2153680"/>
                </a:lnTo>
                <a:lnTo>
                  <a:pt x="5433808" y="2386133"/>
                </a:lnTo>
                <a:cubicBezTo>
                  <a:pt x="5360130" y="2697340"/>
                  <a:pt x="5297810" y="3012040"/>
                  <a:pt x="5244516" y="3326740"/>
                </a:cubicBezTo>
                <a:cubicBezTo>
                  <a:pt x="5145502" y="3957411"/>
                  <a:pt x="5080561" y="4595703"/>
                  <a:pt x="5061632" y="5233995"/>
                </a:cubicBezTo>
                <a:lnTo>
                  <a:pt x="5055225" y="5474069"/>
                </a:lnTo>
                <a:cubicBezTo>
                  <a:pt x="5054837" y="5554094"/>
                  <a:pt x="5054448" y="5634118"/>
                  <a:pt x="5054060" y="5714143"/>
                </a:cubicBezTo>
                <a:cubicBezTo>
                  <a:pt x="5051439" y="5873557"/>
                  <a:pt x="5056390" y="6033924"/>
                  <a:pt x="5059011" y="6193339"/>
                </a:cubicBezTo>
                <a:cubicBezTo>
                  <a:pt x="5060176" y="6233669"/>
                  <a:pt x="5060176" y="6272728"/>
                  <a:pt x="5062796" y="6313376"/>
                </a:cubicBezTo>
                <a:lnTo>
                  <a:pt x="5069204" y="6433413"/>
                </a:lnTo>
                <a:lnTo>
                  <a:pt x="5083182" y="6673487"/>
                </a:lnTo>
                <a:lnTo>
                  <a:pt x="5095909" y="6857998"/>
                </a:lnTo>
                <a:lnTo>
                  <a:pt x="3617851" y="6857998"/>
                </a:lnTo>
                <a:lnTo>
                  <a:pt x="3595932" y="6832583"/>
                </a:lnTo>
                <a:lnTo>
                  <a:pt x="3508275" y="6734140"/>
                </a:lnTo>
                <a:cubicBezTo>
                  <a:pt x="3479153" y="6701432"/>
                  <a:pt x="3448575" y="6669676"/>
                  <a:pt x="3420618" y="6635697"/>
                </a:cubicBezTo>
                <a:lnTo>
                  <a:pt x="3249382" y="6434683"/>
                </a:lnTo>
                <a:lnTo>
                  <a:pt x="3164055" y="6333382"/>
                </a:lnTo>
                <a:cubicBezTo>
                  <a:pt x="3150368" y="6317186"/>
                  <a:pt x="3136390" y="6300673"/>
                  <a:pt x="3122411" y="6282890"/>
                </a:cubicBezTo>
                <a:lnTo>
                  <a:pt x="3080476" y="6231128"/>
                </a:lnTo>
                <a:cubicBezTo>
                  <a:pt x="2969813" y="6094578"/>
                  <a:pt x="2856820" y="5959298"/>
                  <a:pt x="2750235" y="5818937"/>
                </a:cubicBezTo>
                <a:lnTo>
                  <a:pt x="2588900" y="5610619"/>
                </a:lnTo>
                <a:lnTo>
                  <a:pt x="2432807" y="5398173"/>
                </a:lnTo>
                <a:cubicBezTo>
                  <a:pt x="2325930" y="5256542"/>
                  <a:pt x="2226916" y="5111418"/>
                  <a:pt x="2125281" y="4968516"/>
                </a:cubicBezTo>
                <a:lnTo>
                  <a:pt x="2087131" y="4914214"/>
                </a:lnTo>
                <a:lnTo>
                  <a:pt x="2050438" y="4859912"/>
                </a:lnTo>
                <a:lnTo>
                  <a:pt x="1976760" y="4749719"/>
                </a:lnTo>
                <a:lnTo>
                  <a:pt x="1903081" y="4639844"/>
                </a:lnTo>
                <a:lnTo>
                  <a:pt x="1866388" y="4585541"/>
                </a:lnTo>
                <a:lnTo>
                  <a:pt x="1830568" y="4529969"/>
                </a:lnTo>
                <a:lnTo>
                  <a:pt x="1688454" y="4307360"/>
                </a:lnTo>
                <a:lnTo>
                  <a:pt x="1652925" y="4251788"/>
                </a:lnTo>
                <a:lnTo>
                  <a:pt x="1618561" y="4194945"/>
                </a:lnTo>
                <a:lnTo>
                  <a:pt x="1550125" y="4082529"/>
                </a:lnTo>
                <a:cubicBezTo>
                  <a:pt x="1457227" y="3933276"/>
                  <a:pt x="1371026" y="3779261"/>
                  <a:pt x="1283370" y="3627468"/>
                </a:cubicBezTo>
                <a:cubicBezTo>
                  <a:pt x="1111842" y="3320389"/>
                  <a:pt x="949343" y="3009500"/>
                  <a:pt x="797036" y="2692259"/>
                </a:cubicBezTo>
                <a:cubicBezTo>
                  <a:pt x="644437" y="2375018"/>
                  <a:pt x="506109" y="2051426"/>
                  <a:pt x="377682" y="1724024"/>
                </a:cubicBezTo>
                <a:cubicBezTo>
                  <a:pt x="249546" y="1396621"/>
                  <a:pt x="133932" y="1064138"/>
                  <a:pt x="36083" y="726891"/>
                </a:cubicBezTo>
                <a:cubicBezTo>
                  <a:pt x="24725" y="688784"/>
                  <a:pt x="11358" y="643374"/>
                  <a:pt x="0" y="605267"/>
                </a:cubicBezTo>
                <a:cubicBezTo>
                  <a:pt x="253942" y="499203"/>
                  <a:pt x="504944" y="384246"/>
                  <a:pt x="743451" y="248966"/>
                </a:cubicBezTo>
                <a:lnTo>
                  <a:pt x="846543" y="188312"/>
                </a:lnTo>
                <a:lnTo>
                  <a:pt x="948178" y="125118"/>
                </a:lnTo>
                <a:cubicBezTo>
                  <a:pt x="964486" y="114956"/>
                  <a:pt x="982250" y="104794"/>
                  <a:pt x="998850" y="93680"/>
                </a:cubicBezTo>
                <a:lnTo>
                  <a:pt x="1048357" y="60654"/>
                </a:lnTo>
                <a:cubicBezTo>
                  <a:pt x="1078935" y="40330"/>
                  <a:pt x="1109221" y="21594"/>
                  <a:pt x="1139799" y="0"/>
                </a:cubicBezTo>
                <a:close/>
              </a:path>
            </a:pathLst>
          </a:custGeom>
        </p:spPr>
      </p:sp>
      <p:sp>
        <p:nvSpPr>
          <p:cNvPr id="5" name="Shape">
            <a:extLst>
              <a:ext uri="{FF2B5EF4-FFF2-40B4-BE49-F238E27FC236}">
                <a16:creationId xmlns:a16="http://schemas.microsoft.com/office/drawing/2014/main" id="{37638D91-ED2C-A381-EB24-5B9B8EFDE904}"/>
              </a:ext>
            </a:extLst>
          </p:cNvPr>
          <p:cNvSpPr/>
          <p:nvPr userDrawn="1"/>
        </p:nvSpPr>
        <p:spPr>
          <a:xfrm>
            <a:off x="0" y="0"/>
            <a:ext cx="9055088" cy="6857999"/>
          </a:xfrm>
          <a:custGeom>
            <a:avLst/>
            <a:gdLst/>
            <a:ahLst/>
            <a:cxnLst>
              <a:cxn ang="0">
                <a:pos x="wd2" y="hd2"/>
              </a:cxn>
              <a:cxn ang="5400000">
                <a:pos x="wd2" y="hd2"/>
              </a:cxn>
              <a:cxn ang="10800000">
                <a:pos x="wd2" y="hd2"/>
              </a:cxn>
              <a:cxn ang="16200000">
                <a:pos x="wd2" y="hd2"/>
              </a:cxn>
            </a:cxnLst>
            <a:rect l="0" t="0" r="r" b="b"/>
            <a:pathLst>
              <a:path w="21600" h="21600" extrusionOk="0">
                <a:moveTo>
                  <a:pt x="21352" y="21210"/>
                </a:moveTo>
                <a:cubicBezTo>
                  <a:pt x="21282" y="21106"/>
                  <a:pt x="21209" y="21003"/>
                  <a:pt x="21143" y="20899"/>
                </a:cubicBezTo>
                <a:lnTo>
                  <a:pt x="20734" y="20266"/>
                </a:lnTo>
                <a:lnTo>
                  <a:pt x="20531" y="19948"/>
                </a:lnTo>
                <a:cubicBezTo>
                  <a:pt x="20497" y="19896"/>
                  <a:pt x="20464" y="19840"/>
                  <a:pt x="20431" y="19789"/>
                </a:cubicBezTo>
                <a:lnTo>
                  <a:pt x="20331" y="19626"/>
                </a:lnTo>
                <a:cubicBezTo>
                  <a:pt x="20067" y="19196"/>
                  <a:pt x="19797" y="18770"/>
                  <a:pt x="19543" y="18328"/>
                </a:cubicBezTo>
                <a:lnTo>
                  <a:pt x="19158" y="17671"/>
                </a:lnTo>
                <a:lnTo>
                  <a:pt x="18786" y="17002"/>
                </a:lnTo>
                <a:cubicBezTo>
                  <a:pt x="18534" y="16560"/>
                  <a:pt x="18298" y="16102"/>
                  <a:pt x="18053" y="15649"/>
                </a:cubicBezTo>
                <a:lnTo>
                  <a:pt x="17962" y="15477"/>
                </a:lnTo>
                <a:lnTo>
                  <a:pt x="17874" y="15306"/>
                </a:lnTo>
                <a:lnTo>
                  <a:pt x="17698" y="14960"/>
                </a:lnTo>
                <a:lnTo>
                  <a:pt x="17522" y="14614"/>
                </a:lnTo>
                <a:lnTo>
                  <a:pt x="17435" y="14442"/>
                </a:lnTo>
                <a:lnTo>
                  <a:pt x="17350" y="14267"/>
                </a:lnTo>
                <a:lnTo>
                  <a:pt x="17010" y="13567"/>
                </a:lnTo>
                <a:lnTo>
                  <a:pt x="16926" y="13392"/>
                </a:lnTo>
                <a:lnTo>
                  <a:pt x="16844" y="13212"/>
                </a:lnTo>
                <a:lnTo>
                  <a:pt x="16680" y="12858"/>
                </a:lnTo>
                <a:cubicBezTo>
                  <a:pt x="16459" y="12388"/>
                  <a:pt x="16256" y="11903"/>
                  <a:pt x="16044" y="11425"/>
                </a:cubicBezTo>
                <a:cubicBezTo>
                  <a:pt x="15635" y="10458"/>
                  <a:pt x="15244" y="9478"/>
                  <a:pt x="14884" y="8479"/>
                </a:cubicBezTo>
                <a:cubicBezTo>
                  <a:pt x="14520" y="7480"/>
                  <a:pt x="14193" y="6461"/>
                  <a:pt x="13884" y="5430"/>
                </a:cubicBezTo>
                <a:cubicBezTo>
                  <a:pt x="13578" y="4399"/>
                  <a:pt x="13302" y="3352"/>
                  <a:pt x="13069" y="2289"/>
                </a:cubicBezTo>
                <a:cubicBezTo>
                  <a:pt x="13042" y="2170"/>
                  <a:pt x="13015" y="2046"/>
                  <a:pt x="12990" y="1927"/>
                </a:cubicBezTo>
                <a:cubicBezTo>
                  <a:pt x="13596" y="1592"/>
                  <a:pt x="14187" y="1210"/>
                  <a:pt x="14756" y="784"/>
                </a:cubicBezTo>
                <a:lnTo>
                  <a:pt x="15002" y="593"/>
                </a:lnTo>
                <a:lnTo>
                  <a:pt x="15244" y="394"/>
                </a:lnTo>
                <a:cubicBezTo>
                  <a:pt x="15284" y="362"/>
                  <a:pt x="15326" y="330"/>
                  <a:pt x="15365" y="295"/>
                </a:cubicBezTo>
                <a:lnTo>
                  <a:pt x="15484" y="191"/>
                </a:lnTo>
                <a:cubicBezTo>
                  <a:pt x="15556" y="127"/>
                  <a:pt x="15632" y="64"/>
                  <a:pt x="15702" y="0"/>
                </a:cubicBezTo>
                <a:lnTo>
                  <a:pt x="15496" y="0"/>
                </a:lnTo>
                <a:cubicBezTo>
                  <a:pt x="14666" y="613"/>
                  <a:pt x="13802" y="1139"/>
                  <a:pt x="12915" y="1576"/>
                </a:cubicBezTo>
                <a:cubicBezTo>
                  <a:pt x="12854" y="1278"/>
                  <a:pt x="12796" y="979"/>
                  <a:pt x="12742" y="681"/>
                </a:cubicBezTo>
                <a:cubicBezTo>
                  <a:pt x="12718" y="545"/>
                  <a:pt x="12693" y="410"/>
                  <a:pt x="12672" y="275"/>
                </a:cubicBezTo>
                <a:cubicBezTo>
                  <a:pt x="12657" y="183"/>
                  <a:pt x="12642" y="92"/>
                  <a:pt x="12627" y="0"/>
                </a:cubicBezTo>
                <a:lnTo>
                  <a:pt x="12612" y="0"/>
                </a:lnTo>
                <a:cubicBezTo>
                  <a:pt x="12645" y="231"/>
                  <a:pt x="12681" y="458"/>
                  <a:pt x="12718" y="689"/>
                </a:cubicBezTo>
                <a:cubicBezTo>
                  <a:pt x="12769" y="991"/>
                  <a:pt x="12824" y="1294"/>
                  <a:pt x="12881" y="1592"/>
                </a:cubicBezTo>
                <a:cubicBezTo>
                  <a:pt x="12784" y="1640"/>
                  <a:pt x="12687" y="1688"/>
                  <a:pt x="12590" y="1732"/>
                </a:cubicBezTo>
                <a:cubicBezTo>
                  <a:pt x="11173" y="2396"/>
                  <a:pt x="9706" y="2862"/>
                  <a:pt x="8219" y="3181"/>
                </a:cubicBezTo>
                <a:cubicBezTo>
                  <a:pt x="6731" y="3499"/>
                  <a:pt x="5229" y="3670"/>
                  <a:pt x="3720" y="3738"/>
                </a:cubicBezTo>
                <a:cubicBezTo>
                  <a:pt x="3341" y="3754"/>
                  <a:pt x="2966" y="3762"/>
                  <a:pt x="2587" y="3766"/>
                </a:cubicBezTo>
                <a:cubicBezTo>
                  <a:pt x="2208" y="3770"/>
                  <a:pt x="1833" y="3766"/>
                  <a:pt x="1454" y="3754"/>
                </a:cubicBezTo>
                <a:cubicBezTo>
                  <a:pt x="1075" y="3746"/>
                  <a:pt x="697" y="3726"/>
                  <a:pt x="321" y="3702"/>
                </a:cubicBezTo>
                <a:cubicBezTo>
                  <a:pt x="215" y="3694"/>
                  <a:pt x="109" y="3686"/>
                  <a:pt x="0" y="3678"/>
                </a:cubicBezTo>
                <a:lnTo>
                  <a:pt x="0" y="3778"/>
                </a:lnTo>
                <a:cubicBezTo>
                  <a:pt x="103" y="3798"/>
                  <a:pt x="206" y="3814"/>
                  <a:pt x="312" y="3834"/>
                </a:cubicBezTo>
                <a:cubicBezTo>
                  <a:pt x="500" y="3865"/>
                  <a:pt x="691" y="3893"/>
                  <a:pt x="879" y="3917"/>
                </a:cubicBezTo>
                <a:cubicBezTo>
                  <a:pt x="1066" y="3941"/>
                  <a:pt x="1257" y="3965"/>
                  <a:pt x="1445" y="3989"/>
                </a:cubicBezTo>
                <a:cubicBezTo>
                  <a:pt x="1824" y="4029"/>
                  <a:pt x="2202" y="4056"/>
                  <a:pt x="2584" y="4080"/>
                </a:cubicBezTo>
                <a:cubicBezTo>
                  <a:pt x="2963" y="4104"/>
                  <a:pt x="3345" y="4112"/>
                  <a:pt x="3726" y="4112"/>
                </a:cubicBezTo>
                <a:cubicBezTo>
                  <a:pt x="5247" y="4120"/>
                  <a:pt x="6774" y="3977"/>
                  <a:pt x="8280" y="3654"/>
                </a:cubicBezTo>
                <a:cubicBezTo>
                  <a:pt x="9034" y="3491"/>
                  <a:pt x="9779" y="3288"/>
                  <a:pt x="10518" y="3025"/>
                </a:cubicBezTo>
                <a:cubicBezTo>
                  <a:pt x="10703" y="2962"/>
                  <a:pt x="10885" y="2890"/>
                  <a:pt x="11070" y="2822"/>
                </a:cubicBezTo>
                <a:cubicBezTo>
                  <a:pt x="11251" y="2751"/>
                  <a:pt x="11436" y="2679"/>
                  <a:pt x="11615" y="2595"/>
                </a:cubicBezTo>
                <a:cubicBezTo>
                  <a:pt x="11797" y="2520"/>
                  <a:pt x="11975" y="2436"/>
                  <a:pt x="12157" y="2353"/>
                </a:cubicBezTo>
                <a:cubicBezTo>
                  <a:pt x="12248" y="2309"/>
                  <a:pt x="12336" y="2265"/>
                  <a:pt x="12424" y="2221"/>
                </a:cubicBezTo>
                <a:lnTo>
                  <a:pt x="12557" y="2154"/>
                </a:lnTo>
                <a:lnTo>
                  <a:pt x="12690" y="2082"/>
                </a:lnTo>
                <a:cubicBezTo>
                  <a:pt x="12778" y="2038"/>
                  <a:pt x="12863" y="1990"/>
                  <a:pt x="12948" y="1943"/>
                </a:cubicBezTo>
                <a:cubicBezTo>
                  <a:pt x="12972" y="2062"/>
                  <a:pt x="12996" y="2181"/>
                  <a:pt x="13021" y="2301"/>
                </a:cubicBezTo>
                <a:cubicBezTo>
                  <a:pt x="13248" y="3368"/>
                  <a:pt x="13514" y="4423"/>
                  <a:pt x="13814" y="5458"/>
                </a:cubicBezTo>
                <a:lnTo>
                  <a:pt x="13926" y="5848"/>
                </a:lnTo>
                <a:cubicBezTo>
                  <a:pt x="13963" y="5979"/>
                  <a:pt x="14002" y="6107"/>
                  <a:pt x="14042" y="6234"/>
                </a:cubicBezTo>
                <a:lnTo>
                  <a:pt x="14163" y="6620"/>
                </a:lnTo>
                <a:cubicBezTo>
                  <a:pt x="14202" y="6748"/>
                  <a:pt x="14241" y="6879"/>
                  <a:pt x="14284" y="7002"/>
                </a:cubicBezTo>
                <a:lnTo>
                  <a:pt x="14538" y="7763"/>
                </a:lnTo>
                <a:lnTo>
                  <a:pt x="14802" y="8519"/>
                </a:lnTo>
                <a:cubicBezTo>
                  <a:pt x="15162" y="9522"/>
                  <a:pt x="15550" y="10505"/>
                  <a:pt x="15959" y="11477"/>
                </a:cubicBezTo>
                <a:cubicBezTo>
                  <a:pt x="16171" y="11958"/>
                  <a:pt x="16377" y="12440"/>
                  <a:pt x="16598" y="12910"/>
                </a:cubicBezTo>
                <a:lnTo>
                  <a:pt x="16762" y="13264"/>
                </a:lnTo>
                <a:lnTo>
                  <a:pt x="16844" y="13443"/>
                </a:lnTo>
                <a:lnTo>
                  <a:pt x="16929" y="13618"/>
                </a:lnTo>
                <a:lnTo>
                  <a:pt x="17268" y="14319"/>
                </a:lnTo>
                <a:lnTo>
                  <a:pt x="17353" y="14494"/>
                </a:lnTo>
                <a:lnTo>
                  <a:pt x="17441" y="14665"/>
                </a:lnTo>
                <a:lnTo>
                  <a:pt x="17616" y="15012"/>
                </a:lnTo>
                <a:lnTo>
                  <a:pt x="17792" y="15358"/>
                </a:lnTo>
                <a:lnTo>
                  <a:pt x="17880" y="15529"/>
                </a:lnTo>
                <a:lnTo>
                  <a:pt x="17971" y="15700"/>
                </a:lnTo>
                <a:cubicBezTo>
                  <a:pt x="18216" y="16154"/>
                  <a:pt x="18455" y="16608"/>
                  <a:pt x="18710" y="17050"/>
                </a:cubicBezTo>
                <a:lnTo>
                  <a:pt x="19089" y="17715"/>
                </a:lnTo>
                <a:lnTo>
                  <a:pt x="19479" y="18368"/>
                </a:lnTo>
                <a:cubicBezTo>
                  <a:pt x="19737" y="18805"/>
                  <a:pt x="20010" y="19227"/>
                  <a:pt x="20279" y="19657"/>
                </a:cubicBezTo>
                <a:lnTo>
                  <a:pt x="20379" y="19817"/>
                </a:lnTo>
                <a:cubicBezTo>
                  <a:pt x="20412" y="19868"/>
                  <a:pt x="20446" y="19924"/>
                  <a:pt x="20482" y="19976"/>
                </a:cubicBezTo>
                <a:lnTo>
                  <a:pt x="20691" y="20290"/>
                </a:lnTo>
                <a:lnTo>
                  <a:pt x="21109" y="20915"/>
                </a:lnTo>
                <a:cubicBezTo>
                  <a:pt x="21267" y="21146"/>
                  <a:pt x="21424" y="21373"/>
                  <a:pt x="21585" y="21600"/>
                </a:cubicBezTo>
                <a:lnTo>
                  <a:pt x="21600" y="21600"/>
                </a:lnTo>
                <a:lnTo>
                  <a:pt x="21545" y="21516"/>
                </a:lnTo>
                <a:lnTo>
                  <a:pt x="21352" y="21210"/>
                </a:lnTo>
                <a:close/>
              </a:path>
            </a:pathLst>
          </a:custGeom>
          <a:solidFill>
            <a:schemeClr val="tx2"/>
          </a:solidFill>
          <a:ln w="12700">
            <a:miter lim="400000"/>
          </a:ln>
        </p:spPr>
        <p:txBody>
          <a:bodyPr lIns="38100" tIns="38100" rIns="38100" bIns="38100" anchor="ctr"/>
          <a:lstStyle/>
          <a:p>
            <a:pPr>
              <a:defRPr sz="3000">
                <a:solidFill>
                  <a:srgbClr val="FFFFFF"/>
                </a:solidFill>
              </a:defRPr>
            </a:pPr>
            <a:endParaRPr/>
          </a:p>
        </p:txBody>
      </p:sp>
      <p:sp>
        <p:nvSpPr>
          <p:cNvPr id="6" name="Text Placeholder 9">
            <a:extLst>
              <a:ext uri="{FF2B5EF4-FFF2-40B4-BE49-F238E27FC236}">
                <a16:creationId xmlns:a16="http://schemas.microsoft.com/office/drawing/2014/main" id="{A0B48934-23A8-306A-8B6D-2DA16B72908D}"/>
              </a:ext>
            </a:extLst>
          </p:cNvPr>
          <p:cNvSpPr>
            <a:spLocks noGrp="1"/>
          </p:cNvSpPr>
          <p:nvPr>
            <p:ph type="body" sz="quarter" idx="16" hasCustomPrompt="1"/>
          </p:nvPr>
        </p:nvSpPr>
        <p:spPr>
          <a:xfrm>
            <a:off x="495300" y="2400300"/>
            <a:ext cx="5473700" cy="338181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l">
              <a:lnSpc>
                <a:spcPct val="100000"/>
              </a:lnSpc>
              <a:buNone/>
              <a:defRPr lang="en-US" sz="4800" b="1" dirty="0">
                <a:solidFill>
                  <a:schemeClr val="tx2"/>
                </a:solidFill>
              </a:defRPr>
            </a:lvl1pPr>
          </a:lstStyle>
          <a:p>
            <a:pPr marL="457200" lvl="0" indent="-457200">
              <a:spcBef>
                <a:spcPct val="0"/>
              </a:spcBef>
              <a:tabLst>
                <a:tab pos="457200" algn="l"/>
              </a:tabLst>
            </a:pPr>
            <a:r>
              <a:rPr lang="en-US"/>
              <a:t>Click to Add Title</a:t>
            </a:r>
          </a:p>
        </p:txBody>
      </p:sp>
      <p:pic>
        <p:nvPicPr>
          <p:cNvPr id="7" name="Picture 6" descr="A picture containing logo&#10;&#10;Description automatically generated">
            <a:extLst>
              <a:ext uri="{FF2B5EF4-FFF2-40B4-BE49-F238E27FC236}">
                <a16:creationId xmlns:a16="http://schemas.microsoft.com/office/drawing/2014/main" id="{AD7EFC40-AD39-8D83-5D6D-370D49D6EA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3624361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88ED6610-B27D-A861-B6BC-9A9B5DAEB627}"/>
              </a:ext>
            </a:extLst>
          </p:cNvPr>
          <p:cNvPicPr>
            <a:picLocks noChangeArrowheads="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6" y="0"/>
            <a:ext cx="12192346"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F5918AB-787A-4ED7-0AB7-B292242E4861}"/>
              </a:ext>
            </a:extLst>
          </p:cNvPr>
          <p:cNvSpPr/>
          <p:nvPr userDrawn="1"/>
        </p:nvSpPr>
        <p:spPr>
          <a:xfrm>
            <a:off x="0" y="0"/>
            <a:ext cx="12192000" cy="6858000"/>
          </a:xfrm>
          <a:prstGeom prst="rect">
            <a:avLst/>
          </a:prstGeom>
          <a:solidFill>
            <a:schemeClr val="tx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Shape 5">
            <a:extLst>
              <a:ext uri="{FF2B5EF4-FFF2-40B4-BE49-F238E27FC236}">
                <a16:creationId xmlns:a16="http://schemas.microsoft.com/office/drawing/2014/main" id="{90A31887-3E62-33C8-D9E0-0389AE092B9E}"/>
              </a:ext>
            </a:extLst>
          </p:cNvPr>
          <p:cNvSpPr/>
          <p:nvPr/>
        </p:nvSpPr>
        <p:spPr>
          <a:xfrm rot="3263927">
            <a:off x="3507056" y="-3693989"/>
            <a:ext cx="4511295" cy="14715437"/>
          </a:xfrm>
          <a:custGeom>
            <a:avLst/>
            <a:gdLst>
              <a:gd name="connsiteX0" fmla="*/ 3383470 w 3383471"/>
              <a:gd name="connsiteY0" fmla="*/ 11036578 h 11036578"/>
              <a:gd name="connsiteX1" fmla="*/ 3383471 w 3383471"/>
              <a:gd name="connsiteY1" fmla="*/ 11036576 h 11036578"/>
              <a:gd name="connsiteX2" fmla="*/ 3383471 w 3383471"/>
              <a:gd name="connsiteY2" fmla="*/ 11036578 h 11036578"/>
              <a:gd name="connsiteX3" fmla="*/ 0 w 3383471"/>
              <a:gd name="connsiteY3" fmla="*/ 3132139 h 11036578"/>
              <a:gd name="connsiteX4" fmla="*/ 2242492 w 3383471"/>
              <a:gd name="connsiteY4" fmla="*/ 0 h 11036578"/>
              <a:gd name="connsiteX5" fmla="*/ 3383471 w 3383471"/>
              <a:gd name="connsiteY5" fmla="*/ 816897 h 11036578"/>
              <a:gd name="connsiteX6" fmla="*/ 3383471 w 3383471"/>
              <a:gd name="connsiteY6" fmla="*/ 7270740 h 11036578"/>
              <a:gd name="connsiteX7" fmla="*/ 1123477 w 3383471"/>
              <a:gd name="connsiteY7" fmla="*/ 10427324 h 11036578"/>
              <a:gd name="connsiteX8" fmla="*/ 0 w 3383471"/>
              <a:gd name="connsiteY8" fmla="*/ 9622958 h 1103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471" h="11036578">
                <a:moveTo>
                  <a:pt x="3383470" y="11036578"/>
                </a:moveTo>
                <a:lnTo>
                  <a:pt x="3383471" y="11036576"/>
                </a:lnTo>
                <a:lnTo>
                  <a:pt x="3383471" y="11036578"/>
                </a:lnTo>
                <a:close/>
                <a:moveTo>
                  <a:pt x="0" y="3132139"/>
                </a:moveTo>
                <a:lnTo>
                  <a:pt x="2242492" y="0"/>
                </a:lnTo>
                <a:lnTo>
                  <a:pt x="3383471" y="816897"/>
                </a:lnTo>
                <a:lnTo>
                  <a:pt x="3383471" y="7270740"/>
                </a:lnTo>
                <a:lnTo>
                  <a:pt x="1123477" y="10427324"/>
                </a:lnTo>
                <a:lnTo>
                  <a:pt x="0" y="9622958"/>
                </a:lnTo>
                <a:close/>
              </a:path>
            </a:pathLst>
          </a:custGeom>
          <a:solidFill>
            <a:schemeClr val="bg1">
              <a:alpha val="76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317B22"/>
              </a:solidFill>
              <a:effectLst/>
              <a:uLnTx/>
              <a:uFillTx/>
              <a:latin typeface="+mn-lt"/>
              <a:ea typeface="+mn-ea"/>
              <a:cs typeface="Arial" panose="020B0604020202020204" pitchFamily="34" charset="0"/>
            </a:endParaRPr>
          </a:p>
        </p:txBody>
      </p:sp>
      <p:sp>
        <p:nvSpPr>
          <p:cNvPr id="7" name="Oval 6">
            <a:extLst>
              <a:ext uri="{FF2B5EF4-FFF2-40B4-BE49-F238E27FC236}">
                <a16:creationId xmlns:a16="http://schemas.microsoft.com/office/drawing/2014/main" id="{0ED7321E-68A3-0FA0-43F6-4EE92A1E2428}"/>
              </a:ext>
            </a:extLst>
          </p:cNvPr>
          <p:cNvSpPr/>
          <p:nvPr/>
        </p:nvSpPr>
        <p:spPr>
          <a:xfrm rot="19470070">
            <a:off x="-1599237" y="176550"/>
            <a:ext cx="3934146" cy="3882781"/>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317B22"/>
              </a:solidFill>
              <a:effectLst/>
              <a:uLnTx/>
              <a:uFillTx/>
              <a:latin typeface="+mn-lt"/>
              <a:ea typeface="+mn-ea"/>
              <a:cs typeface="Arial" panose="020B0604020202020204" pitchFamily="34" charset="0"/>
            </a:endParaRPr>
          </a:p>
        </p:txBody>
      </p:sp>
      <p:sp>
        <p:nvSpPr>
          <p:cNvPr id="8" name="Oval 7">
            <a:extLst>
              <a:ext uri="{FF2B5EF4-FFF2-40B4-BE49-F238E27FC236}">
                <a16:creationId xmlns:a16="http://schemas.microsoft.com/office/drawing/2014/main" id="{ED64AFB5-6DAA-AC51-903D-52539DE340B5}"/>
              </a:ext>
            </a:extLst>
          </p:cNvPr>
          <p:cNvSpPr/>
          <p:nvPr/>
        </p:nvSpPr>
        <p:spPr>
          <a:xfrm rot="19470070">
            <a:off x="9679714" y="2967481"/>
            <a:ext cx="3772471" cy="3882781"/>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317B22"/>
              </a:solidFill>
              <a:effectLst/>
              <a:uLnTx/>
              <a:uFillTx/>
              <a:latin typeface="+mn-lt"/>
              <a:ea typeface="+mn-ea"/>
              <a:cs typeface="Arial" panose="020B0604020202020204" pitchFamily="34" charset="0"/>
            </a:endParaRPr>
          </a:p>
        </p:txBody>
      </p:sp>
      <p:sp>
        <p:nvSpPr>
          <p:cNvPr id="9" name="TextBox 8">
            <a:extLst>
              <a:ext uri="{FF2B5EF4-FFF2-40B4-BE49-F238E27FC236}">
                <a16:creationId xmlns:a16="http://schemas.microsoft.com/office/drawing/2014/main" id="{5E01E9C2-443D-4436-9552-703F3B45167E}"/>
              </a:ext>
            </a:extLst>
          </p:cNvPr>
          <p:cNvSpPr txBox="1"/>
          <p:nvPr userDrawn="1"/>
        </p:nvSpPr>
        <p:spPr>
          <a:xfrm>
            <a:off x="2725189" y="3510008"/>
            <a:ext cx="5809266" cy="1107996"/>
          </a:xfrm>
          <a:prstGeom prst="rect">
            <a:avLst/>
          </a:prstGeom>
          <a:noFill/>
        </p:spPr>
        <p:txBody>
          <a:bodyPr wrap="square" rtlCol="0">
            <a:spAutoFit/>
          </a:bodyPr>
          <a:lstStyle/>
          <a:p>
            <a:pPr algn="ctr"/>
            <a:r>
              <a:rPr lang="en-IN" sz="6600" b="1">
                <a:solidFill>
                  <a:schemeClr val="tx2"/>
                </a:solidFill>
                <a:latin typeface="+mn-lt"/>
              </a:rPr>
              <a:t>Thank You</a:t>
            </a:r>
          </a:p>
        </p:txBody>
      </p:sp>
      <p:pic>
        <p:nvPicPr>
          <p:cNvPr id="2" name="Picture 1" descr="A picture containing logo&#10;&#10;Description automatically generated">
            <a:extLst>
              <a:ext uri="{FF2B5EF4-FFF2-40B4-BE49-F238E27FC236}">
                <a16:creationId xmlns:a16="http://schemas.microsoft.com/office/drawing/2014/main" id="{D8506848-3734-4EA5-B9AB-447C75E41007}"/>
              </a:ext>
            </a:extLst>
          </p:cNvPr>
          <p:cNvPicPr>
            <a:picLocks noChangeAspect="1"/>
          </p:cNvPicPr>
          <p:nvPr userDrawn="1"/>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557" t="4445" r="4504" b="4440"/>
          <a:stretch/>
        </p:blipFill>
        <p:spPr>
          <a:xfrm>
            <a:off x="5045230" y="2483275"/>
            <a:ext cx="1868804" cy="936200"/>
          </a:xfrm>
          <a:prstGeom prst="rect">
            <a:avLst/>
          </a:prstGeom>
        </p:spPr>
      </p:pic>
    </p:spTree>
    <p:custDataLst>
      <p:tags r:id="rId1"/>
    </p:custDataLst>
    <p:extLst>
      <p:ext uri="{BB962C8B-B14F-4D97-AF65-F5344CB8AC3E}">
        <p14:creationId xmlns:p14="http://schemas.microsoft.com/office/powerpoint/2010/main" val="469391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B95FD7-0E58-2683-D569-BFD5C52C3D09}"/>
              </a:ext>
            </a:extLst>
          </p:cNvPr>
          <p:cNvSpPr>
            <a:spLocks noGrp="1"/>
          </p:cNvSpPr>
          <p:nvPr>
            <p:ph type="sldNum" sz="quarter" idx="10"/>
          </p:nvPr>
        </p:nvSpPr>
        <p:spPr/>
        <p:txBody>
          <a:bodyPr/>
          <a:lstStyle/>
          <a:p>
            <a:fld id="{3C296C8F-E37A-4645-A3FD-241225245A26}" type="slidenum">
              <a:rPr lang="en-IN" smtClean="0"/>
              <a:t>‹#›</a:t>
            </a:fld>
            <a:endParaRPr lang="en-IN"/>
          </a:p>
        </p:txBody>
      </p:sp>
      <p:sp>
        <p:nvSpPr>
          <p:cNvPr id="4" name="Text Placeholder 9">
            <a:extLst>
              <a:ext uri="{FF2B5EF4-FFF2-40B4-BE49-F238E27FC236}">
                <a16:creationId xmlns:a16="http://schemas.microsoft.com/office/drawing/2014/main" id="{A8004569-FF6A-A91D-BCF3-2F9A12CE2AFF}"/>
              </a:ext>
            </a:extLst>
          </p:cNvPr>
          <p:cNvSpPr>
            <a:spLocks noGrp="1"/>
          </p:cNvSpPr>
          <p:nvPr>
            <p:ph type="body" sz="quarter" idx="16" hasCustomPrompt="1"/>
          </p:nvPr>
        </p:nvSpPr>
        <p:spPr>
          <a:xfrm>
            <a:off x="495300" y="342900"/>
            <a:ext cx="11201400" cy="85514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ctr">
              <a:lnSpc>
                <a:spcPct val="100000"/>
              </a:lnSpc>
              <a:buNone/>
              <a:defRPr lang="en-US" sz="3200" b="1" dirty="0">
                <a:solidFill>
                  <a:schemeClr val="tx2"/>
                </a:solidFill>
              </a:defRPr>
            </a:lvl1pPr>
          </a:lstStyle>
          <a:p>
            <a:pPr marL="457200" lvl="0" indent="-457200">
              <a:spcBef>
                <a:spcPct val="0"/>
              </a:spcBef>
              <a:tabLst>
                <a:tab pos="457200" algn="l"/>
              </a:tabLst>
            </a:pPr>
            <a:r>
              <a:rPr lang="en-US"/>
              <a:t>Click to Add Title</a:t>
            </a:r>
          </a:p>
        </p:txBody>
      </p:sp>
      <p:sp>
        <p:nvSpPr>
          <p:cNvPr id="39" name="Picture Placeholder 37">
            <a:extLst>
              <a:ext uri="{FF2B5EF4-FFF2-40B4-BE49-F238E27FC236}">
                <a16:creationId xmlns:a16="http://schemas.microsoft.com/office/drawing/2014/main" id="{94DC9370-015F-740C-1A9C-2A57D506923C}"/>
              </a:ext>
            </a:extLst>
          </p:cNvPr>
          <p:cNvSpPr>
            <a:spLocks noGrp="1"/>
          </p:cNvSpPr>
          <p:nvPr>
            <p:ph type="pic" sz="quarter" idx="71"/>
          </p:nvPr>
        </p:nvSpPr>
        <p:spPr>
          <a:xfrm>
            <a:off x="2635989" y="1916627"/>
            <a:ext cx="2034882" cy="2034882"/>
          </a:xfrm>
          <a:prstGeom prst="ellipse">
            <a:avLst/>
          </a:prstGeom>
          <a:solidFill>
            <a:schemeClr val="tx2"/>
          </a:solidFill>
        </p:spPr>
        <p:txBody>
          <a:bodyPr anchor="ctr">
            <a:normAutofit/>
          </a:bodyPr>
          <a:lstStyle>
            <a:lvl1pPr marL="0" indent="0" algn="ctr">
              <a:buNone/>
              <a:defRPr sz="1800">
                <a:solidFill>
                  <a:schemeClr val="bg1"/>
                </a:solidFill>
              </a:defRPr>
            </a:lvl1pPr>
          </a:lstStyle>
          <a:p>
            <a:endParaRPr lang="en-IN"/>
          </a:p>
        </p:txBody>
      </p:sp>
      <p:sp>
        <p:nvSpPr>
          <p:cNvPr id="40" name="Picture Placeholder 37">
            <a:extLst>
              <a:ext uri="{FF2B5EF4-FFF2-40B4-BE49-F238E27FC236}">
                <a16:creationId xmlns:a16="http://schemas.microsoft.com/office/drawing/2014/main" id="{599BA3BF-B74B-31C1-95ED-6BECCD888A77}"/>
              </a:ext>
            </a:extLst>
          </p:cNvPr>
          <p:cNvSpPr>
            <a:spLocks noGrp="1"/>
          </p:cNvSpPr>
          <p:nvPr>
            <p:ph type="pic" sz="quarter" idx="72"/>
          </p:nvPr>
        </p:nvSpPr>
        <p:spPr>
          <a:xfrm>
            <a:off x="7521129" y="1916627"/>
            <a:ext cx="2034882" cy="2034882"/>
          </a:xfrm>
          <a:prstGeom prst="ellipse">
            <a:avLst/>
          </a:prstGeom>
          <a:solidFill>
            <a:schemeClr val="tx2"/>
          </a:solidFill>
        </p:spPr>
        <p:txBody>
          <a:bodyPr anchor="ctr">
            <a:normAutofit/>
          </a:bodyPr>
          <a:lstStyle>
            <a:lvl1pPr marL="0" indent="0" algn="ctr">
              <a:buNone/>
              <a:defRPr sz="1800">
                <a:solidFill>
                  <a:schemeClr val="bg1"/>
                </a:solidFill>
              </a:defRPr>
            </a:lvl1pPr>
          </a:lstStyle>
          <a:p>
            <a:endParaRPr lang="en-IN"/>
          </a:p>
        </p:txBody>
      </p:sp>
      <p:sp>
        <p:nvSpPr>
          <p:cNvPr id="10" name="Oval 9">
            <a:extLst>
              <a:ext uri="{FF2B5EF4-FFF2-40B4-BE49-F238E27FC236}">
                <a16:creationId xmlns:a16="http://schemas.microsoft.com/office/drawing/2014/main" id="{96DDAC0E-CA9C-717F-0DB9-DD84AD8B11F1}"/>
              </a:ext>
            </a:extLst>
          </p:cNvPr>
          <p:cNvSpPr/>
          <p:nvPr userDrawn="1"/>
        </p:nvSpPr>
        <p:spPr>
          <a:xfrm>
            <a:off x="3671851" y="3642029"/>
            <a:ext cx="618962" cy="61896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F9F9"/>
              </a:solidFill>
              <a:effectLst/>
              <a:uLnTx/>
              <a:uFillTx/>
              <a:latin typeface="Arial" panose="020B0604020202020204" pitchFamily="34" charset="0"/>
              <a:ea typeface="+mn-ea"/>
              <a:cs typeface="+mn-cs"/>
            </a:endParaRPr>
          </a:p>
        </p:txBody>
      </p:sp>
      <p:sp>
        <p:nvSpPr>
          <p:cNvPr id="11" name="Oval 10">
            <a:extLst>
              <a:ext uri="{FF2B5EF4-FFF2-40B4-BE49-F238E27FC236}">
                <a16:creationId xmlns:a16="http://schemas.microsoft.com/office/drawing/2014/main" id="{7A562908-2A3E-13B3-CE42-22AAB6AAB3B9}"/>
              </a:ext>
            </a:extLst>
          </p:cNvPr>
          <p:cNvSpPr/>
          <p:nvPr userDrawn="1"/>
        </p:nvSpPr>
        <p:spPr>
          <a:xfrm>
            <a:off x="7919608" y="3642029"/>
            <a:ext cx="618962" cy="61896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F9F9"/>
              </a:solidFill>
              <a:effectLst/>
              <a:uLnTx/>
              <a:uFillTx/>
              <a:latin typeface="Arial" panose="020B0604020202020204" pitchFamily="34" charset="0"/>
              <a:ea typeface="+mn-ea"/>
              <a:cs typeface="+mn-cs"/>
            </a:endParaRPr>
          </a:p>
        </p:txBody>
      </p:sp>
      <p:sp>
        <p:nvSpPr>
          <p:cNvPr id="33" name="Text Placeholder 30">
            <a:extLst>
              <a:ext uri="{FF2B5EF4-FFF2-40B4-BE49-F238E27FC236}">
                <a16:creationId xmlns:a16="http://schemas.microsoft.com/office/drawing/2014/main" id="{7020C29C-3C5F-DABA-FBE1-8A767AF4FE2B}"/>
              </a:ext>
            </a:extLst>
          </p:cNvPr>
          <p:cNvSpPr>
            <a:spLocks noGrp="1"/>
          </p:cNvSpPr>
          <p:nvPr>
            <p:ph type="body" sz="quarter" idx="66" hasCustomPrompt="1"/>
          </p:nvPr>
        </p:nvSpPr>
        <p:spPr>
          <a:xfrm>
            <a:off x="2654410" y="5036947"/>
            <a:ext cx="2034882" cy="754964"/>
          </a:xfrm>
          <a:prstGeom prst="rect">
            <a:avLst/>
          </a:prstGeom>
        </p:spPr>
        <p:txBody>
          <a:bodyPr wrap="square" lIns="0" tIns="0" rIns="0" bIns="0" anchor="ctr" anchorCtr="0">
            <a:noAutofit/>
          </a:bodyPr>
          <a:lstStyle>
            <a:lvl1pPr marL="0" indent="0" algn="ctr">
              <a:lnSpc>
                <a:spcPct val="100000"/>
              </a:lnSpc>
              <a:spcBef>
                <a:spcPts val="0"/>
              </a:spcBef>
              <a:spcAft>
                <a:spcPts val="0"/>
              </a:spcAft>
              <a:buNone/>
              <a:defRPr lang="en-US" sz="2000" b="1"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Name </a:t>
            </a:r>
          </a:p>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Title</a:t>
            </a:r>
          </a:p>
        </p:txBody>
      </p:sp>
      <p:sp>
        <p:nvSpPr>
          <p:cNvPr id="34" name="Text Placeholder 30">
            <a:extLst>
              <a:ext uri="{FF2B5EF4-FFF2-40B4-BE49-F238E27FC236}">
                <a16:creationId xmlns:a16="http://schemas.microsoft.com/office/drawing/2014/main" id="{920F1805-7A15-B9D5-7074-B55F3F4E41AA}"/>
              </a:ext>
            </a:extLst>
          </p:cNvPr>
          <p:cNvSpPr>
            <a:spLocks noGrp="1"/>
          </p:cNvSpPr>
          <p:nvPr>
            <p:ph type="body" sz="quarter" idx="67" hasCustomPrompt="1"/>
          </p:nvPr>
        </p:nvSpPr>
        <p:spPr>
          <a:xfrm>
            <a:off x="7641152" y="5036947"/>
            <a:ext cx="2034882" cy="754964"/>
          </a:xfrm>
          <a:prstGeom prst="rect">
            <a:avLst/>
          </a:prstGeom>
        </p:spPr>
        <p:txBody>
          <a:bodyPr wrap="square" lIns="0" tIns="0" rIns="0" bIns="0" anchor="ctr" anchorCtr="0">
            <a:noAutofit/>
          </a:bodyPr>
          <a:lstStyle>
            <a:lvl1pPr marL="0" indent="0" algn="ctr">
              <a:lnSpc>
                <a:spcPct val="100000"/>
              </a:lnSpc>
              <a:spcBef>
                <a:spcPts val="0"/>
              </a:spcBef>
              <a:spcAft>
                <a:spcPts val="0"/>
              </a:spcAft>
              <a:buNone/>
              <a:defRPr lang="en-US" sz="2000" b="1"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Name </a:t>
            </a:r>
          </a:p>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Title</a:t>
            </a:r>
          </a:p>
        </p:txBody>
      </p:sp>
      <p:pic>
        <p:nvPicPr>
          <p:cNvPr id="5" name="Picture 4" descr="A picture containing logo&#10;&#10;Description automatically generated">
            <a:extLst>
              <a:ext uri="{FF2B5EF4-FFF2-40B4-BE49-F238E27FC236}">
                <a16:creationId xmlns:a16="http://schemas.microsoft.com/office/drawing/2014/main" id="{BB584F8C-909E-7E6D-6E04-007A353C36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95299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Page">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F6C1CCD-273B-5FB0-4467-E92E4333C479}"/>
              </a:ext>
            </a:extLst>
          </p:cNvPr>
          <p:cNvCxnSpPr>
            <a:cxnSpLocks/>
          </p:cNvCxnSpPr>
          <p:nvPr userDrawn="1"/>
        </p:nvCxnSpPr>
        <p:spPr>
          <a:xfrm>
            <a:off x="2671361" y="724792"/>
            <a:ext cx="0" cy="1088515"/>
          </a:xfrm>
          <a:prstGeom prst="line">
            <a:avLst/>
          </a:prstGeom>
          <a:ln w="6350">
            <a:solidFill>
              <a:schemeClr val="bg1">
                <a:lumMod val="85000"/>
              </a:schemeClr>
            </a:solidFill>
            <a:miter lim="400000"/>
          </a:ln>
        </p:spPr>
      </p:cxnSp>
      <p:grpSp>
        <p:nvGrpSpPr>
          <p:cNvPr id="35" name="Group 34">
            <a:extLst>
              <a:ext uri="{FF2B5EF4-FFF2-40B4-BE49-F238E27FC236}">
                <a16:creationId xmlns:a16="http://schemas.microsoft.com/office/drawing/2014/main" id="{D849CD91-1D68-62C3-6866-3BC6BEDBDD94}"/>
              </a:ext>
            </a:extLst>
          </p:cNvPr>
          <p:cNvGrpSpPr/>
          <p:nvPr userDrawn="1"/>
        </p:nvGrpSpPr>
        <p:grpSpPr>
          <a:xfrm rot="16200000">
            <a:off x="7078483" y="-94518"/>
            <a:ext cx="5418232" cy="6293068"/>
            <a:chOff x="5404727" y="799459"/>
            <a:chExt cx="3253547" cy="3778870"/>
          </a:xfrm>
        </p:grpSpPr>
        <p:grpSp>
          <p:nvGrpSpPr>
            <p:cNvPr id="29" name="Group 28">
              <a:extLst>
                <a:ext uri="{FF2B5EF4-FFF2-40B4-BE49-F238E27FC236}">
                  <a16:creationId xmlns:a16="http://schemas.microsoft.com/office/drawing/2014/main" id="{5A105180-FB97-CF0F-EC13-BB194E60E192}"/>
                </a:ext>
              </a:extLst>
            </p:cNvPr>
            <p:cNvGrpSpPr/>
            <p:nvPr userDrawn="1"/>
          </p:nvGrpSpPr>
          <p:grpSpPr>
            <a:xfrm rot="8650774" flipH="1" flipV="1">
              <a:off x="5404727" y="1140374"/>
              <a:ext cx="1715715" cy="3437955"/>
              <a:chOff x="11412538" y="2590800"/>
              <a:chExt cx="835025" cy="1673225"/>
            </a:xfrm>
            <a:solidFill>
              <a:schemeClr val="bg2">
                <a:alpha val="53000"/>
              </a:schemeClr>
            </a:solidFill>
          </p:grpSpPr>
          <p:sp>
            <p:nvSpPr>
              <p:cNvPr id="32" name="Freeform 6">
                <a:extLst>
                  <a:ext uri="{FF2B5EF4-FFF2-40B4-BE49-F238E27FC236}">
                    <a16:creationId xmlns:a16="http://schemas.microsoft.com/office/drawing/2014/main" id="{1531A36E-5EB8-2E80-5F73-A7A8DB40212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22554"/>
                  </a:solidFill>
                  <a:effectLst/>
                  <a:uLnTx/>
                  <a:uFillTx/>
                  <a:latin typeface="Arial" panose="020B0604020202020204"/>
                  <a:ea typeface="+mn-ea"/>
                  <a:cs typeface="+mn-cs"/>
                </a:endParaRPr>
              </a:p>
            </p:txBody>
          </p:sp>
          <p:sp>
            <p:nvSpPr>
              <p:cNvPr id="33" name="Freeform 7">
                <a:extLst>
                  <a:ext uri="{FF2B5EF4-FFF2-40B4-BE49-F238E27FC236}">
                    <a16:creationId xmlns:a16="http://schemas.microsoft.com/office/drawing/2014/main" id="{BA92D714-FCF2-9990-B3F2-F7D3669E6AF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22554"/>
                  </a:solidFill>
                  <a:effectLst/>
                  <a:uLnTx/>
                  <a:uFillTx/>
                  <a:latin typeface="Arial" panose="020B0604020202020204"/>
                  <a:ea typeface="+mn-ea"/>
                  <a:cs typeface="+mn-cs"/>
                </a:endParaRPr>
              </a:p>
            </p:txBody>
          </p:sp>
        </p:grpSp>
        <p:grpSp>
          <p:nvGrpSpPr>
            <p:cNvPr id="34" name="Group 33">
              <a:extLst>
                <a:ext uri="{FF2B5EF4-FFF2-40B4-BE49-F238E27FC236}">
                  <a16:creationId xmlns:a16="http://schemas.microsoft.com/office/drawing/2014/main" id="{50B11C47-0782-401C-103B-D403FDEB3E07}"/>
                </a:ext>
              </a:extLst>
            </p:cNvPr>
            <p:cNvGrpSpPr/>
            <p:nvPr userDrawn="1"/>
          </p:nvGrpSpPr>
          <p:grpSpPr>
            <a:xfrm>
              <a:off x="6458177" y="799459"/>
              <a:ext cx="2200097" cy="2636393"/>
              <a:chOff x="5977936" y="966879"/>
              <a:chExt cx="2200097" cy="2636393"/>
            </a:xfrm>
          </p:grpSpPr>
          <p:sp>
            <p:nvSpPr>
              <p:cNvPr id="14" name="Oval 13">
                <a:extLst>
                  <a:ext uri="{FF2B5EF4-FFF2-40B4-BE49-F238E27FC236}">
                    <a16:creationId xmlns:a16="http://schemas.microsoft.com/office/drawing/2014/main" id="{3D69EBBA-2CB9-F9DC-76E3-9AB5B0F61463}"/>
                  </a:ext>
                </a:extLst>
              </p:cNvPr>
              <p:cNvSpPr/>
              <p:nvPr userDrawn="1"/>
            </p:nvSpPr>
            <p:spPr>
              <a:xfrm>
                <a:off x="7194222" y="2976294"/>
                <a:ext cx="626978" cy="626978"/>
              </a:xfrm>
              <a:prstGeom prst="ellipse">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67" err="1">
                  <a:solidFill>
                    <a:schemeClr val="accent2"/>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C901FBBF-E2B7-0563-7E4C-C2609CD5B06B}"/>
                  </a:ext>
                </a:extLst>
              </p:cNvPr>
              <p:cNvSpPr/>
              <p:nvPr userDrawn="1"/>
            </p:nvSpPr>
            <p:spPr>
              <a:xfrm>
                <a:off x="6300448" y="2829921"/>
                <a:ext cx="165864" cy="165864"/>
              </a:xfrm>
              <a:prstGeom prst="ellipse">
                <a:avLst/>
              </a:prstGeom>
              <a:solidFill>
                <a:schemeClr val="accent3"/>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67" err="1">
                  <a:solidFill>
                    <a:schemeClr val="accent2"/>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95573877-D774-DD3E-7175-B9A637CB5AAD}"/>
                  </a:ext>
                </a:extLst>
              </p:cNvPr>
              <p:cNvSpPr/>
              <p:nvPr userDrawn="1"/>
            </p:nvSpPr>
            <p:spPr>
              <a:xfrm>
                <a:off x="5977936" y="966879"/>
                <a:ext cx="2200097" cy="2200097"/>
              </a:xfrm>
              <a:prstGeom prst="ellipse">
                <a:avLst/>
              </a:pr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67" err="1">
                  <a:solidFill>
                    <a:schemeClr val="accent2"/>
                  </a:solidFill>
                  <a:latin typeface="Arial" panose="020B0604020202020204" pitchFamily="34" charset="0"/>
                  <a:cs typeface="Arial" panose="020B0604020202020204" pitchFamily="34" charset="0"/>
                </a:endParaRPr>
              </a:p>
            </p:txBody>
          </p:sp>
        </p:grpSp>
      </p:grpSp>
      <p:sp>
        <p:nvSpPr>
          <p:cNvPr id="36" name="Picture Placeholder 28">
            <a:extLst>
              <a:ext uri="{FF2B5EF4-FFF2-40B4-BE49-F238E27FC236}">
                <a16:creationId xmlns:a16="http://schemas.microsoft.com/office/drawing/2014/main" id="{508C8C25-524D-CEB7-8F7A-DA6EED0497F0}"/>
              </a:ext>
            </a:extLst>
          </p:cNvPr>
          <p:cNvSpPr>
            <a:spLocks noGrp="1"/>
          </p:cNvSpPr>
          <p:nvPr>
            <p:ph type="pic" sz="quarter" idx="21"/>
          </p:nvPr>
        </p:nvSpPr>
        <p:spPr>
          <a:xfrm>
            <a:off x="6405904" y="592671"/>
            <a:ext cx="3372915" cy="3322537"/>
          </a:xfrm>
          <a:prstGeom prst="ellipse">
            <a:avLst/>
          </a:prstGeom>
          <a:solidFill>
            <a:schemeClr val="bg1">
              <a:lumMod val="95000"/>
            </a:schemeClr>
          </a:solidFill>
        </p:spPr>
        <p:txBody>
          <a:bodyPr anchor="ctr"/>
          <a:lstStyle>
            <a:lvl1pPr marL="0" indent="0" algn="ctr">
              <a:buFont typeface="Arial" panose="020B0604020202020204" pitchFamily="34" charset="0"/>
              <a:buNone/>
              <a:defRPr>
                <a:solidFill>
                  <a:schemeClr val="tx1"/>
                </a:solidFill>
              </a:defRPr>
            </a:lvl1pPr>
          </a:lstStyle>
          <a:p>
            <a:r>
              <a:rPr lang="en-US"/>
              <a:t>Click icon to add picture</a:t>
            </a:r>
          </a:p>
        </p:txBody>
      </p:sp>
      <p:sp>
        <p:nvSpPr>
          <p:cNvPr id="3" name="Text Placeholder 9">
            <a:extLst>
              <a:ext uri="{FF2B5EF4-FFF2-40B4-BE49-F238E27FC236}">
                <a16:creationId xmlns:a16="http://schemas.microsoft.com/office/drawing/2014/main" id="{371A0554-BFC0-4DC0-B8FD-2DB929D9E17D}"/>
              </a:ext>
            </a:extLst>
          </p:cNvPr>
          <p:cNvSpPr>
            <a:spLocks noGrp="1"/>
          </p:cNvSpPr>
          <p:nvPr>
            <p:ph type="body" sz="quarter" idx="16" hasCustomPrompt="1"/>
          </p:nvPr>
        </p:nvSpPr>
        <p:spPr>
          <a:xfrm>
            <a:off x="495300" y="2797869"/>
            <a:ext cx="5860674" cy="1722838"/>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4400" b="1" dirty="0">
                <a:solidFill>
                  <a:schemeClr val="tx2"/>
                </a:solidFill>
              </a:defRPr>
            </a:lvl1pPr>
          </a:lstStyle>
          <a:p>
            <a:pPr marL="457200" lvl="0" indent="-457200">
              <a:spcBef>
                <a:spcPct val="0"/>
              </a:spcBef>
              <a:tabLst>
                <a:tab pos="457200" algn="l"/>
              </a:tabLst>
            </a:pPr>
            <a:r>
              <a:rPr lang="en-US"/>
              <a:t>Presentation Title</a:t>
            </a:r>
          </a:p>
        </p:txBody>
      </p:sp>
      <p:sp>
        <p:nvSpPr>
          <p:cNvPr id="4" name="Text Placeholder 9">
            <a:extLst>
              <a:ext uri="{FF2B5EF4-FFF2-40B4-BE49-F238E27FC236}">
                <a16:creationId xmlns:a16="http://schemas.microsoft.com/office/drawing/2014/main" id="{EC65733E-C8B4-DF83-13AD-279D0DB085A3}"/>
              </a:ext>
            </a:extLst>
          </p:cNvPr>
          <p:cNvSpPr>
            <a:spLocks noGrp="1"/>
          </p:cNvSpPr>
          <p:nvPr>
            <p:ph type="body" sz="quarter" idx="17" hasCustomPrompt="1"/>
          </p:nvPr>
        </p:nvSpPr>
        <p:spPr>
          <a:xfrm>
            <a:off x="495300" y="4849045"/>
            <a:ext cx="5860674" cy="365760"/>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2000" b="1" dirty="0">
                <a:solidFill>
                  <a:schemeClr val="accent1"/>
                </a:solidFill>
              </a:defRPr>
            </a:lvl1pPr>
          </a:lstStyle>
          <a:p>
            <a:pPr marL="228600" lvl="0" indent="-228600">
              <a:spcBef>
                <a:spcPct val="0"/>
              </a:spcBef>
              <a:tabLst>
                <a:tab pos="457200" algn="l"/>
              </a:tabLst>
            </a:pPr>
            <a:r>
              <a:rPr lang="en-US"/>
              <a:t>Subtitle</a:t>
            </a:r>
          </a:p>
        </p:txBody>
      </p:sp>
      <p:sp>
        <p:nvSpPr>
          <p:cNvPr id="7" name="Slide Number Placeholder 2">
            <a:extLst>
              <a:ext uri="{FF2B5EF4-FFF2-40B4-BE49-F238E27FC236}">
                <a16:creationId xmlns:a16="http://schemas.microsoft.com/office/drawing/2014/main" id="{D9E0ACED-6107-C203-B4BB-CC065F31004D}"/>
              </a:ext>
            </a:extLst>
          </p:cNvPr>
          <p:cNvSpPr>
            <a:spLocks noGrp="1"/>
          </p:cNvSpPr>
          <p:nvPr>
            <p:ph type="sldNum" sz="quarter" idx="10"/>
          </p:nvPr>
        </p:nvSpPr>
        <p:spPr>
          <a:xfrm>
            <a:off x="8953500" y="6356350"/>
            <a:ext cx="2743200" cy="365125"/>
          </a:xfrm>
        </p:spPr>
        <p:txBody>
          <a:bodyPr/>
          <a:lstStyle/>
          <a:p>
            <a:fld id="{3C296C8F-E37A-4645-A3FD-241225245A26}" type="slidenum">
              <a:rPr lang="en-IN" smtClean="0"/>
              <a:t>‹#›</a:t>
            </a:fld>
            <a:endParaRPr lang="en-IN"/>
          </a:p>
        </p:txBody>
      </p:sp>
      <p:pic>
        <p:nvPicPr>
          <p:cNvPr id="8" name="Picture 7" descr="A picture containing logo&#10;&#10;Description automatically generated">
            <a:extLst>
              <a:ext uri="{FF2B5EF4-FFF2-40B4-BE49-F238E27FC236}">
                <a16:creationId xmlns:a16="http://schemas.microsoft.com/office/drawing/2014/main" id="{3FCAE705-E66C-77C8-E889-244177B63F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163" y="744907"/>
            <a:ext cx="2096566" cy="1048284"/>
          </a:xfrm>
          <a:prstGeom prst="rect">
            <a:avLst/>
          </a:prstGeom>
        </p:spPr>
      </p:pic>
      <p:pic>
        <p:nvPicPr>
          <p:cNvPr id="5" name="Picture 4" descr="Logo, company name&#10;&#10;Description automatically generated">
            <a:extLst>
              <a:ext uri="{FF2B5EF4-FFF2-40B4-BE49-F238E27FC236}">
                <a16:creationId xmlns:a16="http://schemas.microsoft.com/office/drawing/2014/main" id="{803897A1-72E7-2127-729E-FB7E8259F1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6522" y="744907"/>
            <a:ext cx="1362994" cy="1088516"/>
          </a:xfrm>
          <a:prstGeom prst="rect">
            <a:avLst/>
          </a:prstGeom>
        </p:spPr>
      </p:pic>
    </p:spTree>
    <p:custDataLst>
      <p:tags r:id="rId1"/>
    </p:custDataLst>
    <p:extLst>
      <p:ext uri="{BB962C8B-B14F-4D97-AF65-F5344CB8AC3E}">
        <p14:creationId xmlns:p14="http://schemas.microsoft.com/office/powerpoint/2010/main" val="177159389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E47225"/>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889724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Sec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5947794"/>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4000" b="1" baseline="0">
                <a:solidFill>
                  <a:srgbClr val="14315A"/>
                </a:solidFill>
                <a:latin typeface="Segoe UI" panose="020B0502040204020203" pitchFamily="34" charset="0"/>
                <a:cs typeface="Segoe UI" panose="020B0502040204020203" pitchFamily="34" charset="0"/>
              </a:defRPr>
            </a:lvl1pPr>
          </a:lstStyle>
          <a:p>
            <a:r>
              <a:rPr lang="en-US"/>
              <a:t>TITLE OF A PRESENTATION </a:t>
            </a:r>
            <a:br>
              <a:rPr lang="en-US"/>
            </a:br>
            <a:r>
              <a:rPr lang="en-US"/>
              <a:t>WITHIN THE PRESENTATION</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2400" baseline="0">
                <a:solidFill>
                  <a:srgbClr val="14315A"/>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grpSp>
        <p:nvGrpSpPr>
          <p:cNvPr id="6" name="Group 5">
            <a:extLst>
              <a:ext uri="{FF2B5EF4-FFF2-40B4-BE49-F238E27FC236}">
                <a16:creationId xmlns:a16="http://schemas.microsoft.com/office/drawing/2014/main" id="{FE0DD706-FAE6-CBB4-FA83-08BB38B35ED7}"/>
              </a:ext>
            </a:extLst>
          </p:cNvPr>
          <p:cNvGrpSpPr/>
          <p:nvPr userDrawn="1"/>
        </p:nvGrpSpPr>
        <p:grpSpPr>
          <a:xfrm>
            <a:off x="258805" y="6026562"/>
            <a:ext cx="2233256" cy="648972"/>
            <a:chOff x="623078" y="5954978"/>
            <a:chExt cx="2233256" cy="648972"/>
          </a:xfrm>
        </p:grpSpPr>
        <p:pic>
          <p:nvPicPr>
            <p:cNvPr id="7" name="Picture 6" descr="A close-up of a logo&#10;&#10;Description automatically generated">
              <a:extLst>
                <a:ext uri="{FF2B5EF4-FFF2-40B4-BE49-F238E27FC236}">
                  <a16:creationId xmlns:a16="http://schemas.microsoft.com/office/drawing/2014/main" id="{724455A5-DB2F-6EDA-FB81-A7215CDE7C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449" y="6036175"/>
              <a:ext cx="1080885" cy="502737"/>
            </a:xfrm>
            <a:prstGeom prst="rect">
              <a:avLst/>
            </a:prstGeom>
          </p:spPr>
        </p:pic>
        <p:cxnSp>
          <p:nvCxnSpPr>
            <p:cNvPr id="8" name="Straight Connector 7">
              <a:extLst>
                <a:ext uri="{FF2B5EF4-FFF2-40B4-BE49-F238E27FC236}">
                  <a16:creationId xmlns:a16="http://schemas.microsoft.com/office/drawing/2014/main" id="{9866407B-D01E-2823-C4E6-185A63E4FA1C}"/>
                </a:ext>
              </a:extLst>
            </p:cNvPr>
            <p:cNvCxnSpPr>
              <a:cxnSpLocks/>
            </p:cNvCxnSpPr>
            <p:nvPr userDrawn="1"/>
          </p:nvCxnSpPr>
          <p:spPr>
            <a:xfrm>
              <a:off x="1690967" y="5954978"/>
              <a:ext cx="1" cy="6489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C2F4DB4-85D4-A1C1-8CF0-E6B3B81523C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23078" y="6025657"/>
              <a:ext cx="983408" cy="523772"/>
            </a:xfrm>
            <a:prstGeom prst="rect">
              <a:avLst/>
            </a:prstGeom>
          </p:spPr>
        </p:pic>
      </p:grpSp>
    </p:spTree>
    <p:extLst>
      <p:ext uri="{BB962C8B-B14F-4D97-AF65-F5344CB8AC3E}">
        <p14:creationId xmlns:p14="http://schemas.microsoft.com/office/powerpoint/2010/main" val="243791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buClr>
                <a:srgbClr val="E47225"/>
              </a:buClr>
              <a:defRPr>
                <a:solidFill>
                  <a:schemeClr val="tx1"/>
                </a:solidFill>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a:t>Click to edit Master title style</a:t>
            </a:r>
          </a:p>
        </p:txBody>
      </p:sp>
    </p:spTree>
    <p:extLst>
      <p:ext uri="{BB962C8B-B14F-4D97-AF65-F5344CB8AC3E}">
        <p14:creationId xmlns:p14="http://schemas.microsoft.com/office/powerpoint/2010/main" val="1854911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3864399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684547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Slid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normAutofit/>
          </a:bodyPr>
          <a:lstStyle>
            <a:lvl1pPr>
              <a:defRPr sz="44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026629"/>
            <a:ext cx="12192000" cy="1238910"/>
          </a:xfrm>
          <a:prstGeom prst="rect">
            <a:avLst/>
          </a:prstGeom>
        </p:spPr>
      </p:pic>
    </p:spTree>
    <p:extLst>
      <p:ext uri="{BB962C8B-B14F-4D97-AF65-F5344CB8AC3E}">
        <p14:creationId xmlns:p14="http://schemas.microsoft.com/office/powerpoint/2010/main" val="27981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nd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910632"/>
            <a:ext cx="10515600" cy="1698171"/>
          </a:xfrm>
        </p:spPr>
        <p:txBody>
          <a:bodyPr anchor="b">
            <a:normAutofit/>
          </a:bodyPr>
          <a:lstStyle>
            <a:lvl1pPr>
              <a:defRPr sz="6400" b="1">
                <a:solidFill>
                  <a:srgbClr val="14315A"/>
                </a:solidFill>
                <a:latin typeface="Segoe UI" panose="020B0502040204020203" pitchFamily="34" charset="0"/>
                <a:cs typeface="Segoe UI" panose="020B0502040204020203" pitchFamily="34" charset="0"/>
              </a:defRPr>
            </a:lvl1pPr>
          </a:lstStyle>
          <a:p>
            <a:r>
              <a:rPr lang="en-US"/>
              <a:t>Thank You</a:t>
            </a: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949821"/>
            <a:ext cx="12192000" cy="1238910"/>
          </a:xfrm>
          <a:prstGeom prst="rect">
            <a:avLst/>
          </a:prstGeom>
        </p:spPr>
      </p:pic>
    </p:spTree>
    <p:extLst>
      <p:ext uri="{BB962C8B-B14F-4D97-AF65-F5344CB8AC3E}">
        <p14:creationId xmlns:p14="http://schemas.microsoft.com/office/powerpoint/2010/main" val="297137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0E32BF-8816-4FD3-9E70-E74FB43C749B}"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11AE2-E567-4D35-B46F-123E95739C43}" type="slidenum">
              <a:rPr lang="en-US" smtClean="0"/>
              <a:t>‹#›</a:t>
            </a:fld>
            <a:endParaRPr lang="en-US"/>
          </a:p>
        </p:txBody>
      </p:sp>
    </p:spTree>
    <p:extLst>
      <p:ext uri="{BB962C8B-B14F-4D97-AF65-F5344CB8AC3E}">
        <p14:creationId xmlns:p14="http://schemas.microsoft.com/office/powerpoint/2010/main" val="1682351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5954978"/>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4800" b="1" baseline="0">
                <a:solidFill>
                  <a:schemeClr val="bg1"/>
                </a:solidFill>
                <a:latin typeface="Segoe UI" panose="020B0502040204020203" pitchFamily="34" charset="0"/>
                <a:cs typeface="Segoe UI" panose="020B0502040204020203" pitchFamily="34" charset="0"/>
              </a:defRPr>
            </a:lvl1pPr>
          </a:lstStyle>
          <a:p>
            <a:r>
              <a:rPr lang="en-US"/>
              <a:t>TITLE OF THE MAIN PRESENTATION</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28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4/15/2023</a:t>
            </a:r>
          </a:p>
        </p:txBody>
      </p:sp>
      <p:grpSp>
        <p:nvGrpSpPr>
          <p:cNvPr id="11" name="Group 10">
            <a:extLst>
              <a:ext uri="{FF2B5EF4-FFF2-40B4-BE49-F238E27FC236}">
                <a16:creationId xmlns:a16="http://schemas.microsoft.com/office/drawing/2014/main" id="{D6E45E5B-FA0D-B715-BB8F-1C1B6AFF83CD}"/>
              </a:ext>
            </a:extLst>
          </p:cNvPr>
          <p:cNvGrpSpPr/>
          <p:nvPr userDrawn="1"/>
        </p:nvGrpSpPr>
        <p:grpSpPr>
          <a:xfrm>
            <a:off x="258805" y="6026562"/>
            <a:ext cx="2233256" cy="648972"/>
            <a:chOff x="623078" y="5954978"/>
            <a:chExt cx="2233256" cy="648972"/>
          </a:xfrm>
        </p:grpSpPr>
        <p:pic>
          <p:nvPicPr>
            <p:cNvPr id="10" name="Picture 9" descr="A close-up of a logo&#10;&#10;Description automatically generated">
              <a:extLst>
                <a:ext uri="{FF2B5EF4-FFF2-40B4-BE49-F238E27FC236}">
                  <a16:creationId xmlns:a16="http://schemas.microsoft.com/office/drawing/2014/main" id="{678E716D-5273-FE9B-0B69-F132B0F1E1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449" y="6036175"/>
              <a:ext cx="1080885" cy="502737"/>
            </a:xfrm>
            <a:prstGeom prst="rect">
              <a:avLst/>
            </a:prstGeom>
          </p:spPr>
        </p:pic>
        <p:cxnSp>
          <p:nvCxnSpPr>
            <p:cNvPr id="7" name="Straight Connector 6">
              <a:extLst>
                <a:ext uri="{FF2B5EF4-FFF2-40B4-BE49-F238E27FC236}">
                  <a16:creationId xmlns:a16="http://schemas.microsoft.com/office/drawing/2014/main" id="{21CC51D3-76EF-F5A4-4519-EB1ECD572441}"/>
                </a:ext>
              </a:extLst>
            </p:cNvPr>
            <p:cNvCxnSpPr>
              <a:cxnSpLocks/>
            </p:cNvCxnSpPr>
            <p:nvPr userDrawn="1"/>
          </p:nvCxnSpPr>
          <p:spPr>
            <a:xfrm>
              <a:off x="1690967" y="5954978"/>
              <a:ext cx="1" cy="6489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6FFC0B4-A7B7-1348-A4FD-174FCC17001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23078" y="6025657"/>
              <a:ext cx="983408" cy="523772"/>
            </a:xfrm>
            <a:prstGeom prst="rect">
              <a:avLst/>
            </a:prstGeom>
          </p:spPr>
        </p:pic>
      </p:grpSp>
    </p:spTree>
    <p:extLst>
      <p:ext uri="{BB962C8B-B14F-4D97-AF65-F5344CB8AC3E}">
        <p14:creationId xmlns:p14="http://schemas.microsoft.com/office/powerpoint/2010/main" val="317430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ec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5947794"/>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4000" b="1" baseline="0">
                <a:solidFill>
                  <a:srgbClr val="14315A"/>
                </a:solidFill>
                <a:latin typeface="Segoe UI" panose="020B0502040204020203" pitchFamily="34" charset="0"/>
                <a:cs typeface="Segoe UI" panose="020B0502040204020203" pitchFamily="34" charset="0"/>
              </a:defRPr>
            </a:lvl1pPr>
          </a:lstStyle>
          <a:p>
            <a:r>
              <a:rPr lang="en-US"/>
              <a:t>TITLE OF A PRESENTATION </a:t>
            </a:r>
            <a:br>
              <a:rPr lang="en-US"/>
            </a:br>
            <a:r>
              <a:rPr lang="en-US"/>
              <a:t>WITHIN THE PRESENTATION</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2400" baseline="0">
                <a:solidFill>
                  <a:srgbClr val="14315A"/>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grpSp>
        <p:nvGrpSpPr>
          <p:cNvPr id="6" name="Group 5">
            <a:extLst>
              <a:ext uri="{FF2B5EF4-FFF2-40B4-BE49-F238E27FC236}">
                <a16:creationId xmlns:a16="http://schemas.microsoft.com/office/drawing/2014/main" id="{FE0DD706-FAE6-CBB4-FA83-08BB38B35ED7}"/>
              </a:ext>
            </a:extLst>
          </p:cNvPr>
          <p:cNvGrpSpPr/>
          <p:nvPr userDrawn="1"/>
        </p:nvGrpSpPr>
        <p:grpSpPr>
          <a:xfrm>
            <a:off x="258805" y="6026562"/>
            <a:ext cx="2233256" cy="648972"/>
            <a:chOff x="623078" y="5954978"/>
            <a:chExt cx="2233256" cy="648972"/>
          </a:xfrm>
        </p:grpSpPr>
        <p:pic>
          <p:nvPicPr>
            <p:cNvPr id="7" name="Picture 6" descr="A close-up of a logo&#10;&#10;Description automatically generated">
              <a:extLst>
                <a:ext uri="{FF2B5EF4-FFF2-40B4-BE49-F238E27FC236}">
                  <a16:creationId xmlns:a16="http://schemas.microsoft.com/office/drawing/2014/main" id="{724455A5-DB2F-6EDA-FB81-A7215CDE7C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449" y="6036175"/>
              <a:ext cx="1080885" cy="502737"/>
            </a:xfrm>
            <a:prstGeom prst="rect">
              <a:avLst/>
            </a:prstGeom>
          </p:spPr>
        </p:pic>
        <p:cxnSp>
          <p:nvCxnSpPr>
            <p:cNvPr id="8" name="Straight Connector 7">
              <a:extLst>
                <a:ext uri="{FF2B5EF4-FFF2-40B4-BE49-F238E27FC236}">
                  <a16:creationId xmlns:a16="http://schemas.microsoft.com/office/drawing/2014/main" id="{9866407B-D01E-2823-C4E6-185A63E4FA1C}"/>
                </a:ext>
              </a:extLst>
            </p:cNvPr>
            <p:cNvCxnSpPr>
              <a:cxnSpLocks/>
            </p:cNvCxnSpPr>
            <p:nvPr userDrawn="1"/>
          </p:nvCxnSpPr>
          <p:spPr>
            <a:xfrm>
              <a:off x="1690967" y="5954978"/>
              <a:ext cx="1" cy="6489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C2F4DB4-85D4-A1C1-8CF0-E6B3B81523C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23078" y="6025657"/>
              <a:ext cx="983408" cy="523772"/>
            </a:xfrm>
            <a:prstGeom prst="rect">
              <a:avLst/>
            </a:prstGeom>
          </p:spPr>
        </p:pic>
      </p:grpSp>
    </p:spTree>
    <p:extLst>
      <p:ext uri="{BB962C8B-B14F-4D97-AF65-F5344CB8AC3E}">
        <p14:creationId xmlns:p14="http://schemas.microsoft.com/office/powerpoint/2010/main" val="353042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30BF3E-3AF2-F5D0-1062-B3593F3C1B52}"/>
              </a:ext>
            </a:extLst>
          </p:cNvPr>
          <p:cNvSpPr>
            <a:spLocks noGrp="1"/>
          </p:cNvSpPr>
          <p:nvPr>
            <p:ph type="sldNum" sz="quarter" idx="10"/>
          </p:nvPr>
        </p:nvSpPr>
        <p:spPr/>
        <p:txBody>
          <a:bodyPr/>
          <a:lstStyle/>
          <a:p>
            <a:fld id="{3C296C8F-E37A-4645-A3FD-241225245A26}" type="slidenum">
              <a:rPr lang="en-IN" smtClean="0"/>
              <a:t>‹#›</a:t>
            </a:fld>
            <a:endParaRPr lang="en-IN"/>
          </a:p>
        </p:txBody>
      </p:sp>
      <p:sp>
        <p:nvSpPr>
          <p:cNvPr id="4" name="Rectangle 3">
            <a:extLst>
              <a:ext uri="{FF2B5EF4-FFF2-40B4-BE49-F238E27FC236}">
                <a16:creationId xmlns:a16="http://schemas.microsoft.com/office/drawing/2014/main" id="{FAC9F837-1838-2008-8DA4-E29355F83684}"/>
              </a:ext>
            </a:extLst>
          </p:cNvPr>
          <p:cNvSpPr/>
          <p:nvPr userDrawn="1"/>
        </p:nvSpPr>
        <p:spPr>
          <a:xfrm>
            <a:off x="0" y="0"/>
            <a:ext cx="12192000" cy="9832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 Placeholder 9">
            <a:extLst>
              <a:ext uri="{FF2B5EF4-FFF2-40B4-BE49-F238E27FC236}">
                <a16:creationId xmlns:a16="http://schemas.microsoft.com/office/drawing/2014/main" id="{2541AC77-213F-FF32-591A-5F2CEB49C428}"/>
              </a:ext>
            </a:extLst>
          </p:cNvPr>
          <p:cNvSpPr>
            <a:spLocks noGrp="1"/>
          </p:cNvSpPr>
          <p:nvPr>
            <p:ph type="body" sz="quarter" idx="16" hasCustomPrompt="1"/>
          </p:nvPr>
        </p:nvSpPr>
        <p:spPr>
          <a:xfrm>
            <a:off x="495299" y="127950"/>
            <a:ext cx="9966223" cy="72732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3200" b="1" dirty="0">
                <a:solidFill>
                  <a:schemeClr val="bg1"/>
                </a:solidFill>
              </a:defRPr>
            </a:lvl1pPr>
          </a:lstStyle>
          <a:p>
            <a:pPr marL="457200" lvl="0" indent="-457200">
              <a:spcBef>
                <a:spcPct val="0"/>
              </a:spcBef>
              <a:tabLst>
                <a:tab pos="457200" algn="l"/>
              </a:tabLst>
            </a:pPr>
            <a:r>
              <a:rPr lang="en-US"/>
              <a:t>Click to Add Title</a:t>
            </a:r>
          </a:p>
        </p:txBody>
      </p:sp>
      <p:sp>
        <p:nvSpPr>
          <p:cNvPr id="7" name="Text Placeholder 9">
            <a:extLst>
              <a:ext uri="{FF2B5EF4-FFF2-40B4-BE49-F238E27FC236}">
                <a16:creationId xmlns:a16="http://schemas.microsoft.com/office/drawing/2014/main" id="{984B0F8A-7102-76DE-8651-0C401E3F5E4D}"/>
              </a:ext>
            </a:extLst>
          </p:cNvPr>
          <p:cNvSpPr>
            <a:spLocks noGrp="1"/>
          </p:cNvSpPr>
          <p:nvPr>
            <p:ph type="body" sz="quarter" idx="17" hasCustomPrompt="1"/>
          </p:nvPr>
        </p:nvSpPr>
        <p:spPr>
          <a:xfrm>
            <a:off x="495300" y="1435100"/>
            <a:ext cx="11201400" cy="4927599"/>
          </a:xfrm>
          <a:prstGeom prst="rect">
            <a:avLst/>
          </a:prstGeom>
          <a:noFill/>
          <a:ln w="9525">
            <a:noFill/>
            <a:miter lim="800000"/>
            <a:headEnd/>
            <a:tailEnd/>
          </a:ln>
        </p:spPr>
        <p:txBody>
          <a:bodyPr vert="horz" wrap="square" lIns="108000" tIns="72000" rIns="72000" bIns="72000" numCol="1" rtlCol="0" anchor="t" anchorCtr="0" compatLnSpc="1">
            <a:prstTxWarp prst="textNoShape">
              <a:avLst/>
            </a:prstTxWarp>
            <a:noAutofit/>
          </a:bodyPr>
          <a:lstStyle>
            <a:lvl1pPr marL="0" indent="0">
              <a:lnSpc>
                <a:spcPct val="100000"/>
              </a:lnSpc>
              <a:buFont typeface="Arial" panose="020B0604020202020204" pitchFamily="34" charset="0"/>
              <a:buNone/>
              <a:defRPr lang="en-US" sz="1400" b="1" dirty="0">
                <a:solidFill>
                  <a:schemeClr val="accent1"/>
                </a:solidFill>
              </a:defRPr>
            </a:lvl1pPr>
          </a:lstStyle>
          <a:p>
            <a:pPr marL="228600" lvl="0" indent="-228600">
              <a:spcBef>
                <a:spcPct val="0"/>
              </a:spcBef>
              <a:tabLst>
                <a:tab pos="457200" algn="l"/>
              </a:tabLst>
            </a:pPr>
            <a:r>
              <a:rPr lang="en-US"/>
              <a:t>Body of the Text</a:t>
            </a:r>
          </a:p>
        </p:txBody>
      </p:sp>
      <p:pic>
        <p:nvPicPr>
          <p:cNvPr id="5" name="Picture 4" descr="A picture containing logo&#10;&#10;Description automatically generated">
            <a:extLst>
              <a:ext uri="{FF2B5EF4-FFF2-40B4-BE49-F238E27FC236}">
                <a16:creationId xmlns:a16="http://schemas.microsoft.com/office/drawing/2014/main" id="{43C7FC66-C967-8E6A-F806-EBF5DC3150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1053516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E47225"/>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7935613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10512424"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10512424"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608780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Slid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normAutofit/>
          </a:bodyPr>
          <a:lstStyle>
            <a:lvl1pPr>
              <a:defRPr sz="44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026629"/>
            <a:ext cx="12192000" cy="1238910"/>
          </a:xfrm>
          <a:prstGeom prst="rect">
            <a:avLst/>
          </a:prstGeom>
        </p:spPr>
      </p:pic>
    </p:spTree>
    <p:extLst>
      <p:ext uri="{BB962C8B-B14F-4D97-AF65-F5344CB8AC3E}">
        <p14:creationId xmlns:p14="http://schemas.microsoft.com/office/powerpoint/2010/main" val="1666209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buClr>
                <a:srgbClr val="E47225"/>
              </a:buClr>
              <a:defRPr>
                <a:solidFill>
                  <a:schemeClr val="tx1"/>
                </a:solidFill>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a:t>Click to edit Master title style</a:t>
            </a:r>
          </a:p>
        </p:txBody>
      </p:sp>
    </p:spTree>
    <p:extLst>
      <p:ext uri="{BB962C8B-B14F-4D97-AF65-F5344CB8AC3E}">
        <p14:creationId xmlns:p14="http://schemas.microsoft.com/office/powerpoint/2010/main" val="1848641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a:t>Click to edit Master title style</a:t>
            </a:r>
          </a:p>
        </p:txBody>
      </p:sp>
      <p:sp>
        <p:nvSpPr>
          <p:cNvPr id="12" name="Content Placeholder 3"/>
          <p:cNvSpPr>
            <a:spLocks noGrp="1"/>
          </p:cNvSpPr>
          <p:nvPr>
            <p:ph sz="half" idx="15"/>
          </p:nvPr>
        </p:nvSpPr>
        <p:spPr>
          <a:xfrm>
            <a:off x="838200"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16"/>
          </p:nvPr>
        </p:nvSpPr>
        <p:spPr>
          <a:xfrm>
            <a:off x="4463878"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half" idx="17"/>
          </p:nvPr>
        </p:nvSpPr>
        <p:spPr>
          <a:xfrm>
            <a:off x="8089557"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240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933846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411536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969749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39236" y="6356350"/>
            <a:ext cx="514564" cy="365125"/>
          </a:xfrm>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878116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6E8D"/>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3196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6D7D17-9ED6-1C13-75C7-CEDA6549C349}"/>
              </a:ext>
            </a:extLst>
          </p:cNvPr>
          <p:cNvSpPr/>
          <p:nvPr userDrawn="1"/>
        </p:nvSpPr>
        <p:spPr>
          <a:xfrm>
            <a:off x="6612556" y="438646"/>
            <a:ext cx="3311090" cy="5471266"/>
          </a:xfrm>
          <a:prstGeom prst="roundRect">
            <a:avLst>
              <a:gd name="adj" fmla="val 533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Picture Placeholder 7">
            <a:extLst>
              <a:ext uri="{FF2B5EF4-FFF2-40B4-BE49-F238E27FC236}">
                <a16:creationId xmlns:a16="http://schemas.microsoft.com/office/drawing/2014/main" id="{D3728498-FEFB-A50D-C782-2DD7C336AE91}"/>
              </a:ext>
            </a:extLst>
          </p:cNvPr>
          <p:cNvSpPr>
            <a:spLocks noGrp="1"/>
          </p:cNvSpPr>
          <p:nvPr>
            <p:ph type="pic" sz="quarter" idx="10"/>
          </p:nvPr>
        </p:nvSpPr>
        <p:spPr>
          <a:xfrm>
            <a:off x="6841361" y="573324"/>
            <a:ext cx="5350639" cy="5236349"/>
          </a:xfrm>
          <a:custGeom>
            <a:avLst/>
            <a:gdLst>
              <a:gd name="connsiteX0" fmla="*/ 0 w 5350639"/>
              <a:gd name="connsiteY0" fmla="*/ 0 h 5236349"/>
              <a:gd name="connsiteX1" fmla="*/ 5350639 w 5350639"/>
              <a:gd name="connsiteY1" fmla="*/ 0 h 5236349"/>
              <a:gd name="connsiteX2" fmla="*/ 5350639 w 5350639"/>
              <a:gd name="connsiteY2" fmla="*/ 5236349 h 5236349"/>
              <a:gd name="connsiteX3" fmla="*/ 0 w 5350639"/>
              <a:gd name="connsiteY3" fmla="*/ 5236349 h 5236349"/>
            </a:gdLst>
            <a:ahLst/>
            <a:cxnLst>
              <a:cxn ang="0">
                <a:pos x="connsiteX0" y="connsiteY0"/>
              </a:cxn>
              <a:cxn ang="0">
                <a:pos x="connsiteX1" y="connsiteY1"/>
              </a:cxn>
              <a:cxn ang="0">
                <a:pos x="connsiteX2" y="connsiteY2"/>
              </a:cxn>
              <a:cxn ang="0">
                <a:pos x="connsiteX3" y="connsiteY3"/>
              </a:cxn>
            </a:cxnLst>
            <a:rect l="l" t="t" r="r" b="b"/>
            <a:pathLst>
              <a:path w="5350639" h="5236349">
                <a:moveTo>
                  <a:pt x="0" y="0"/>
                </a:moveTo>
                <a:lnTo>
                  <a:pt x="5350639" y="0"/>
                </a:lnTo>
                <a:lnTo>
                  <a:pt x="5350639" y="5236349"/>
                </a:lnTo>
                <a:lnTo>
                  <a:pt x="0" y="5236349"/>
                </a:lnTo>
                <a:close/>
              </a:path>
            </a:pathLst>
          </a:custGeom>
          <a:noFill/>
        </p:spPr>
        <p:txBody>
          <a:bodyPr wrap="square" anchor="ctr">
            <a:noAutofit/>
          </a:bodyPr>
          <a:lstStyle>
            <a:lvl1pPr marL="0" indent="0" algn="ctr">
              <a:buNone/>
              <a:defRPr sz="2000" b="1">
                <a:solidFill>
                  <a:schemeClr val="bg1"/>
                </a:solidFill>
              </a:defRPr>
            </a:lvl1pPr>
          </a:lstStyle>
          <a:p>
            <a:endParaRPr lang="en-US"/>
          </a:p>
        </p:txBody>
      </p:sp>
      <p:sp>
        <p:nvSpPr>
          <p:cNvPr id="19" name="Text Placeholder 9">
            <a:extLst>
              <a:ext uri="{FF2B5EF4-FFF2-40B4-BE49-F238E27FC236}">
                <a16:creationId xmlns:a16="http://schemas.microsoft.com/office/drawing/2014/main" id="{51293871-8D4F-B24F-64FD-00B2998850B1}"/>
              </a:ext>
            </a:extLst>
          </p:cNvPr>
          <p:cNvSpPr>
            <a:spLocks noGrp="1"/>
          </p:cNvSpPr>
          <p:nvPr>
            <p:ph type="body" sz="quarter" idx="16" hasCustomPrompt="1"/>
          </p:nvPr>
        </p:nvSpPr>
        <p:spPr>
          <a:xfrm>
            <a:off x="495300" y="573324"/>
            <a:ext cx="5958680" cy="85514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3200" b="1" dirty="0">
                <a:solidFill>
                  <a:schemeClr val="tx2"/>
                </a:solidFill>
              </a:defRPr>
            </a:lvl1pPr>
          </a:lstStyle>
          <a:p>
            <a:pPr marL="457200" lvl="0" indent="-457200">
              <a:spcBef>
                <a:spcPct val="0"/>
              </a:spcBef>
              <a:tabLst>
                <a:tab pos="457200" algn="l"/>
              </a:tabLst>
            </a:pPr>
            <a:r>
              <a:rPr lang="en-US"/>
              <a:t>Click to Add Title</a:t>
            </a:r>
          </a:p>
        </p:txBody>
      </p:sp>
      <p:sp>
        <p:nvSpPr>
          <p:cNvPr id="21" name="Text Placeholder 9">
            <a:extLst>
              <a:ext uri="{FF2B5EF4-FFF2-40B4-BE49-F238E27FC236}">
                <a16:creationId xmlns:a16="http://schemas.microsoft.com/office/drawing/2014/main" id="{DCC96611-8DEF-A986-1D0C-655D4FB55C2F}"/>
              </a:ext>
            </a:extLst>
          </p:cNvPr>
          <p:cNvSpPr>
            <a:spLocks noGrp="1"/>
          </p:cNvSpPr>
          <p:nvPr>
            <p:ph type="body" sz="quarter" idx="17" hasCustomPrompt="1"/>
          </p:nvPr>
        </p:nvSpPr>
        <p:spPr>
          <a:xfrm>
            <a:off x="1715036" y="2861289"/>
            <a:ext cx="5738176" cy="3423388"/>
          </a:xfrm>
          <a:prstGeom prst="rect">
            <a:avLst/>
          </a:prstGeom>
          <a:solidFill>
            <a:schemeClr val="accent1"/>
          </a:solidFill>
          <a:ln w="9525">
            <a:noFill/>
            <a:miter lim="800000"/>
            <a:headEnd/>
            <a:tailEnd/>
          </a:ln>
        </p:spPr>
        <p:txBody>
          <a:bodyPr vert="horz" wrap="square" lIns="108000" tIns="72000" rIns="72000" bIns="72000" numCol="1" rtlCol="0" anchor="ctr" anchorCtr="0" compatLnSpc="1">
            <a:prstTxWarp prst="textNoShape">
              <a:avLst/>
            </a:prstTxWarp>
            <a:noAutofit/>
          </a:bodyPr>
          <a:lstStyle>
            <a:lvl1pPr marL="0" indent="0" algn="ctr">
              <a:lnSpc>
                <a:spcPct val="100000"/>
              </a:lnSpc>
              <a:buFont typeface="Arial" panose="020B0604020202020204" pitchFamily="34" charset="0"/>
              <a:buNone/>
              <a:defRPr lang="en-US" sz="2000" b="1" dirty="0">
                <a:solidFill>
                  <a:schemeClr val="bg1"/>
                </a:solidFill>
              </a:defRPr>
            </a:lvl1pPr>
          </a:lstStyle>
          <a:p>
            <a:pPr marL="228600" lvl="0" indent="-228600">
              <a:spcBef>
                <a:spcPct val="0"/>
              </a:spcBef>
              <a:tabLst>
                <a:tab pos="457200" algn="l"/>
              </a:tabLst>
            </a:pPr>
            <a:r>
              <a:rPr lang="en-US"/>
              <a:t>Body of the Text</a:t>
            </a:r>
          </a:p>
        </p:txBody>
      </p:sp>
      <p:sp>
        <p:nvSpPr>
          <p:cNvPr id="22" name="Slide Number Placeholder 5">
            <a:extLst>
              <a:ext uri="{FF2B5EF4-FFF2-40B4-BE49-F238E27FC236}">
                <a16:creationId xmlns:a16="http://schemas.microsoft.com/office/drawing/2014/main" id="{78D4350E-D504-D8A1-713E-B9783900C9A0}"/>
              </a:ext>
            </a:extLst>
          </p:cNvPr>
          <p:cNvSpPr>
            <a:spLocks noGrp="1"/>
          </p:cNvSpPr>
          <p:nvPr>
            <p:ph type="sldNum" sz="quarter" idx="4"/>
          </p:nvPr>
        </p:nvSpPr>
        <p:spPr>
          <a:xfrm>
            <a:off x="89535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96C8F-E37A-4645-A3FD-241225245A26}" type="slidenum">
              <a:rPr lang="en-IN" smtClean="0"/>
              <a:t>‹#›</a:t>
            </a:fld>
            <a:endParaRPr lang="en-IN"/>
          </a:p>
        </p:txBody>
      </p:sp>
      <p:pic>
        <p:nvPicPr>
          <p:cNvPr id="4" name="Picture 3" descr="A picture containing logo&#10;&#10;Description automatically generated">
            <a:extLst>
              <a:ext uri="{FF2B5EF4-FFF2-40B4-BE49-F238E27FC236}">
                <a16:creationId xmlns:a16="http://schemas.microsoft.com/office/drawing/2014/main" id="{4BB22BD4-F892-7A6C-16A1-E3175642F0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1195934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910632"/>
            <a:ext cx="10515600" cy="1698171"/>
          </a:xfrm>
        </p:spPr>
        <p:txBody>
          <a:bodyPr anchor="b">
            <a:normAutofit/>
          </a:bodyPr>
          <a:lstStyle>
            <a:lvl1pPr>
              <a:defRPr sz="6400" b="1">
                <a:solidFill>
                  <a:srgbClr val="14315A"/>
                </a:solidFill>
                <a:latin typeface="Segoe UI" panose="020B0502040204020203" pitchFamily="34" charset="0"/>
                <a:cs typeface="Segoe UI" panose="020B0502040204020203" pitchFamily="34" charset="0"/>
              </a:defRPr>
            </a:lvl1pPr>
          </a:lstStyle>
          <a:p>
            <a:r>
              <a:rPr lang="en-US"/>
              <a:t>Thank You</a:t>
            </a: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949821"/>
            <a:ext cx="12192000" cy="1238910"/>
          </a:xfrm>
          <a:prstGeom prst="rect">
            <a:avLst/>
          </a:prstGeom>
        </p:spPr>
      </p:pic>
    </p:spTree>
    <p:extLst>
      <p:ext uri="{BB962C8B-B14F-4D97-AF65-F5344CB8AC3E}">
        <p14:creationId xmlns:p14="http://schemas.microsoft.com/office/powerpoint/2010/main" val="3197683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52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4FD9558-7BF9-60C0-BDF6-EEF2A5E14596}"/>
              </a:ext>
            </a:extLst>
          </p:cNvPr>
          <p:cNvSpPr/>
          <p:nvPr userDrawn="1"/>
        </p:nvSpPr>
        <p:spPr>
          <a:xfrm>
            <a:off x="495300" y="1220001"/>
            <a:ext cx="4417997" cy="4417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Picture Placeholder 7">
            <a:extLst>
              <a:ext uri="{FF2B5EF4-FFF2-40B4-BE49-F238E27FC236}">
                <a16:creationId xmlns:a16="http://schemas.microsoft.com/office/drawing/2014/main" id="{9491E845-5CEE-35A4-15EF-A30A9759C685}"/>
              </a:ext>
            </a:extLst>
          </p:cNvPr>
          <p:cNvSpPr>
            <a:spLocks noGrp="1"/>
          </p:cNvSpPr>
          <p:nvPr>
            <p:ph type="pic" sz="quarter" idx="10"/>
          </p:nvPr>
        </p:nvSpPr>
        <p:spPr>
          <a:xfrm>
            <a:off x="819026" y="942913"/>
            <a:ext cx="4972174" cy="4972174"/>
          </a:xfrm>
          <a:custGeom>
            <a:avLst/>
            <a:gdLst>
              <a:gd name="connsiteX0" fmla="*/ 2486087 w 4972174"/>
              <a:gd name="connsiteY0" fmla="*/ 0 h 4972174"/>
              <a:gd name="connsiteX1" fmla="*/ 4972174 w 4972174"/>
              <a:gd name="connsiteY1" fmla="*/ 2486087 h 4972174"/>
              <a:gd name="connsiteX2" fmla="*/ 2486087 w 4972174"/>
              <a:gd name="connsiteY2" fmla="*/ 4972174 h 4972174"/>
              <a:gd name="connsiteX3" fmla="*/ 0 w 4972174"/>
              <a:gd name="connsiteY3" fmla="*/ 2486087 h 4972174"/>
              <a:gd name="connsiteX4" fmla="*/ 2486087 w 4972174"/>
              <a:gd name="connsiteY4" fmla="*/ 0 h 497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174" h="4972174">
                <a:moveTo>
                  <a:pt x="2486087" y="0"/>
                </a:moveTo>
                <a:cubicBezTo>
                  <a:pt x="3859115" y="0"/>
                  <a:pt x="4972174" y="1113059"/>
                  <a:pt x="4972174" y="2486087"/>
                </a:cubicBezTo>
                <a:cubicBezTo>
                  <a:pt x="4972174" y="3859115"/>
                  <a:pt x="3859115" y="4972174"/>
                  <a:pt x="2486087" y="4972174"/>
                </a:cubicBezTo>
                <a:cubicBezTo>
                  <a:pt x="1113059" y="4972174"/>
                  <a:pt x="0" y="3859115"/>
                  <a:pt x="0" y="2486087"/>
                </a:cubicBezTo>
                <a:cubicBezTo>
                  <a:pt x="0" y="1113059"/>
                  <a:pt x="1113059" y="0"/>
                  <a:pt x="2486087" y="0"/>
                </a:cubicBezTo>
                <a:close/>
              </a:path>
            </a:pathLst>
          </a:custGeom>
          <a:solidFill>
            <a:schemeClr val="tx2"/>
          </a:solidFill>
        </p:spPr>
        <p:txBody>
          <a:bodyPr wrap="square" anchor="ctr">
            <a:noAutofit/>
          </a:bodyPr>
          <a:lstStyle>
            <a:lvl1pPr marL="0" indent="0" algn="ctr">
              <a:buNone/>
              <a:defRPr sz="2400">
                <a:solidFill>
                  <a:schemeClr val="bg1"/>
                </a:solidFill>
              </a:defRPr>
            </a:lvl1pPr>
          </a:lstStyle>
          <a:p>
            <a:endParaRPr lang="en-US"/>
          </a:p>
        </p:txBody>
      </p:sp>
      <p:sp>
        <p:nvSpPr>
          <p:cNvPr id="6" name="Text Placeholder 9">
            <a:extLst>
              <a:ext uri="{FF2B5EF4-FFF2-40B4-BE49-F238E27FC236}">
                <a16:creationId xmlns:a16="http://schemas.microsoft.com/office/drawing/2014/main" id="{D1AD39DB-73F3-A24A-E1B9-F16EC35887E3}"/>
              </a:ext>
            </a:extLst>
          </p:cNvPr>
          <p:cNvSpPr>
            <a:spLocks noGrp="1"/>
          </p:cNvSpPr>
          <p:nvPr>
            <p:ph type="body" sz="quarter" idx="16" hasCustomPrompt="1"/>
          </p:nvPr>
        </p:nvSpPr>
        <p:spPr>
          <a:xfrm>
            <a:off x="6096000" y="573324"/>
            <a:ext cx="5600700" cy="85514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3200" b="1" dirty="0">
                <a:solidFill>
                  <a:schemeClr val="tx2"/>
                </a:solidFill>
              </a:defRPr>
            </a:lvl1pPr>
          </a:lstStyle>
          <a:p>
            <a:pPr marL="457200" lvl="0" indent="-457200">
              <a:spcBef>
                <a:spcPct val="0"/>
              </a:spcBef>
              <a:tabLst>
                <a:tab pos="457200" algn="l"/>
              </a:tabLst>
            </a:pPr>
            <a:r>
              <a:rPr lang="en-US"/>
              <a:t>Click to Add Title</a:t>
            </a:r>
          </a:p>
        </p:txBody>
      </p:sp>
      <p:sp>
        <p:nvSpPr>
          <p:cNvPr id="7" name="Slide Number Placeholder 5">
            <a:extLst>
              <a:ext uri="{FF2B5EF4-FFF2-40B4-BE49-F238E27FC236}">
                <a16:creationId xmlns:a16="http://schemas.microsoft.com/office/drawing/2014/main" id="{6C4B657B-2063-639A-DC34-FD3C329A1583}"/>
              </a:ext>
            </a:extLst>
          </p:cNvPr>
          <p:cNvSpPr>
            <a:spLocks noGrp="1"/>
          </p:cNvSpPr>
          <p:nvPr>
            <p:ph type="sldNum" sz="quarter" idx="4"/>
          </p:nvPr>
        </p:nvSpPr>
        <p:spPr>
          <a:xfrm>
            <a:off x="89535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96C8F-E37A-4645-A3FD-241225245A26}" type="slidenum">
              <a:rPr lang="en-IN" smtClean="0"/>
              <a:t>‹#›</a:t>
            </a:fld>
            <a:endParaRPr lang="en-IN"/>
          </a:p>
        </p:txBody>
      </p:sp>
      <p:sp>
        <p:nvSpPr>
          <p:cNvPr id="8" name="Text Placeholder 9">
            <a:extLst>
              <a:ext uri="{FF2B5EF4-FFF2-40B4-BE49-F238E27FC236}">
                <a16:creationId xmlns:a16="http://schemas.microsoft.com/office/drawing/2014/main" id="{9A793C50-EA18-2196-5C7F-1F841A9BBBB1}"/>
              </a:ext>
            </a:extLst>
          </p:cNvPr>
          <p:cNvSpPr>
            <a:spLocks noGrp="1"/>
          </p:cNvSpPr>
          <p:nvPr>
            <p:ph type="body" sz="quarter" idx="17" hasCustomPrompt="1"/>
          </p:nvPr>
        </p:nvSpPr>
        <p:spPr>
          <a:xfrm>
            <a:off x="6096000" y="1612900"/>
            <a:ext cx="5600700" cy="4571999"/>
          </a:xfrm>
          <a:prstGeom prst="rect">
            <a:avLst/>
          </a:prstGeom>
          <a:solidFill>
            <a:schemeClr val="accent1"/>
          </a:solidFill>
          <a:ln w="9525">
            <a:noFill/>
            <a:miter lim="800000"/>
            <a:headEnd/>
            <a:tailEnd/>
          </a:ln>
        </p:spPr>
        <p:txBody>
          <a:bodyPr vert="horz" wrap="square" lIns="108000" tIns="72000" rIns="72000" bIns="72000" numCol="1" rtlCol="0" anchor="t" anchorCtr="0" compatLnSpc="1">
            <a:prstTxWarp prst="textNoShape">
              <a:avLst/>
            </a:prstTxWarp>
            <a:noAutofit/>
          </a:bodyPr>
          <a:lstStyle>
            <a:lvl1pPr marL="0" indent="0">
              <a:lnSpc>
                <a:spcPct val="100000"/>
              </a:lnSpc>
              <a:buFont typeface="Arial" panose="020B0604020202020204" pitchFamily="34" charset="0"/>
              <a:buNone/>
              <a:defRPr lang="en-US" sz="1400" b="1" dirty="0">
                <a:solidFill>
                  <a:schemeClr val="bg1"/>
                </a:solidFill>
              </a:defRPr>
            </a:lvl1pPr>
          </a:lstStyle>
          <a:p>
            <a:pPr marL="228600" lvl="0" indent="-228600">
              <a:spcBef>
                <a:spcPct val="0"/>
              </a:spcBef>
              <a:tabLst>
                <a:tab pos="457200" algn="l"/>
              </a:tabLst>
            </a:pPr>
            <a:r>
              <a:rPr lang="en-US"/>
              <a:t>Body of the Text</a:t>
            </a:r>
          </a:p>
        </p:txBody>
      </p:sp>
      <p:pic>
        <p:nvPicPr>
          <p:cNvPr id="2" name="Picture 1" descr="A picture containing logo&#10;&#10;Description automatically generated">
            <a:extLst>
              <a:ext uri="{FF2B5EF4-FFF2-40B4-BE49-F238E27FC236}">
                <a16:creationId xmlns:a16="http://schemas.microsoft.com/office/drawing/2014/main" id="{68DCD575-08E8-06F9-2BC2-C60825EC09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650166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110B8-C6AF-ACDD-D2DB-3C8BE8B76C51}"/>
              </a:ext>
            </a:extLst>
          </p:cNvPr>
          <p:cNvSpPr/>
          <p:nvPr userDrawn="1"/>
        </p:nvSpPr>
        <p:spPr>
          <a:xfrm flipH="1">
            <a:off x="8439149" y="0"/>
            <a:ext cx="37528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A39D5C5-9F1F-6905-7A32-1CB38FDDCFB1}"/>
              </a:ext>
            </a:extLst>
          </p:cNvPr>
          <p:cNvSpPr/>
          <p:nvPr userDrawn="1"/>
        </p:nvSpPr>
        <p:spPr>
          <a:xfrm flipH="1">
            <a:off x="5822864" y="838448"/>
            <a:ext cx="5232572" cy="5181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7">
            <a:extLst>
              <a:ext uri="{FF2B5EF4-FFF2-40B4-BE49-F238E27FC236}">
                <a16:creationId xmlns:a16="http://schemas.microsoft.com/office/drawing/2014/main" id="{598F8F90-AE22-7E24-A702-8F0D0B75CC6E}"/>
              </a:ext>
            </a:extLst>
          </p:cNvPr>
          <p:cNvSpPr>
            <a:spLocks noGrp="1"/>
          </p:cNvSpPr>
          <p:nvPr>
            <p:ph type="pic" sz="quarter" idx="11"/>
          </p:nvPr>
        </p:nvSpPr>
        <p:spPr>
          <a:xfrm>
            <a:off x="6291884" y="1302857"/>
            <a:ext cx="4294530" cy="4252290"/>
          </a:xfrm>
          <a:custGeom>
            <a:avLst/>
            <a:gdLst>
              <a:gd name="connsiteX0" fmla="*/ 1930912 w 3861824"/>
              <a:gd name="connsiteY0" fmla="*/ 0 h 3823840"/>
              <a:gd name="connsiteX1" fmla="*/ 3861824 w 3861824"/>
              <a:gd name="connsiteY1" fmla="*/ 1911920 h 3823840"/>
              <a:gd name="connsiteX2" fmla="*/ 1930912 w 3861824"/>
              <a:gd name="connsiteY2" fmla="*/ 3823840 h 3823840"/>
              <a:gd name="connsiteX3" fmla="*/ 0 w 3861824"/>
              <a:gd name="connsiteY3" fmla="*/ 1911920 h 3823840"/>
              <a:gd name="connsiteX4" fmla="*/ 1930912 w 3861824"/>
              <a:gd name="connsiteY4" fmla="*/ 0 h 3823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24" h="3823840">
                <a:moveTo>
                  <a:pt x="1930912" y="0"/>
                </a:moveTo>
                <a:cubicBezTo>
                  <a:pt x="2997325" y="0"/>
                  <a:pt x="3861824" y="855996"/>
                  <a:pt x="3861824" y="1911920"/>
                </a:cubicBezTo>
                <a:cubicBezTo>
                  <a:pt x="3861824" y="2967844"/>
                  <a:pt x="2997325" y="3823840"/>
                  <a:pt x="1930912" y="3823840"/>
                </a:cubicBezTo>
                <a:cubicBezTo>
                  <a:pt x="864499" y="3823840"/>
                  <a:pt x="0" y="2967844"/>
                  <a:pt x="0" y="1911920"/>
                </a:cubicBezTo>
                <a:cubicBezTo>
                  <a:pt x="0" y="855996"/>
                  <a:pt x="864499" y="0"/>
                  <a:pt x="1930912" y="0"/>
                </a:cubicBezTo>
                <a:close/>
              </a:path>
            </a:pathLst>
          </a:custGeom>
          <a:solidFill>
            <a:schemeClr val="tx2"/>
          </a:solidFill>
        </p:spPr>
        <p:txBody>
          <a:bodyPr wrap="square" anchor="ctr">
            <a:noAutofit/>
          </a:bodyPr>
          <a:lstStyle>
            <a:lvl1pPr marL="0" indent="0" algn="ctr">
              <a:buNone/>
              <a:defRPr sz="2400">
                <a:solidFill>
                  <a:schemeClr val="bg1"/>
                </a:solidFill>
              </a:defRPr>
            </a:lvl1pPr>
          </a:lstStyle>
          <a:p>
            <a:endParaRPr lang="en-US"/>
          </a:p>
        </p:txBody>
      </p:sp>
      <p:sp>
        <p:nvSpPr>
          <p:cNvPr id="3" name="Slide Number Placeholder 2">
            <a:extLst>
              <a:ext uri="{FF2B5EF4-FFF2-40B4-BE49-F238E27FC236}">
                <a16:creationId xmlns:a16="http://schemas.microsoft.com/office/drawing/2014/main" id="{165847B7-22AD-27AF-A01A-DA4B5990592B}"/>
              </a:ext>
            </a:extLst>
          </p:cNvPr>
          <p:cNvSpPr>
            <a:spLocks noGrp="1"/>
          </p:cNvSpPr>
          <p:nvPr>
            <p:ph type="sldNum" sz="quarter" idx="10"/>
          </p:nvPr>
        </p:nvSpPr>
        <p:spPr/>
        <p:txBody>
          <a:bodyPr/>
          <a:lstStyle>
            <a:lvl1pPr>
              <a:defRPr>
                <a:solidFill>
                  <a:schemeClr val="bg1"/>
                </a:solidFill>
              </a:defRPr>
            </a:lvl1pPr>
          </a:lstStyle>
          <a:p>
            <a:fld id="{3C296C8F-E37A-4645-A3FD-241225245A26}" type="slidenum">
              <a:rPr lang="en-IN" smtClean="0"/>
              <a:pPr/>
              <a:t>‹#›</a:t>
            </a:fld>
            <a:endParaRPr lang="en-IN"/>
          </a:p>
        </p:txBody>
      </p:sp>
      <p:sp>
        <p:nvSpPr>
          <p:cNvPr id="7" name="Text Placeholder 9">
            <a:extLst>
              <a:ext uri="{FF2B5EF4-FFF2-40B4-BE49-F238E27FC236}">
                <a16:creationId xmlns:a16="http://schemas.microsoft.com/office/drawing/2014/main" id="{1406D654-16E3-0E2E-564D-0809BA2835E9}"/>
              </a:ext>
            </a:extLst>
          </p:cNvPr>
          <p:cNvSpPr>
            <a:spLocks noGrp="1"/>
          </p:cNvSpPr>
          <p:nvPr>
            <p:ph type="body" sz="quarter" idx="16" hasCustomPrompt="1"/>
          </p:nvPr>
        </p:nvSpPr>
        <p:spPr>
          <a:xfrm>
            <a:off x="495300" y="573324"/>
            <a:ext cx="5404817" cy="85514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3200" b="1" dirty="0">
                <a:solidFill>
                  <a:schemeClr val="tx2"/>
                </a:solidFill>
              </a:defRPr>
            </a:lvl1pPr>
          </a:lstStyle>
          <a:p>
            <a:pPr marL="457200" lvl="0" indent="-457200">
              <a:spcBef>
                <a:spcPct val="0"/>
              </a:spcBef>
              <a:tabLst>
                <a:tab pos="457200" algn="l"/>
              </a:tabLst>
            </a:pPr>
            <a:r>
              <a:rPr lang="en-US"/>
              <a:t>Click to Add Title</a:t>
            </a:r>
          </a:p>
        </p:txBody>
      </p:sp>
      <p:sp>
        <p:nvSpPr>
          <p:cNvPr id="8" name="Text Placeholder 9">
            <a:extLst>
              <a:ext uri="{FF2B5EF4-FFF2-40B4-BE49-F238E27FC236}">
                <a16:creationId xmlns:a16="http://schemas.microsoft.com/office/drawing/2014/main" id="{CB7623AB-C1E5-C79F-D5A1-6F54AAA40F15}"/>
              </a:ext>
            </a:extLst>
          </p:cNvPr>
          <p:cNvSpPr>
            <a:spLocks noGrp="1"/>
          </p:cNvSpPr>
          <p:nvPr>
            <p:ph type="body" sz="quarter" idx="17" hasCustomPrompt="1"/>
          </p:nvPr>
        </p:nvSpPr>
        <p:spPr>
          <a:xfrm>
            <a:off x="495300" y="1587501"/>
            <a:ext cx="5404817" cy="4697176"/>
          </a:xfrm>
          <a:prstGeom prst="rect">
            <a:avLst/>
          </a:prstGeom>
          <a:noFill/>
          <a:ln w="9525">
            <a:noFill/>
            <a:miter lim="800000"/>
            <a:headEnd/>
            <a:tailEnd/>
          </a:ln>
        </p:spPr>
        <p:txBody>
          <a:bodyPr vert="horz" wrap="square" lIns="108000" tIns="72000" rIns="72000" bIns="72000" numCol="1" rtlCol="0" anchor="t" anchorCtr="0" compatLnSpc="1">
            <a:prstTxWarp prst="textNoShape">
              <a:avLst/>
            </a:prstTxWarp>
            <a:noAutofit/>
          </a:bodyPr>
          <a:lstStyle>
            <a:lvl1pPr marL="0" indent="0">
              <a:lnSpc>
                <a:spcPct val="100000"/>
              </a:lnSpc>
              <a:buFont typeface="Arial" panose="020B0604020202020204" pitchFamily="34" charset="0"/>
              <a:buNone/>
              <a:defRPr lang="en-US" sz="1400" b="1" dirty="0">
                <a:solidFill>
                  <a:schemeClr val="accent1"/>
                </a:solidFill>
              </a:defRPr>
            </a:lvl1pPr>
          </a:lstStyle>
          <a:p>
            <a:pPr marL="228600" lvl="0" indent="-228600">
              <a:spcBef>
                <a:spcPct val="0"/>
              </a:spcBef>
              <a:tabLst>
                <a:tab pos="457200" algn="l"/>
              </a:tabLst>
            </a:pPr>
            <a:r>
              <a:rPr lang="en-US"/>
              <a:t>Body of the Text</a:t>
            </a:r>
          </a:p>
        </p:txBody>
      </p:sp>
      <p:pic>
        <p:nvPicPr>
          <p:cNvPr id="9" name="Picture 8" descr="A picture containing logo&#10;&#10;Description automatically generated">
            <a:extLst>
              <a:ext uri="{FF2B5EF4-FFF2-40B4-BE49-F238E27FC236}">
                <a16:creationId xmlns:a16="http://schemas.microsoft.com/office/drawing/2014/main" id="{B31B069A-9250-D8FF-A993-3A964FBD860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314839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5847B7-22AD-27AF-A01A-DA4B5990592B}"/>
              </a:ext>
            </a:extLst>
          </p:cNvPr>
          <p:cNvSpPr>
            <a:spLocks noGrp="1"/>
          </p:cNvSpPr>
          <p:nvPr>
            <p:ph type="sldNum" sz="quarter" idx="10"/>
          </p:nvPr>
        </p:nvSpPr>
        <p:spPr/>
        <p:txBody>
          <a:bodyPr/>
          <a:lstStyle>
            <a:lvl1pPr>
              <a:defRPr>
                <a:solidFill>
                  <a:schemeClr val="tx1"/>
                </a:solidFill>
              </a:defRPr>
            </a:lvl1pPr>
          </a:lstStyle>
          <a:p>
            <a:fld id="{3C296C8F-E37A-4645-A3FD-241225245A26}" type="slidenum">
              <a:rPr lang="en-IN" smtClean="0"/>
              <a:pPr/>
              <a:t>‹#›</a:t>
            </a:fld>
            <a:endParaRPr lang="en-IN"/>
          </a:p>
        </p:txBody>
      </p:sp>
      <p:sp>
        <p:nvSpPr>
          <p:cNvPr id="7" name="Text Placeholder 9">
            <a:extLst>
              <a:ext uri="{FF2B5EF4-FFF2-40B4-BE49-F238E27FC236}">
                <a16:creationId xmlns:a16="http://schemas.microsoft.com/office/drawing/2014/main" id="{1406D654-16E3-0E2E-564D-0809BA2835E9}"/>
              </a:ext>
            </a:extLst>
          </p:cNvPr>
          <p:cNvSpPr>
            <a:spLocks noGrp="1"/>
          </p:cNvSpPr>
          <p:nvPr>
            <p:ph type="body" sz="quarter" idx="16" hasCustomPrompt="1"/>
          </p:nvPr>
        </p:nvSpPr>
        <p:spPr>
          <a:xfrm>
            <a:off x="495300" y="342900"/>
            <a:ext cx="11201400" cy="85514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3200" b="1" dirty="0">
                <a:solidFill>
                  <a:schemeClr val="tx2"/>
                </a:solidFill>
              </a:defRPr>
            </a:lvl1pPr>
          </a:lstStyle>
          <a:p>
            <a:pPr marL="457200" lvl="0" indent="-457200">
              <a:spcBef>
                <a:spcPct val="0"/>
              </a:spcBef>
              <a:tabLst>
                <a:tab pos="457200" algn="l"/>
              </a:tabLst>
            </a:pPr>
            <a:r>
              <a:rPr lang="en-US"/>
              <a:t>Click to Add Title</a:t>
            </a:r>
          </a:p>
        </p:txBody>
      </p:sp>
      <p:sp>
        <p:nvSpPr>
          <p:cNvPr id="2" name="Freeform: Shape 1">
            <a:extLst>
              <a:ext uri="{FF2B5EF4-FFF2-40B4-BE49-F238E27FC236}">
                <a16:creationId xmlns:a16="http://schemas.microsoft.com/office/drawing/2014/main" id="{CAF27296-E1BC-7F06-C11D-A25A0059EC6D}"/>
              </a:ext>
            </a:extLst>
          </p:cNvPr>
          <p:cNvSpPr/>
          <p:nvPr userDrawn="1"/>
        </p:nvSpPr>
        <p:spPr>
          <a:xfrm rot="258179">
            <a:off x="2545850" y="1888314"/>
            <a:ext cx="2219527" cy="2466219"/>
          </a:xfrm>
          <a:custGeom>
            <a:avLst/>
            <a:gdLst>
              <a:gd name="connsiteX0" fmla="*/ 1957449 w 1957449"/>
              <a:gd name="connsiteY0" fmla="*/ 1553782 h 2175010"/>
              <a:gd name="connsiteX1" fmla="*/ 1955973 w 1957449"/>
              <a:gd name="connsiteY1" fmla="*/ 1555198 h 2175010"/>
              <a:gd name="connsiteX2" fmla="*/ 1956873 w 1957449"/>
              <a:gd name="connsiteY2" fmla="*/ 1553724 h 2175010"/>
              <a:gd name="connsiteX3" fmla="*/ 1311269 w 1957449"/>
              <a:gd name="connsiteY3" fmla="*/ 23520 h 2175010"/>
              <a:gd name="connsiteX4" fmla="*/ 1238443 w 1957449"/>
              <a:gd name="connsiteY4" fmla="*/ 111786 h 2175010"/>
              <a:gd name="connsiteX5" fmla="*/ 1087505 w 1957449"/>
              <a:gd name="connsiteY5" fmla="*/ 96570 h 2175010"/>
              <a:gd name="connsiteX6" fmla="*/ 96570 w 1957449"/>
              <a:gd name="connsiteY6" fmla="*/ 1087505 h 2175010"/>
              <a:gd name="connsiteX7" fmla="*/ 1087505 w 1957449"/>
              <a:gd name="connsiteY7" fmla="*/ 2078440 h 2175010"/>
              <a:gd name="connsiteX8" fmla="*/ 1805373 w 1957449"/>
              <a:gd name="connsiteY8" fmla="*/ 1767860 h 2175010"/>
              <a:gd name="connsiteX9" fmla="*/ 1846426 w 1957449"/>
              <a:gd name="connsiteY9" fmla="*/ 1717471 h 2175010"/>
              <a:gd name="connsiteX10" fmla="*/ 1915427 w 1957449"/>
              <a:gd name="connsiteY10" fmla="*/ 1789384 h 2175010"/>
              <a:gd name="connsiteX11" fmla="*/ 1907488 w 1957449"/>
              <a:gd name="connsiteY11" fmla="*/ 1800023 h 2175010"/>
              <a:gd name="connsiteX12" fmla="*/ 1087505 w 1957449"/>
              <a:gd name="connsiteY12" fmla="*/ 2175010 h 2175010"/>
              <a:gd name="connsiteX13" fmla="*/ 0 w 1957449"/>
              <a:gd name="connsiteY13" fmla="*/ 1087505 h 2175010"/>
              <a:gd name="connsiteX14" fmla="*/ 1087505 w 1957449"/>
              <a:gd name="connsiteY14" fmla="*/ 0 h 2175010"/>
              <a:gd name="connsiteX15" fmla="*/ 1311269 w 1957449"/>
              <a:gd name="connsiteY15" fmla="*/ 23520 h 2175010"/>
              <a:gd name="connsiteX0" fmla="*/ 1957449 w 1957449"/>
              <a:gd name="connsiteY0" fmla="*/ 1553782 h 2175010"/>
              <a:gd name="connsiteX1" fmla="*/ 1955973 w 1957449"/>
              <a:gd name="connsiteY1" fmla="*/ 1555198 h 2175010"/>
              <a:gd name="connsiteX2" fmla="*/ 1956873 w 1957449"/>
              <a:gd name="connsiteY2" fmla="*/ 1553724 h 2175010"/>
              <a:gd name="connsiteX3" fmla="*/ 1957449 w 1957449"/>
              <a:gd name="connsiteY3" fmla="*/ 1553782 h 2175010"/>
              <a:gd name="connsiteX4" fmla="*/ 1311269 w 1957449"/>
              <a:gd name="connsiteY4" fmla="*/ 23520 h 2175010"/>
              <a:gd name="connsiteX5" fmla="*/ 1238443 w 1957449"/>
              <a:gd name="connsiteY5" fmla="*/ 111786 h 2175010"/>
              <a:gd name="connsiteX6" fmla="*/ 1087505 w 1957449"/>
              <a:gd name="connsiteY6" fmla="*/ 96570 h 2175010"/>
              <a:gd name="connsiteX7" fmla="*/ 96570 w 1957449"/>
              <a:gd name="connsiteY7" fmla="*/ 1087505 h 2175010"/>
              <a:gd name="connsiteX8" fmla="*/ 1087505 w 1957449"/>
              <a:gd name="connsiteY8" fmla="*/ 2078440 h 2175010"/>
              <a:gd name="connsiteX9" fmla="*/ 1805373 w 1957449"/>
              <a:gd name="connsiteY9" fmla="*/ 1767860 h 2175010"/>
              <a:gd name="connsiteX10" fmla="*/ 1874120 w 1957449"/>
              <a:gd name="connsiteY10" fmla="*/ 1697416 h 2175010"/>
              <a:gd name="connsiteX11" fmla="*/ 1915427 w 1957449"/>
              <a:gd name="connsiteY11" fmla="*/ 1789384 h 2175010"/>
              <a:gd name="connsiteX12" fmla="*/ 1907488 w 1957449"/>
              <a:gd name="connsiteY12" fmla="*/ 1800023 h 2175010"/>
              <a:gd name="connsiteX13" fmla="*/ 1087505 w 1957449"/>
              <a:gd name="connsiteY13" fmla="*/ 2175010 h 2175010"/>
              <a:gd name="connsiteX14" fmla="*/ 0 w 1957449"/>
              <a:gd name="connsiteY14" fmla="*/ 1087505 h 2175010"/>
              <a:gd name="connsiteX15" fmla="*/ 1087505 w 1957449"/>
              <a:gd name="connsiteY15" fmla="*/ 0 h 2175010"/>
              <a:gd name="connsiteX16" fmla="*/ 1311269 w 1957449"/>
              <a:gd name="connsiteY16" fmla="*/ 23520 h 21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449" h="2175010">
                <a:moveTo>
                  <a:pt x="1957449" y="1553782"/>
                </a:moveTo>
                <a:lnTo>
                  <a:pt x="1955973" y="1555198"/>
                </a:lnTo>
                <a:lnTo>
                  <a:pt x="1956873" y="1553724"/>
                </a:lnTo>
                <a:lnTo>
                  <a:pt x="1957449" y="1553782"/>
                </a:lnTo>
                <a:close/>
                <a:moveTo>
                  <a:pt x="1311269" y="23520"/>
                </a:moveTo>
                <a:lnTo>
                  <a:pt x="1238443" y="111786"/>
                </a:lnTo>
                <a:cubicBezTo>
                  <a:pt x="1189615" y="100501"/>
                  <a:pt x="1139019" y="96570"/>
                  <a:pt x="1087505" y="96570"/>
                </a:cubicBezTo>
                <a:cubicBezTo>
                  <a:pt x="540227" y="96570"/>
                  <a:pt x="96570" y="540227"/>
                  <a:pt x="96570" y="1087505"/>
                </a:cubicBezTo>
                <a:cubicBezTo>
                  <a:pt x="96570" y="1634783"/>
                  <a:pt x="540227" y="2078440"/>
                  <a:pt x="1087505" y="2078440"/>
                </a:cubicBezTo>
                <a:cubicBezTo>
                  <a:pt x="1370888" y="2078440"/>
                  <a:pt x="1626488" y="1959485"/>
                  <a:pt x="1805373" y="1767860"/>
                </a:cubicBezTo>
                <a:lnTo>
                  <a:pt x="1874120" y="1697416"/>
                </a:lnTo>
                <a:lnTo>
                  <a:pt x="1915427" y="1789384"/>
                </a:lnTo>
                <a:lnTo>
                  <a:pt x="1907488" y="1800023"/>
                </a:lnTo>
                <a:cubicBezTo>
                  <a:pt x="1709253" y="2029968"/>
                  <a:pt x="1415318" y="2175010"/>
                  <a:pt x="1087505" y="2175010"/>
                </a:cubicBezTo>
                <a:cubicBezTo>
                  <a:pt x="486892" y="2175010"/>
                  <a:pt x="0" y="1688118"/>
                  <a:pt x="0" y="1087505"/>
                </a:cubicBezTo>
                <a:cubicBezTo>
                  <a:pt x="0" y="486892"/>
                  <a:pt x="486892" y="0"/>
                  <a:pt x="1087505" y="0"/>
                </a:cubicBezTo>
                <a:cubicBezTo>
                  <a:pt x="1164240" y="0"/>
                  <a:pt x="1239119" y="7948"/>
                  <a:pt x="1311269" y="2352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Arial"/>
              <a:ea typeface="맑은 고딕" panose="020B0503020000020004" pitchFamily="34" charset="-127"/>
              <a:cs typeface="+mn-cs"/>
            </a:endParaRPr>
          </a:p>
        </p:txBody>
      </p:sp>
      <p:sp>
        <p:nvSpPr>
          <p:cNvPr id="9" name="Oval 8">
            <a:extLst>
              <a:ext uri="{FF2B5EF4-FFF2-40B4-BE49-F238E27FC236}">
                <a16:creationId xmlns:a16="http://schemas.microsoft.com/office/drawing/2014/main" id="{40A594BD-593D-A709-ACEC-47D237CCDB09}"/>
              </a:ext>
            </a:extLst>
          </p:cNvPr>
          <p:cNvSpPr/>
          <p:nvPr userDrawn="1"/>
        </p:nvSpPr>
        <p:spPr>
          <a:xfrm>
            <a:off x="2763209" y="2129317"/>
            <a:ext cx="2017859" cy="20178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endParaRPr kumimoji="0" lang="en-US" altLang="ko-KR" sz="1867" b="1"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10" name="Oval 9">
            <a:extLst>
              <a:ext uri="{FF2B5EF4-FFF2-40B4-BE49-F238E27FC236}">
                <a16:creationId xmlns:a16="http://schemas.microsoft.com/office/drawing/2014/main" id="{B84CFF27-2192-3813-7EA7-B01122EC2756}"/>
              </a:ext>
            </a:extLst>
          </p:cNvPr>
          <p:cNvSpPr/>
          <p:nvPr userDrawn="1"/>
        </p:nvSpPr>
        <p:spPr>
          <a:xfrm rot="6324401">
            <a:off x="4005600" y="1901866"/>
            <a:ext cx="201147" cy="2024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11" name="Oval 10">
            <a:extLst>
              <a:ext uri="{FF2B5EF4-FFF2-40B4-BE49-F238E27FC236}">
                <a16:creationId xmlns:a16="http://schemas.microsoft.com/office/drawing/2014/main" id="{2A36EFAD-25D9-5C2C-2DB8-F1DDECFD2DEA}"/>
              </a:ext>
            </a:extLst>
          </p:cNvPr>
          <p:cNvSpPr/>
          <p:nvPr userDrawn="1"/>
        </p:nvSpPr>
        <p:spPr>
          <a:xfrm rot="12900138">
            <a:off x="6808706" y="3553178"/>
            <a:ext cx="201145" cy="2024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12" name="Block Arc 11">
            <a:extLst>
              <a:ext uri="{FF2B5EF4-FFF2-40B4-BE49-F238E27FC236}">
                <a16:creationId xmlns:a16="http://schemas.microsoft.com/office/drawing/2014/main" id="{059030A7-08DB-0106-8C54-EECB7A86A8E8}"/>
              </a:ext>
            </a:extLst>
          </p:cNvPr>
          <p:cNvSpPr/>
          <p:nvPr userDrawn="1"/>
        </p:nvSpPr>
        <p:spPr>
          <a:xfrm rot="1859045">
            <a:off x="5615743" y="2557241"/>
            <a:ext cx="1457260" cy="1457261"/>
          </a:xfrm>
          <a:prstGeom prst="blockArc">
            <a:avLst>
              <a:gd name="adj1" fmla="val 11699114"/>
              <a:gd name="adj2" fmla="val 21556241"/>
              <a:gd name="adj3" fmla="val 767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34E8DE47-B8B9-9232-D54A-2BD405E6A6AF}"/>
              </a:ext>
            </a:extLst>
          </p:cNvPr>
          <p:cNvSpPr/>
          <p:nvPr userDrawn="1"/>
        </p:nvSpPr>
        <p:spPr>
          <a:xfrm rot="2842140">
            <a:off x="5188724" y="2516469"/>
            <a:ext cx="110275" cy="1735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973D618C-DD9C-5344-1E61-B1B3E1AAFE1E}"/>
              </a:ext>
            </a:extLst>
          </p:cNvPr>
          <p:cNvSpPr/>
          <p:nvPr userDrawn="1"/>
        </p:nvSpPr>
        <p:spPr>
          <a:xfrm rot="10865620">
            <a:off x="7404213" y="3069766"/>
            <a:ext cx="2219527" cy="2466219"/>
          </a:xfrm>
          <a:custGeom>
            <a:avLst/>
            <a:gdLst>
              <a:gd name="connsiteX0" fmla="*/ 1957449 w 1957449"/>
              <a:gd name="connsiteY0" fmla="*/ 1553782 h 2175010"/>
              <a:gd name="connsiteX1" fmla="*/ 1955973 w 1957449"/>
              <a:gd name="connsiteY1" fmla="*/ 1555198 h 2175010"/>
              <a:gd name="connsiteX2" fmla="*/ 1956873 w 1957449"/>
              <a:gd name="connsiteY2" fmla="*/ 1553724 h 2175010"/>
              <a:gd name="connsiteX3" fmla="*/ 1311269 w 1957449"/>
              <a:gd name="connsiteY3" fmla="*/ 23520 h 2175010"/>
              <a:gd name="connsiteX4" fmla="*/ 1238443 w 1957449"/>
              <a:gd name="connsiteY4" fmla="*/ 111786 h 2175010"/>
              <a:gd name="connsiteX5" fmla="*/ 1087505 w 1957449"/>
              <a:gd name="connsiteY5" fmla="*/ 96570 h 2175010"/>
              <a:gd name="connsiteX6" fmla="*/ 96570 w 1957449"/>
              <a:gd name="connsiteY6" fmla="*/ 1087505 h 2175010"/>
              <a:gd name="connsiteX7" fmla="*/ 1087505 w 1957449"/>
              <a:gd name="connsiteY7" fmla="*/ 2078440 h 2175010"/>
              <a:gd name="connsiteX8" fmla="*/ 1805373 w 1957449"/>
              <a:gd name="connsiteY8" fmla="*/ 1767860 h 2175010"/>
              <a:gd name="connsiteX9" fmla="*/ 1846426 w 1957449"/>
              <a:gd name="connsiteY9" fmla="*/ 1717471 h 2175010"/>
              <a:gd name="connsiteX10" fmla="*/ 1915427 w 1957449"/>
              <a:gd name="connsiteY10" fmla="*/ 1789384 h 2175010"/>
              <a:gd name="connsiteX11" fmla="*/ 1907488 w 1957449"/>
              <a:gd name="connsiteY11" fmla="*/ 1800023 h 2175010"/>
              <a:gd name="connsiteX12" fmla="*/ 1087505 w 1957449"/>
              <a:gd name="connsiteY12" fmla="*/ 2175010 h 2175010"/>
              <a:gd name="connsiteX13" fmla="*/ 0 w 1957449"/>
              <a:gd name="connsiteY13" fmla="*/ 1087505 h 2175010"/>
              <a:gd name="connsiteX14" fmla="*/ 1087505 w 1957449"/>
              <a:gd name="connsiteY14" fmla="*/ 0 h 2175010"/>
              <a:gd name="connsiteX15" fmla="*/ 1311269 w 1957449"/>
              <a:gd name="connsiteY15" fmla="*/ 23520 h 2175010"/>
              <a:gd name="connsiteX0" fmla="*/ 1957449 w 1957449"/>
              <a:gd name="connsiteY0" fmla="*/ 1553782 h 2175010"/>
              <a:gd name="connsiteX1" fmla="*/ 1955973 w 1957449"/>
              <a:gd name="connsiteY1" fmla="*/ 1555198 h 2175010"/>
              <a:gd name="connsiteX2" fmla="*/ 1956873 w 1957449"/>
              <a:gd name="connsiteY2" fmla="*/ 1553724 h 2175010"/>
              <a:gd name="connsiteX3" fmla="*/ 1957449 w 1957449"/>
              <a:gd name="connsiteY3" fmla="*/ 1553782 h 2175010"/>
              <a:gd name="connsiteX4" fmla="*/ 1311269 w 1957449"/>
              <a:gd name="connsiteY4" fmla="*/ 23520 h 2175010"/>
              <a:gd name="connsiteX5" fmla="*/ 1238443 w 1957449"/>
              <a:gd name="connsiteY5" fmla="*/ 111786 h 2175010"/>
              <a:gd name="connsiteX6" fmla="*/ 1087505 w 1957449"/>
              <a:gd name="connsiteY6" fmla="*/ 96570 h 2175010"/>
              <a:gd name="connsiteX7" fmla="*/ 96570 w 1957449"/>
              <a:gd name="connsiteY7" fmla="*/ 1087505 h 2175010"/>
              <a:gd name="connsiteX8" fmla="*/ 1087505 w 1957449"/>
              <a:gd name="connsiteY8" fmla="*/ 2078440 h 2175010"/>
              <a:gd name="connsiteX9" fmla="*/ 1805373 w 1957449"/>
              <a:gd name="connsiteY9" fmla="*/ 1767860 h 2175010"/>
              <a:gd name="connsiteX10" fmla="*/ 1857624 w 1957449"/>
              <a:gd name="connsiteY10" fmla="*/ 1717257 h 2175010"/>
              <a:gd name="connsiteX11" fmla="*/ 1915427 w 1957449"/>
              <a:gd name="connsiteY11" fmla="*/ 1789384 h 2175010"/>
              <a:gd name="connsiteX12" fmla="*/ 1907488 w 1957449"/>
              <a:gd name="connsiteY12" fmla="*/ 1800023 h 2175010"/>
              <a:gd name="connsiteX13" fmla="*/ 1087505 w 1957449"/>
              <a:gd name="connsiteY13" fmla="*/ 2175010 h 2175010"/>
              <a:gd name="connsiteX14" fmla="*/ 0 w 1957449"/>
              <a:gd name="connsiteY14" fmla="*/ 1087505 h 2175010"/>
              <a:gd name="connsiteX15" fmla="*/ 1087505 w 1957449"/>
              <a:gd name="connsiteY15" fmla="*/ 0 h 2175010"/>
              <a:gd name="connsiteX16" fmla="*/ 1311269 w 1957449"/>
              <a:gd name="connsiteY16" fmla="*/ 23520 h 21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449" h="2175010">
                <a:moveTo>
                  <a:pt x="1957449" y="1553782"/>
                </a:moveTo>
                <a:lnTo>
                  <a:pt x="1955973" y="1555198"/>
                </a:lnTo>
                <a:lnTo>
                  <a:pt x="1956873" y="1553724"/>
                </a:lnTo>
                <a:lnTo>
                  <a:pt x="1957449" y="1553782"/>
                </a:lnTo>
                <a:close/>
                <a:moveTo>
                  <a:pt x="1311269" y="23520"/>
                </a:moveTo>
                <a:lnTo>
                  <a:pt x="1238443" y="111786"/>
                </a:lnTo>
                <a:cubicBezTo>
                  <a:pt x="1189615" y="100501"/>
                  <a:pt x="1139019" y="96570"/>
                  <a:pt x="1087505" y="96570"/>
                </a:cubicBezTo>
                <a:cubicBezTo>
                  <a:pt x="540227" y="96570"/>
                  <a:pt x="96570" y="540227"/>
                  <a:pt x="96570" y="1087505"/>
                </a:cubicBezTo>
                <a:cubicBezTo>
                  <a:pt x="96570" y="1634783"/>
                  <a:pt x="540227" y="2078440"/>
                  <a:pt x="1087505" y="2078440"/>
                </a:cubicBezTo>
                <a:cubicBezTo>
                  <a:pt x="1370888" y="2078440"/>
                  <a:pt x="1626488" y="1959485"/>
                  <a:pt x="1805373" y="1767860"/>
                </a:cubicBezTo>
                <a:lnTo>
                  <a:pt x="1857624" y="1717257"/>
                </a:lnTo>
                <a:lnTo>
                  <a:pt x="1915427" y="1789384"/>
                </a:lnTo>
                <a:lnTo>
                  <a:pt x="1907488" y="1800023"/>
                </a:lnTo>
                <a:cubicBezTo>
                  <a:pt x="1709253" y="2029968"/>
                  <a:pt x="1415318" y="2175010"/>
                  <a:pt x="1087505" y="2175010"/>
                </a:cubicBezTo>
                <a:cubicBezTo>
                  <a:pt x="486892" y="2175010"/>
                  <a:pt x="0" y="1688118"/>
                  <a:pt x="0" y="1087505"/>
                </a:cubicBezTo>
                <a:cubicBezTo>
                  <a:pt x="0" y="486892"/>
                  <a:pt x="486892" y="0"/>
                  <a:pt x="1087505" y="0"/>
                </a:cubicBezTo>
                <a:cubicBezTo>
                  <a:pt x="1164240" y="0"/>
                  <a:pt x="1239119" y="7948"/>
                  <a:pt x="1311269" y="235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Arial"/>
              <a:ea typeface="맑은 고딕" panose="020B0503020000020004" pitchFamily="34" charset="-127"/>
              <a:cs typeface="+mn-cs"/>
            </a:endParaRPr>
          </a:p>
        </p:txBody>
      </p:sp>
      <p:sp>
        <p:nvSpPr>
          <p:cNvPr id="15" name="Oval 14">
            <a:extLst>
              <a:ext uri="{FF2B5EF4-FFF2-40B4-BE49-F238E27FC236}">
                <a16:creationId xmlns:a16="http://schemas.microsoft.com/office/drawing/2014/main" id="{FDB1093A-7AB4-13ED-65BE-B090DF16890F}"/>
              </a:ext>
            </a:extLst>
          </p:cNvPr>
          <p:cNvSpPr/>
          <p:nvPr userDrawn="1"/>
        </p:nvSpPr>
        <p:spPr>
          <a:xfrm>
            <a:off x="7392845" y="3283676"/>
            <a:ext cx="2017859" cy="20178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endParaRPr kumimoji="0" lang="en-US" altLang="ko-KR" sz="1867" b="1" i="0" u="none" strike="noStrike" kern="1200" cap="none" spc="0" normalizeH="0" baseline="0" noProof="0">
              <a:ln>
                <a:noFill/>
              </a:ln>
              <a:solidFill>
                <a:srgbClr val="000000"/>
              </a:solidFill>
              <a:effectLst/>
              <a:uLnTx/>
              <a:uFillTx/>
              <a:latin typeface="Arial"/>
              <a:ea typeface="맑은 고딕" panose="020B0503020000020004" pitchFamily="34" charset="-127"/>
              <a:cs typeface="+mn-cs"/>
            </a:endParaRPr>
          </a:p>
        </p:txBody>
      </p:sp>
      <p:sp>
        <p:nvSpPr>
          <p:cNvPr id="16" name="Oval 15">
            <a:extLst>
              <a:ext uri="{FF2B5EF4-FFF2-40B4-BE49-F238E27FC236}">
                <a16:creationId xmlns:a16="http://schemas.microsoft.com/office/drawing/2014/main" id="{797550F6-6635-240D-DF97-53B4E1174D6D}"/>
              </a:ext>
            </a:extLst>
          </p:cNvPr>
          <p:cNvSpPr/>
          <p:nvPr userDrawn="1"/>
        </p:nvSpPr>
        <p:spPr>
          <a:xfrm rot="16931842">
            <a:off x="8007421" y="5324774"/>
            <a:ext cx="201147" cy="202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17" name="Oval 16">
            <a:extLst>
              <a:ext uri="{FF2B5EF4-FFF2-40B4-BE49-F238E27FC236}">
                <a16:creationId xmlns:a16="http://schemas.microsoft.com/office/drawing/2014/main" id="{E3035FE5-A826-92C7-E552-C27CA2505CFC}"/>
              </a:ext>
            </a:extLst>
          </p:cNvPr>
          <p:cNvSpPr/>
          <p:nvPr userDrawn="1"/>
        </p:nvSpPr>
        <p:spPr>
          <a:xfrm rot="1907579">
            <a:off x="5143666" y="3841252"/>
            <a:ext cx="201145" cy="202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18" name="Block Arc 17">
            <a:extLst>
              <a:ext uri="{FF2B5EF4-FFF2-40B4-BE49-F238E27FC236}">
                <a16:creationId xmlns:a16="http://schemas.microsoft.com/office/drawing/2014/main" id="{F92C9E09-D456-B35D-1125-F584190423DC}"/>
              </a:ext>
            </a:extLst>
          </p:cNvPr>
          <p:cNvSpPr/>
          <p:nvPr userDrawn="1"/>
        </p:nvSpPr>
        <p:spPr>
          <a:xfrm rot="12466486">
            <a:off x="5095145" y="3563525"/>
            <a:ext cx="1457260" cy="1457261"/>
          </a:xfrm>
          <a:prstGeom prst="blockArc">
            <a:avLst>
              <a:gd name="adj1" fmla="val 11706161"/>
              <a:gd name="adj2" fmla="val 21556241"/>
              <a:gd name="adj3" fmla="val 76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Rectangle 36">
            <a:extLst>
              <a:ext uri="{FF2B5EF4-FFF2-40B4-BE49-F238E27FC236}">
                <a16:creationId xmlns:a16="http://schemas.microsoft.com/office/drawing/2014/main" id="{40560693-65DE-E19F-D894-12F8E541CE52}"/>
              </a:ext>
            </a:extLst>
          </p:cNvPr>
          <p:cNvSpPr/>
          <p:nvPr userDrawn="1"/>
        </p:nvSpPr>
        <p:spPr>
          <a:xfrm rot="13449581">
            <a:off x="6881231" y="3218088"/>
            <a:ext cx="110275" cy="1786284"/>
          </a:xfrm>
          <a:custGeom>
            <a:avLst/>
            <a:gdLst>
              <a:gd name="connsiteX0" fmla="*/ 0 w 82706"/>
              <a:gd name="connsiteY0" fmla="*/ 0 h 1314103"/>
              <a:gd name="connsiteX1" fmla="*/ 82706 w 82706"/>
              <a:gd name="connsiteY1" fmla="*/ 0 h 1314103"/>
              <a:gd name="connsiteX2" fmla="*/ 82706 w 82706"/>
              <a:gd name="connsiteY2" fmla="*/ 1314103 h 1314103"/>
              <a:gd name="connsiteX3" fmla="*/ 0 w 82706"/>
              <a:gd name="connsiteY3" fmla="*/ 1314103 h 1314103"/>
              <a:gd name="connsiteX4" fmla="*/ 0 w 82706"/>
              <a:gd name="connsiteY4" fmla="*/ 0 h 1314103"/>
              <a:gd name="connsiteX0" fmla="*/ 0 w 82706"/>
              <a:gd name="connsiteY0" fmla="*/ 0 h 1339713"/>
              <a:gd name="connsiteX1" fmla="*/ 82706 w 82706"/>
              <a:gd name="connsiteY1" fmla="*/ 0 h 1339713"/>
              <a:gd name="connsiteX2" fmla="*/ 82706 w 82706"/>
              <a:gd name="connsiteY2" fmla="*/ 1314103 h 1339713"/>
              <a:gd name="connsiteX3" fmla="*/ 972 w 82706"/>
              <a:gd name="connsiteY3" fmla="*/ 1339713 h 1339713"/>
              <a:gd name="connsiteX4" fmla="*/ 0 w 82706"/>
              <a:gd name="connsiteY4" fmla="*/ 0 h 133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06" h="1339713">
                <a:moveTo>
                  <a:pt x="0" y="0"/>
                </a:moveTo>
                <a:lnTo>
                  <a:pt x="82706" y="0"/>
                </a:lnTo>
                <a:lnTo>
                  <a:pt x="82706" y="1314103"/>
                </a:lnTo>
                <a:lnTo>
                  <a:pt x="972" y="133971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 Placeholder 38">
            <a:extLst>
              <a:ext uri="{FF2B5EF4-FFF2-40B4-BE49-F238E27FC236}">
                <a16:creationId xmlns:a16="http://schemas.microsoft.com/office/drawing/2014/main" id="{C507EDC3-EA1B-F160-29B9-0E98D3A207B1}"/>
              </a:ext>
            </a:extLst>
          </p:cNvPr>
          <p:cNvSpPr>
            <a:spLocks noGrp="1"/>
          </p:cNvSpPr>
          <p:nvPr>
            <p:ph type="body" sz="quarter" idx="28" hasCustomPrompt="1"/>
          </p:nvPr>
        </p:nvSpPr>
        <p:spPr>
          <a:xfrm>
            <a:off x="5843961" y="2777513"/>
            <a:ext cx="999744" cy="999744"/>
          </a:xfrm>
          <a:prstGeom prst="ellipse">
            <a:avLst/>
          </a:prstGeom>
          <a:solidFill>
            <a:schemeClr val="bg1"/>
          </a:solidFill>
        </p:spPr>
        <p:txBody>
          <a:bodyPr wrap="none" lIns="0" tIns="0" rIns="0" bIns="0" anchor="ctr">
            <a:noAutofit/>
          </a:bodyPr>
          <a:lstStyle>
            <a:lvl1pPr marL="0" indent="0" algn="ctr">
              <a:buFont typeface="Arial" pitchFamily="34" charset="0"/>
              <a:buNone/>
              <a:defRPr sz="1600" b="1">
                <a:solidFill>
                  <a:schemeClr val="accent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21" name="Text Placeholder 38">
            <a:extLst>
              <a:ext uri="{FF2B5EF4-FFF2-40B4-BE49-F238E27FC236}">
                <a16:creationId xmlns:a16="http://schemas.microsoft.com/office/drawing/2014/main" id="{938440F9-7B0D-5316-AA77-8303D4494373}"/>
              </a:ext>
            </a:extLst>
          </p:cNvPr>
          <p:cNvSpPr>
            <a:spLocks noGrp="1"/>
          </p:cNvSpPr>
          <p:nvPr>
            <p:ph type="body" sz="quarter" idx="29" hasCustomPrompt="1"/>
          </p:nvPr>
        </p:nvSpPr>
        <p:spPr>
          <a:xfrm>
            <a:off x="5310399" y="3806290"/>
            <a:ext cx="999744" cy="999744"/>
          </a:xfrm>
          <a:prstGeom prst="ellipse">
            <a:avLst/>
          </a:prstGeom>
          <a:solidFill>
            <a:schemeClr val="bg1"/>
          </a:solidFill>
        </p:spPr>
        <p:txBody>
          <a:bodyPr wrap="none" lIns="0" tIns="0" rIns="0" bIns="0" anchor="ctr">
            <a:noAutofit/>
          </a:bodyPr>
          <a:lstStyle>
            <a:lvl1pPr marL="0" indent="0" algn="ctr">
              <a:buFont typeface="Arial" pitchFamily="34" charset="0"/>
              <a:buNone/>
              <a:defRPr sz="1600" b="1">
                <a:solidFill>
                  <a:schemeClr val="accent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22" name="Text Placeholder 28">
            <a:extLst>
              <a:ext uri="{FF2B5EF4-FFF2-40B4-BE49-F238E27FC236}">
                <a16:creationId xmlns:a16="http://schemas.microsoft.com/office/drawing/2014/main" id="{A5CEEF11-1966-0FC4-CDFE-A8C5C2DEC7CF}"/>
              </a:ext>
            </a:extLst>
          </p:cNvPr>
          <p:cNvSpPr>
            <a:spLocks noGrp="1"/>
          </p:cNvSpPr>
          <p:nvPr>
            <p:ph type="body" sz="quarter" idx="18" hasCustomPrompt="1"/>
          </p:nvPr>
        </p:nvSpPr>
        <p:spPr>
          <a:xfrm>
            <a:off x="495300" y="2769844"/>
            <a:ext cx="1997528" cy="736805"/>
          </a:xfrm>
          <a:prstGeom prst="rect">
            <a:avLst/>
          </a:prstGeom>
        </p:spPr>
        <p:txBody>
          <a:bodyPr wrap="square" anchor="ctr">
            <a:noAutofit/>
          </a:bodyPr>
          <a:lstStyle>
            <a:lvl1pPr marL="0" indent="0" algn="r">
              <a:lnSpc>
                <a:spcPct val="120000"/>
              </a:lnSpc>
              <a:buNone/>
              <a:defRPr sz="1200" b="1">
                <a:solidFill>
                  <a:schemeClr val="accent1"/>
                </a:solidFill>
                <a:latin typeface="Arial" panose="020B0604020202020204" pitchFamily="34" charset="0"/>
                <a:cs typeface="Arial" panose="020B0604020202020204" pitchFamily="34" charset="0"/>
              </a:defRPr>
            </a:lvl1pPr>
            <a:lvl2pPr marL="253876" indent="0">
              <a:buNone/>
              <a:defRPr sz="1000"/>
            </a:lvl2pPr>
            <a:lvl3pPr marL="507754" indent="0">
              <a:buNone/>
              <a:defRPr sz="1000"/>
            </a:lvl3pPr>
            <a:lvl4pPr marL="761630" indent="0">
              <a:buNone/>
              <a:defRPr sz="1000"/>
            </a:lvl4pPr>
            <a:lvl5pPr marL="1015507" indent="0">
              <a:buNone/>
              <a:defRPr sz="1000"/>
            </a:lvl5pPr>
          </a:lstStyle>
          <a:p>
            <a:r>
              <a:rPr lang="en-US"/>
              <a:t>Body of the Text</a:t>
            </a:r>
          </a:p>
        </p:txBody>
      </p:sp>
      <p:sp>
        <p:nvSpPr>
          <p:cNvPr id="23" name="Text Placeholder 28">
            <a:extLst>
              <a:ext uri="{FF2B5EF4-FFF2-40B4-BE49-F238E27FC236}">
                <a16:creationId xmlns:a16="http://schemas.microsoft.com/office/drawing/2014/main" id="{5271513A-E501-7802-28C5-B3395A942198}"/>
              </a:ext>
            </a:extLst>
          </p:cNvPr>
          <p:cNvSpPr>
            <a:spLocks noGrp="1"/>
          </p:cNvSpPr>
          <p:nvPr>
            <p:ph type="body" sz="quarter" idx="30" hasCustomPrompt="1"/>
          </p:nvPr>
        </p:nvSpPr>
        <p:spPr>
          <a:xfrm>
            <a:off x="9699172" y="3924204"/>
            <a:ext cx="1997528" cy="736805"/>
          </a:xfrm>
          <a:prstGeom prst="rect">
            <a:avLst/>
          </a:prstGeom>
        </p:spPr>
        <p:txBody>
          <a:bodyPr wrap="square" anchor="ctr">
            <a:noAutofit/>
          </a:bodyPr>
          <a:lstStyle>
            <a:lvl1pPr marL="0" indent="0" algn="l">
              <a:lnSpc>
                <a:spcPct val="120000"/>
              </a:lnSpc>
              <a:buNone/>
              <a:defRPr sz="1200" b="1">
                <a:solidFill>
                  <a:schemeClr val="accent1"/>
                </a:solidFill>
                <a:latin typeface="Arial" panose="020B0604020202020204" pitchFamily="34" charset="0"/>
                <a:cs typeface="Arial" panose="020B0604020202020204" pitchFamily="34" charset="0"/>
              </a:defRPr>
            </a:lvl1pPr>
            <a:lvl2pPr marL="253876" indent="0">
              <a:buNone/>
              <a:defRPr sz="1000"/>
            </a:lvl2pPr>
            <a:lvl3pPr marL="507754" indent="0">
              <a:buNone/>
              <a:defRPr sz="1000"/>
            </a:lvl3pPr>
            <a:lvl4pPr marL="761630" indent="0">
              <a:buNone/>
              <a:defRPr sz="1000"/>
            </a:lvl4pPr>
            <a:lvl5pPr marL="1015507" indent="0">
              <a:buNone/>
              <a:defRPr sz="1000"/>
            </a:lvl5pPr>
          </a:lstStyle>
          <a:p>
            <a:r>
              <a:rPr lang="en-US"/>
              <a:t>Body of the Text</a:t>
            </a:r>
          </a:p>
        </p:txBody>
      </p:sp>
      <p:sp>
        <p:nvSpPr>
          <p:cNvPr id="24" name="Text Placeholder 28">
            <a:extLst>
              <a:ext uri="{FF2B5EF4-FFF2-40B4-BE49-F238E27FC236}">
                <a16:creationId xmlns:a16="http://schemas.microsoft.com/office/drawing/2014/main" id="{8256B73F-7732-3F10-7C07-1D1E2575660F}"/>
              </a:ext>
            </a:extLst>
          </p:cNvPr>
          <p:cNvSpPr>
            <a:spLocks noGrp="1"/>
          </p:cNvSpPr>
          <p:nvPr>
            <p:ph type="body" sz="quarter" idx="31" hasCustomPrompt="1"/>
          </p:nvPr>
        </p:nvSpPr>
        <p:spPr>
          <a:xfrm>
            <a:off x="2946369" y="2991443"/>
            <a:ext cx="1651539" cy="293607"/>
          </a:xfrm>
          <a:prstGeom prst="rect">
            <a:avLst/>
          </a:prstGeom>
        </p:spPr>
        <p:txBody>
          <a:bodyPr wrap="square" anchor="ctr">
            <a:spAutoFit/>
          </a:bodyPr>
          <a:lstStyle>
            <a:lvl1pPr marL="0" indent="0" algn="ctr">
              <a:lnSpc>
                <a:spcPct val="120000"/>
              </a:lnSpc>
              <a:buNone/>
              <a:defRPr sz="1200" b="1">
                <a:solidFill>
                  <a:schemeClr val="bg1"/>
                </a:solidFill>
                <a:latin typeface="Arial" panose="020B0604020202020204" pitchFamily="34" charset="0"/>
                <a:cs typeface="Arial" panose="020B0604020202020204" pitchFamily="34" charset="0"/>
              </a:defRPr>
            </a:lvl1pPr>
            <a:lvl2pPr marL="253876" indent="0">
              <a:buNone/>
              <a:defRPr sz="1000"/>
            </a:lvl2pPr>
            <a:lvl3pPr marL="507754" indent="0">
              <a:buNone/>
              <a:defRPr sz="1000"/>
            </a:lvl3pPr>
            <a:lvl4pPr marL="761630" indent="0">
              <a:buNone/>
              <a:defRPr sz="1000"/>
            </a:lvl4pPr>
            <a:lvl5pPr marL="1015507" indent="0">
              <a:buNone/>
              <a:defRPr sz="1000"/>
            </a:lvl5pPr>
          </a:lstStyle>
          <a:p>
            <a:r>
              <a:rPr lang="en-US"/>
              <a:t>HEADER</a:t>
            </a:r>
          </a:p>
        </p:txBody>
      </p:sp>
      <p:sp>
        <p:nvSpPr>
          <p:cNvPr id="25" name="Text Placeholder 28">
            <a:extLst>
              <a:ext uri="{FF2B5EF4-FFF2-40B4-BE49-F238E27FC236}">
                <a16:creationId xmlns:a16="http://schemas.microsoft.com/office/drawing/2014/main" id="{9B85982B-09C7-E089-1960-7B197C05D4CC}"/>
              </a:ext>
            </a:extLst>
          </p:cNvPr>
          <p:cNvSpPr>
            <a:spLocks noGrp="1"/>
          </p:cNvSpPr>
          <p:nvPr>
            <p:ph type="body" sz="quarter" idx="32" hasCustomPrompt="1"/>
          </p:nvPr>
        </p:nvSpPr>
        <p:spPr>
          <a:xfrm>
            <a:off x="7576005" y="4145802"/>
            <a:ext cx="1651539" cy="293607"/>
          </a:xfrm>
          <a:prstGeom prst="rect">
            <a:avLst/>
          </a:prstGeom>
        </p:spPr>
        <p:txBody>
          <a:bodyPr wrap="square" anchor="ctr">
            <a:spAutoFit/>
          </a:bodyPr>
          <a:lstStyle>
            <a:lvl1pPr marL="0" indent="0" algn="ctr">
              <a:lnSpc>
                <a:spcPct val="120000"/>
              </a:lnSpc>
              <a:buNone/>
              <a:defRPr sz="1200" b="1">
                <a:solidFill>
                  <a:schemeClr val="bg1"/>
                </a:solidFill>
                <a:latin typeface="Arial" panose="020B0604020202020204" pitchFamily="34" charset="0"/>
                <a:cs typeface="Arial" panose="020B0604020202020204" pitchFamily="34" charset="0"/>
              </a:defRPr>
            </a:lvl1pPr>
            <a:lvl2pPr marL="253876" indent="0">
              <a:buNone/>
              <a:defRPr sz="1000"/>
            </a:lvl2pPr>
            <a:lvl3pPr marL="507754" indent="0">
              <a:buNone/>
              <a:defRPr sz="1000"/>
            </a:lvl3pPr>
            <a:lvl4pPr marL="761630" indent="0">
              <a:buNone/>
              <a:defRPr sz="1000"/>
            </a:lvl4pPr>
            <a:lvl5pPr marL="1015507" indent="0">
              <a:buNone/>
              <a:defRPr sz="1000"/>
            </a:lvl5pPr>
          </a:lstStyle>
          <a:p>
            <a:r>
              <a:rPr lang="en-US"/>
              <a:t>HEADER</a:t>
            </a:r>
          </a:p>
        </p:txBody>
      </p:sp>
      <p:pic>
        <p:nvPicPr>
          <p:cNvPr id="5" name="Picture 4" descr="A picture containing logo&#10;&#10;Description automatically generated">
            <a:extLst>
              <a:ext uri="{FF2B5EF4-FFF2-40B4-BE49-F238E27FC236}">
                <a16:creationId xmlns:a16="http://schemas.microsoft.com/office/drawing/2014/main" id="{14EF2C71-3FFA-8768-2DEC-745965B97DA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7048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5847B7-22AD-27AF-A01A-DA4B5990592B}"/>
              </a:ext>
            </a:extLst>
          </p:cNvPr>
          <p:cNvSpPr>
            <a:spLocks noGrp="1"/>
          </p:cNvSpPr>
          <p:nvPr>
            <p:ph type="sldNum" sz="quarter" idx="10"/>
          </p:nvPr>
        </p:nvSpPr>
        <p:spPr/>
        <p:txBody>
          <a:bodyPr/>
          <a:lstStyle>
            <a:lvl1pPr>
              <a:defRPr>
                <a:solidFill>
                  <a:schemeClr val="tx1"/>
                </a:solidFill>
              </a:defRPr>
            </a:lvl1pPr>
          </a:lstStyle>
          <a:p>
            <a:fld id="{3C296C8F-E37A-4645-A3FD-241225245A26}" type="slidenum">
              <a:rPr lang="en-IN" smtClean="0"/>
              <a:pPr/>
              <a:t>‹#›</a:t>
            </a:fld>
            <a:endParaRPr lang="en-IN"/>
          </a:p>
        </p:txBody>
      </p:sp>
      <p:sp>
        <p:nvSpPr>
          <p:cNvPr id="7" name="Text Placeholder 9">
            <a:extLst>
              <a:ext uri="{FF2B5EF4-FFF2-40B4-BE49-F238E27FC236}">
                <a16:creationId xmlns:a16="http://schemas.microsoft.com/office/drawing/2014/main" id="{1406D654-16E3-0E2E-564D-0809BA2835E9}"/>
              </a:ext>
            </a:extLst>
          </p:cNvPr>
          <p:cNvSpPr>
            <a:spLocks noGrp="1"/>
          </p:cNvSpPr>
          <p:nvPr>
            <p:ph type="body" sz="quarter" idx="16" hasCustomPrompt="1"/>
          </p:nvPr>
        </p:nvSpPr>
        <p:spPr>
          <a:xfrm>
            <a:off x="495300" y="342900"/>
            <a:ext cx="11201400" cy="855146"/>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nSpc>
                <a:spcPct val="100000"/>
              </a:lnSpc>
              <a:buNone/>
              <a:defRPr lang="en-US" sz="3200" b="1" dirty="0">
                <a:solidFill>
                  <a:schemeClr val="tx2"/>
                </a:solidFill>
              </a:defRPr>
            </a:lvl1pPr>
          </a:lstStyle>
          <a:p>
            <a:pPr marL="457200" lvl="0" indent="-457200">
              <a:spcBef>
                <a:spcPct val="0"/>
              </a:spcBef>
              <a:tabLst>
                <a:tab pos="457200" algn="l"/>
              </a:tabLst>
            </a:pPr>
            <a:r>
              <a:rPr lang="en-US"/>
              <a:t>Click to Add Title</a:t>
            </a:r>
          </a:p>
        </p:txBody>
      </p:sp>
      <p:grpSp>
        <p:nvGrpSpPr>
          <p:cNvPr id="48" name="Graphic 62">
            <a:extLst>
              <a:ext uri="{FF2B5EF4-FFF2-40B4-BE49-F238E27FC236}">
                <a16:creationId xmlns:a16="http://schemas.microsoft.com/office/drawing/2014/main" id="{DA82EC55-C5BE-D49D-BC18-F24077CA83C0}"/>
              </a:ext>
            </a:extLst>
          </p:cNvPr>
          <p:cNvGrpSpPr/>
          <p:nvPr userDrawn="1"/>
        </p:nvGrpSpPr>
        <p:grpSpPr>
          <a:xfrm>
            <a:off x="11057943" y="3805399"/>
            <a:ext cx="965784" cy="965784"/>
            <a:chOff x="5672437" y="2794619"/>
            <a:chExt cx="779412" cy="779412"/>
          </a:xfrm>
          <a:solidFill>
            <a:srgbClr val="FFFFFF"/>
          </a:solidFill>
        </p:grpSpPr>
        <p:sp>
          <p:nvSpPr>
            <p:cNvPr id="49" name="Freeform: Shape 48">
              <a:extLst>
                <a:ext uri="{FF2B5EF4-FFF2-40B4-BE49-F238E27FC236}">
                  <a16:creationId xmlns:a16="http://schemas.microsoft.com/office/drawing/2014/main" id="{4FC88238-101F-E07F-5CC0-AB608F86B75E}"/>
                </a:ext>
              </a:extLst>
            </p:cNvPr>
            <p:cNvSpPr/>
            <p:nvPr/>
          </p:nvSpPr>
          <p:spPr>
            <a:xfrm>
              <a:off x="5739602" y="2861643"/>
              <a:ext cx="645224" cy="645224"/>
            </a:xfrm>
            <a:custGeom>
              <a:avLst/>
              <a:gdLst>
                <a:gd name="connsiteX0" fmla="*/ 645225 w 645224"/>
                <a:gd name="connsiteY0" fmla="*/ 322612 h 645224"/>
                <a:gd name="connsiteX1" fmla="*/ 322612 w 645224"/>
                <a:gd name="connsiteY1" fmla="*/ 645224 h 645224"/>
                <a:gd name="connsiteX2" fmla="*/ 0 w 645224"/>
                <a:gd name="connsiteY2" fmla="*/ 322612 h 645224"/>
                <a:gd name="connsiteX3" fmla="*/ 322612 w 645224"/>
                <a:gd name="connsiteY3" fmla="*/ 0 h 645224"/>
                <a:gd name="connsiteX4" fmla="*/ 645225 w 645224"/>
                <a:gd name="connsiteY4" fmla="*/ 322612 h 645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224" h="645224">
                  <a:moveTo>
                    <a:pt x="645225" y="322612"/>
                  </a:moveTo>
                  <a:cubicBezTo>
                    <a:pt x="645225" y="500786"/>
                    <a:pt x="500786" y="645224"/>
                    <a:pt x="322612" y="645224"/>
                  </a:cubicBezTo>
                  <a:cubicBezTo>
                    <a:pt x="144438" y="645224"/>
                    <a:pt x="0" y="500786"/>
                    <a:pt x="0" y="322612"/>
                  </a:cubicBezTo>
                  <a:cubicBezTo>
                    <a:pt x="0" y="144438"/>
                    <a:pt x="144439" y="0"/>
                    <a:pt x="322612" y="0"/>
                  </a:cubicBezTo>
                  <a:cubicBezTo>
                    <a:pt x="500786" y="0"/>
                    <a:pt x="645225" y="144439"/>
                    <a:pt x="645225" y="322612"/>
                  </a:cubicBezTo>
                  <a:close/>
                </a:path>
              </a:pathLst>
            </a:custGeom>
            <a:solidFill>
              <a:srgbClr val="FFFFFF"/>
            </a:solidFill>
            <a:ln w="4656" cap="flat">
              <a:noFill/>
              <a:prstDash val="solid"/>
              <a:miter/>
            </a:ln>
          </p:spPr>
          <p:txBody>
            <a:bodyPr rtlCol="0" anchor="ctr"/>
            <a:lstStyle/>
            <a:p>
              <a:endParaRPr lang="en-US" sz="2400"/>
            </a:p>
          </p:txBody>
        </p:sp>
        <p:sp>
          <p:nvSpPr>
            <p:cNvPr id="50" name="Freeform: Shape 49">
              <a:extLst>
                <a:ext uri="{FF2B5EF4-FFF2-40B4-BE49-F238E27FC236}">
                  <a16:creationId xmlns:a16="http://schemas.microsoft.com/office/drawing/2014/main" id="{EB79AFB2-D277-FA6B-DE1C-710368F6D77F}"/>
                </a:ext>
              </a:extLst>
            </p:cNvPr>
            <p:cNvSpPr/>
            <p:nvPr/>
          </p:nvSpPr>
          <p:spPr>
            <a:xfrm>
              <a:off x="5672437" y="2794619"/>
              <a:ext cx="779412" cy="779412"/>
            </a:xfrm>
            <a:custGeom>
              <a:avLst/>
              <a:gdLst>
                <a:gd name="connsiteX0" fmla="*/ 389963 w 779412"/>
                <a:gd name="connsiteY0" fmla="*/ 779366 h 779412"/>
                <a:gd name="connsiteX1" fmla="*/ 389963 w 779412"/>
                <a:gd name="connsiteY1" fmla="*/ 770031 h 779412"/>
                <a:gd name="connsiteX2" fmla="*/ 403872 w 779412"/>
                <a:gd name="connsiteY2" fmla="*/ 769798 h 779412"/>
                <a:gd name="connsiteX3" fmla="*/ 404199 w 779412"/>
                <a:gd name="connsiteY3" fmla="*/ 779133 h 779412"/>
                <a:gd name="connsiteX4" fmla="*/ 389963 w 779412"/>
                <a:gd name="connsiteY4" fmla="*/ 779413 h 779412"/>
                <a:gd name="connsiteX5" fmla="*/ 375728 w 779412"/>
                <a:gd name="connsiteY5" fmla="*/ 779133 h 779412"/>
                <a:gd name="connsiteX6" fmla="*/ 361538 w 779412"/>
                <a:gd name="connsiteY6" fmla="*/ 778386 h 779412"/>
                <a:gd name="connsiteX7" fmla="*/ 362192 w 779412"/>
                <a:gd name="connsiteY7" fmla="*/ 769098 h 779412"/>
                <a:gd name="connsiteX8" fmla="*/ 376054 w 779412"/>
                <a:gd name="connsiteY8" fmla="*/ 769845 h 779412"/>
                <a:gd name="connsiteX9" fmla="*/ 375728 w 779412"/>
                <a:gd name="connsiteY9" fmla="*/ 779180 h 779412"/>
                <a:gd name="connsiteX10" fmla="*/ 418388 w 779412"/>
                <a:gd name="connsiteY10" fmla="*/ 778340 h 779412"/>
                <a:gd name="connsiteX11" fmla="*/ 417688 w 779412"/>
                <a:gd name="connsiteY11" fmla="*/ 769051 h 779412"/>
                <a:gd name="connsiteX12" fmla="*/ 431503 w 779412"/>
                <a:gd name="connsiteY12" fmla="*/ 767791 h 779412"/>
                <a:gd name="connsiteX13" fmla="*/ 432530 w 779412"/>
                <a:gd name="connsiteY13" fmla="*/ 777079 h 779412"/>
                <a:gd name="connsiteX14" fmla="*/ 418341 w 779412"/>
                <a:gd name="connsiteY14" fmla="*/ 778386 h 779412"/>
                <a:gd name="connsiteX15" fmla="*/ 347350 w 779412"/>
                <a:gd name="connsiteY15" fmla="*/ 777079 h 779412"/>
                <a:gd name="connsiteX16" fmla="*/ 333207 w 779412"/>
                <a:gd name="connsiteY16" fmla="*/ 775306 h 779412"/>
                <a:gd name="connsiteX17" fmla="*/ 334561 w 779412"/>
                <a:gd name="connsiteY17" fmla="*/ 766064 h 779412"/>
                <a:gd name="connsiteX18" fmla="*/ 348330 w 779412"/>
                <a:gd name="connsiteY18" fmla="*/ 767791 h 779412"/>
                <a:gd name="connsiteX19" fmla="*/ 347350 w 779412"/>
                <a:gd name="connsiteY19" fmla="*/ 777079 h 779412"/>
                <a:gd name="connsiteX20" fmla="*/ 446672 w 779412"/>
                <a:gd name="connsiteY20" fmla="*/ 775212 h 779412"/>
                <a:gd name="connsiteX21" fmla="*/ 445319 w 779412"/>
                <a:gd name="connsiteY21" fmla="*/ 765971 h 779412"/>
                <a:gd name="connsiteX22" fmla="*/ 459041 w 779412"/>
                <a:gd name="connsiteY22" fmla="*/ 763730 h 779412"/>
                <a:gd name="connsiteX23" fmla="*/ 460721 w 779412"/>
                <a:gd name="connsiteY23" fmla="*/ 772925 h 779412"/>
                <a:gd name="connsiteX24" fmla="*/ 446672 w 779412"/>
                <a:gd name="connsiteY24" fmla="*/ 775259 h 779412"/>
                <a:gd name="connsiteX25" fmla="*/ 319158 w 779412"/>
                <a:gd name="connsiteY25" fmla="*/ 772972 h 779412"/>
                <a:gd name="connsiteX26" fmla="*/ 305203 w 779412"/>
                <a:gd name="connsiteY26" fmla="*/ 770172 h 779412"/>
                <a:gd name="connsiteX27" fmla="*/ 307210 w 779412"/>
                <a:gd name="connsiteY27" fmla="*/ 761070 h 779412"/>
                <a:gd name="connsiteX28" fmla="*/ 320839 w 779412"/>
                <a:gd name="connsiteY28" fmla="*/ 763824 h 779412"/>
                <a:gd name="connsiteX29" fmla="*/ 319158 w 779412"/>
                <a:gd name="connsiteY29" fmla="*/ 773019 h 779412"/>
                <a:gd name="connsiteX30" fmla="*/ 474677 w 779412"/>
                <a:gd name="connsiteY30" fmla="*/ 770078 h 779412"/>
                <a:gd name="connsiteX31" fmla="*/ 472623 w 779412"/>
                <a:gd name="connsiteY31" fmla="*/ 760977 h 779412"/>
                <a:gd name="connsiteX32" fmla="*/ 486112 w 779412"/>
                <a:gd name="connsiteY32" fmla="*/ 757710 h 779412"/>
                <a:gd name="connsiteX33" fmla="*/ 488446 w 779412"/>
                <a:gd name="connsiteY33" fmla="*/ 766764 h 779412"/>
                <a:gd name="connsiteX34" fmla="*/ 474630 w 779412"/>
                <a:gd name="connsiteY34" fmla="*/ 770125 h 779412"/>
                <a:gd name="connsiteX35" fmla="*/ 291387 w 779412"/>
                <a:gd name="connsiteY35" fmla="*/ 766811 h 779412"/>
                <a:gd name="connsiteX36" fmla="*/ 277665 w 779412"/>
                <a:gd name="connsiteY36" fmla="*/ 762984 h 779412"/>
                <a:gd name="connsiteX37" fmla="*/ 280325 w 779412"/>
                <a:gd name="connsiteY37" fmla="*/ 754022 h 779412"/>
                <a:gd name="connsiteX38" fmla="*/ 293721 w 779412"/>
                <a:gd name="connsiteY38" fmla="*/ 757756 h 779412"/>
                <a:gd name="connsiteX39" fmla="*/ 291387 w 779412"/>
                <a:gd name="connsiteY39" fmla="*/ 766811 h 779412"/>
                <a:gd name="connsiteX40" fmla="*/ 502215 w 779412"/>
                <a:gd name="connsiteY40" fmla="*/ 762890 h 779412"/>
                <a:gd name="connsiteX41" fmla="*/ 499507 w 779412"/>
                <a:gd name="connsiteY41" fmla="*/ 753929 h 779412"/>
                <a:gd name="connsiteX42" fmla="*/ 512716 w 779412"/>
                <a:gd name="connsiteY42" fmla="*/ 749681 h 779412"/>
                <a:gd name="connsiteX43" fmla="*/ 515750 w 779412"/>
                <a:gd name="connsiteY43" fmla="*/ 758503 h 779412"/>
                <a:gd name="connsiteX44" fmla="*/ 502215 w 779412"/>
                <a:gd name="connsiteY44" fmla="*/ 762844 h 779412"/>
                <a:gd name="connsiteX45" fmla="*/ 264129 w 779412"/>
                <a:gd name="connsiteY45" fmla="*/ 758643 h 779412"/>
                <a:gd name="connsiteX46" fmla="*/ 250687 w 779412"/>
                <a:gd name="connsiteY46" fmla="*/ 753789 h 779412"/>
                <a:gd name="connsiteX47" fmla="*/ 254001 w 779412"/>
                <a:gd name="connsiteY47" fmla="*/ 745061 h 779412"/>
                <a:gd name="connsiteX48" fmla="*/ 267117 w 779412"/>
                <a:gd name="connsiteY48" fmla="*/ 749775 h 779412"/>
                <a:gd name="connsiteX49" fmla="*/ 264129 w 779412"/>
                <a:gd name="connsiteY49" fmla="*/ 758596 h 779412"/>
                <a:gd name="connsiteX50" fmla="*/ 529146 w 779412"/>
                <a:gd name="connsiteY50" fmla="*/ 753695 h 779412"/>
                <a:gd name="connsiteX51" fmla="*/ 525785 w 779412"/>
                <a:gd name="connsiteY51" fmla="*/ 744967 h 779412"/>
                <a:gd name="connsiteX52" fmla="*/ 538620 w 779412"/>
                <a:gd name="connsiteY52" fmla="*/ 739787 h 779412"/>
                <a:gd name="connsiteX53" fmla="*/ 542261 w 779412"/>
                <a:gd name="connsiteY53" fmla="*/ 748375 h 779412"/>
                <a:gd name="connsiteX54" fmla="*/ 529099 w 779412"/>
                <a:gd name="connsiteY54" fmla="*/ 753695 h 779412"/>
                <a:gd name="connsiteX55" fmla="*/ 237432 w 779412"/>
                <a:gd name="connsiteY55" fmla="*/ 748468 h 779412"/>
                <a:gd name="connsiteX56" fmla="*/ 224410 w 779412"/>
                <a:gd name="connsiteY56" fmla="*/ 742634 h 779412"/>
                <a:gd name="connsiteX57" fmla="*/ 228377 w 779412"/>
                <a:gd name="connsiteY57" fmla="*/ 734186 h 779412"/>
                <a:gd name="connsiteX58" fmla="*/ 241072 w 779412"/>
                <a:gd name="connsiteY58" fmla="*/ 739880 h 779412"/>
                <a:gd name="connsiteX59" fmla="*/ 237432 w 779412"/>
                <a:gd name="connsiteY59" fmla="*/ 748468 h 779412"/>
                <a:gd name="connsiteX60" fmla="*/ 555236 w 779412"/>
                <a:gd name="connsiteY60" fmla="*/ 742587 h 779412"/>
                <a:gd name="connsiteX61" fmla="*/ 551269 w 779412"/>
                <a:gd name="connsiteY61" fmla="*/ 734139 h 779412"/>
                <a:gd name="connsiteX62" fmla="*/ 563685 w 779412"/>
                <a:gd name="connsiteY62" fmla="*/ 728025 h 779412"/>
                <a:gd name="connsiteX63" fmla="*/ 567979 w 779412"/>
                <a:gd name="connsiteY63" fmla="*/ 736333 h 779412"/>
                <a:gd name="connsiteX64" fmla="*/ 555236 w 779412"/>
                <a:gd name="connsiteY64" fmla="*/ 742587 h 779412"/>
                <a:gd name="connsiteX65" fmla="*/ 211621 w 779412"/>
                <a:gd name="connsiteY65" fmla="*/ 736379 h 779412"/>
                <a:gd name="connsiteX66" fmla="*/ 199065 w 779412"/>
                <a:gd name="connsiteY66" fmla="*/ 729612 h 779412"/>
                <a:gd name="connsiteX67" fmla="*/ 203640 w 779412"/>
                <a:gd name="connsiteY67" fmla="*/ 721490 h 779412"/>
                <a:gd name="connsiteX68" fmla="*/ 215915 w 779412"/>
                <a:gd name="connsiteY68" fmla="*/ 728071 h 779412"/>
                <a:gd name="connsiteX69" fmla="*/ 211621 w 779412"/>
                <a:gd name="connsiteY69" fmla="*/ 736379 h 779412"/>
                <a:gd name="connsiteX70" fmla="*/ 580487 w 779412"/>
                <a:gd name="connsiteY70" fmla="*/ 729612 h 779412"/>
                <a:gd name="connsiteX71" fmla="*/ 575913 w 779412"/>
                <a:gd name="connsiteY71" fmla="*/ 721490 h 779412"/>
                <a:gd name="connsiteX72" fmla="*/ 587862 w 779412"/>
                <a:gd name="connsiteY72" fmla="*/ 714489 h 779412"/>
                <a:gd name="connsiteX73" fmla="*/ 592716 w 779412"/>
                <a:gd name="connsiteY73" fmla="*/ 722470 h 779412"/>
                <a:gd name="connsiteX74" fmla="*/ 580441 w 779412"/>
                <a:gd name="connsiteY74" fmla="*/ 729658 h 779412"/>
                <a:gd name="connsiteX75" fmla="*/ 186744 w 779412"/>
                <a:gd name="connsiteY75" fmla="*/ 722424 h 779412"/>
                <a:gd name="connsiteX76" fmla="*/ 174702 w 779412"/>
                <a:gd name="connsiteY76" fmla="*/ 714769 h 779412"/>
                <a:gd name="connsiteX77" fmla="*/ 179882 w 779412"/>
                <a:gd name="connsiteY77" fmla="*/ 706974 h 779412"/>
                <a:gd name="connsiteX78" fmla="*/ 191598 w 779412"/>
                <a:gd name="connsiteY78" fmla="*/ 714442 h 779412"/>
                <a:gd name="connsiteX79" fmla="*/ 186744 w 779412"/>
                <a:gd name="connsiteY79" fmla="*/ 722424 h 779412"/>
                <a:gd name="connsiteX80" fmla="*/ 604711 w 779412"/>
                <a:gd name="connsiteY80" fmla="*/ 714769 h 779412"/>
                <a:gd name="connsiteX81" fmla="*/ 599530 w 779412"/>
                <a:gd name="connsiteY81" fmla="*/ 706974 h 779412"/>
                <a:gd name="connsiteX82" fmla="*/ 610966 w 779412"/>
                <a:gd name="connsiteY82" fmla="*/ 699087 h 779412"/>
                <a:gd name="connsiteX83" fmla="*/ 616380 w 779412"/>
                <a:gd name="connsiteY83" fmla="*/ 706694 h 779412"/>
                <a:gd name="connsiteX84" fmla="*/ 604665 w 779412"/>
                <a:gd name="connsiteY84" fmla="*/ 714769 h 779412"/>
                <a:gd name="connsiteX85" fmla="*/ 162986 w 779412"/>
                <a:gd name="connsiteY85" fmla="*/ 706648 h 779412"/>
                <a:gd name="connsiteX86" fmla="*/ 151551 w 779412"/>
                <a:gd name="connsiteY86" fmla="*/ 698153 h 779412"/>
                <a:gd name="connsiteX87" fmla="*/ 157246 w 779412"/>
                <a:gd name="connsiteY87" fmla="*/ 690779 h 779412"/>
                <a:gd name="connsiteX88" fmla="*/ 168400 w 779412"/>
                <a:gd name="connsiteY88" fmla="*/ 699087 h 779412"/>
                <a:gd name="connsiteX89" fmla="*/ 162940 w 779412"/>
                <a:gd name="connsiteY89" fmla="*/ 706648 h 779412"/>
                <a:gd name="connsiteX90" fmla="*/ 627815 w 779412"/>
                <a:gd name="connsiteY90" fmla="*/ 698200 h 779412"/>
                <a:gd name="connsiteX91" fmla="*/ 622121 w 779412"/>
                <a:gd name="connsiteY91" fmla="*/ 690825 h 779412"/>
                <a:gd name="connsiteX92" fmla="*/ 632949 w 779412"/>
                <a:gd name="connsiteY92" fmla="*/ 682144 h 779412"/>
                <a:gd name="connsiteX93" fmla="*/ 638923 w 779412"/>
                <a:gd name="connsiteY93" fmla="*/ 689332 h 779412"/>
                <a:gd name="connsiteX94" fmla="*/ 627815 w 779412"/>
                <a:gd name="connsiteY94" fmla="*/ 698246 h 779412"/>
                <a:gd name="connsiteX95" fmla="*/ 140443 w 779412"/>
                <a:gd name="connsiteY95" fmla="*/ 689238 h 779412"/>
                <a:gd name="connsiteX96" fmla="*/ 129661 w 779412"/>
                <a:gd name="connsiteY96" fmla="*/ 679903 h 779412"/>
                <a:gd name="connsiteX97" fmla="*/ 135915 w 779412"/>
                <a:gd name="connsiteY97" fmla="*/ 672949 h 779412"/>
                <a:gd name="connsiteX98" fmla="*/ 146417 w 779412"/>
                <a:gd name="connsiteY98" fmla="*/ 682051 h 779412"/>
                <a:gd name="connsiteX99" fmla="*/ 140443 w 779412"/>
                <a:gd name="connsiteY99" fmla="*/ 689238 h 779412"/>
                <a:gd name="connsiteX100" fmla="*/ 649659 w 779412"/>
                <a:gd name="connsiteY100" fmla="*/ 679997 h 779412"/>
                <a:gd name="connsiteX101" fmla="*/ 643451 w 779412"/>
                <a:gd name="connsiteY101" fmla="*/ 673042 h 779412"/>
                <a:gd name="connsiteX102" fmla="*/ 653626 w 779412"/>
                <a:gd name="connsiteY102" fmla="*/ 663567 h 779412"/>
                <a:gd name="connsiteX103" fmla="*/ 660114 w 779412"/>
                <a:gd name="connsiteY103" fmla="*/ 670289 h 779412"/>
                <a:gd name="connsiteX104" fmla="*/ 649705 w 779412"/>
                <a:gd name="connsiteY104" fmla="*/ 679997 h 779412"/>
                <a:gd name="connsiteX105" fmla="*/ 119253 w 779412"/>
                <a:gd name="connsiteY105" fmla="*/ 670242 h 779412"/>
                <a:gd name="connsiteX106" fmla="*/ 109171 w 779412"/>
                <a:gd name="connsiteY106" fmla="*/ 660207 h 779412"/>
                <a:gd name="connsiteX107" fmla="*/ 115892 w 779412"/>
                <a:gd name="connsiteY107" fmla="*/ 653719 h 779412"/>
                <a:gd name="connsiteX108" fmla="*/ 125740 w 779412"/>
                <a:gd name="connsiteY108" fmla="*/ 663567 h 779412"/>
                <a:gd name="connsiteX109" fmla="*/ 119253 w 779412"/>
                <a:gd name="connsiteY109" fmla="*/ 670289 h 779412"/>
                <a:gd name="connsiteX110" fmla="*/ 670195 w 779412"/>
                <a:gd name="connsiteY110" fmla="*/ 660254 h 779412"/>
                <a:gd name="connsiteX111" fmla="*/ 663474 w 779412"/>
                <a:gd name="connsiteY111" fmla="*/ 653766 h 779412"/>
                <a:gd name="connsiteX112" fmla="*/ 672949 w 779412"/>
                <a:gd name="connsiteY112" fmla="*/ 643591 h 779412"/>
                <a:gd name="connsiteX113" fmla="*/ 679903 w 779412"/>
                <a:gd name="connsiteY113" fmla="*/ 649845 h 779412"/>
                <a:gd name="connsiteX114" fmla="*/ 670195 w 779412"/>
                <a:gd name="connsiteY114" fmla="*/ 660254 h 779412"/>
                <a:gd name="connsiteX115" fmla="*/ 99509 w 779412"/>
                <a:gd name="connsiteY115" fmla="*/ 649752 h 779412"/>
                <a:gd name="connsiteX116" fmla="*/ 90221 w 779412"/>
                <a:gd name="connsiteY116" fmla="*/ 639017 h 779412"/>
                <a:gd name="connsiteX117" fmla="*/ 97409 w 779412"/>
                <a:gd name="connsiteY117" fmla="*/ 633043 h 779412"/>
                <a:gd name="connsiteX118" fmla="*/ 106511 w 779412"/>
                <a:gd name="connsiteY118" fmla="*/ 643544 h 779412"/>
                <a:gd name="connsiteX119" fmla="*/ 99556 w 779412"/>
                <a:gd name="connsiteY119" fmla="*/ 649799 h 779412"/>
                <a:gd name="connsiteX120" fmla="*/ 689192 w 779412"/>
                <a:gd name="connsiteY120" fmla="*/ 639063 h 779412"/>
                <a:gd name="connsiteX121" fmla="*/ 682004 w 779412"/>
                <a:gd name="connsiteY121" fmla="*/ 633089 h 779412"/>
                <a:gd name="connsiteX122" fmla="*/ 690732 w 779412"/>
                <a:gd name="connsiteY122" fmla="*/ 622261 h 779412"/>
                <a:gd name="connsiteX123" fmla="*/ 698107 w 779412"/>
                <a:gd name="connsiteY123" fmla="*/ 627955 h 779412"/>
                <a:gd name="connsiteX124" fmla="*/ 689192 w 779412"/>
                <a:gd name="connsiteY124" fmla="*/ 639063 h 779412"/>
                <a:gd name="connsiteX125" fmla="*/ 81306 w 779412"/>
                <a:gd name="connsiteY125" fmla="*/ 627909 h 779412"/>
                <a:gd name="connsiteX126" fmla="*/ 72812 w 779412"/>
                <a:gd name="connsiteY126" fmla="*/ 616520 h 779412"/>
                <a:gd name="connsiteX127" fmla="*/ 80373 w 779412"/>
                <a:gd name="connsiteY127" fmla="*/ 611059 h 779412"/>
                <a:gd name="connsiteX128" fmla="*/ 88681 w 779412"/>
                <a:gd name="connsiteY128" fmla="*/ 622214 h 779412"/>
                <a:gd name="connsiteX129" fmla="*/ 81306 w 779412"/>
                <a:gd name="connsiteY129" fmla="*/ 627909 h 779412"/>
                <a:gd name="connsiteX130" fmla="*/ 706648 w 779412"/>
                <a:gd name="connsiteY130" fmla="*/ 616566 h 779412"/>
                <a:gd name="connsiteX131" fmla="*/ 699087 w 779412"/>
                <a:gd name="connsiteY131" fmla="*/ 611106 h 779412"/>
                <a:gd name="connsiteX132" fmla="*/ 706974 w 779412"/>
                <a:gd name="connsiteY132" fmla="*/ 599670 h 779412"/>
                <a:gd name="connsiteX133" fmla="*/ 714769 w 779412"/>
                <a:gd name="connsiteY133" fmla="*/ 604851 h 779412"/>
                <a:gd name="connsiteX134" fmla="*/ 706694 w 779412"/>
                <a:gd name="connsiteY134" fmla="*/ 616566 h 779412"/>
                <a:gd name="connsiteX135" fmla="*/ 64737 w 779412"/>
                <a:gd name="connsiteY135" fmla="*/ 604805 h 779412"/>
                <a:gd name="connsiteX136" fmla="*/ 57082 w 779412"/>
                <a:gd name="connsiteY136" fmla="*/ 592809 h 779412"/>
                <a:gd name="connsiteX137" fmla="*/ 65064 w 779412"/>
                <a:gd name="connsiteY137" fmla="*/ 587955 h 779412"/>
                <a:gd name="connsiteX138" fmla="*/ 72532 w 779412"/>
                <a:gd name="connsiteY138" fmla="*/ 599670 h 779412"/>
                <a:gd name="connsiteX139" fmla="*/ 64737 w 779412"/>
                <a:gd name="connsiteY139" fmla="*/ 604851 h 779412"/>
                <a:gd name="connsiteX140" fmla="*/ 722377 w 779412"/>
                <a:gd name="connsiteY140" fmla="*/ 592809 h 779412"/>
                <a:gd name="connsiteX141" fmla="*/ 714396 w 779412"/>
                <a:gd name="connsiteY141" fmla="*/ 587955 h 779412"/>
                <a:gd name="connsiteX142" fmla="*/ 721444 w 779412"/>
                <a:gd name="connsiteY142" fmla="*/ 575960 h 779412"/>
                <a:gd name="connsiteX143" fmla="*/ 729565 w 779412"/>
                <a:gd name="connsiteY143" fmla="*/ 580534 h 779412"/>
                <a:gd name="connsiteX144" fmla="*/ 722330 w 779412"/>
                <a:gd name="connsiteY144" fmla="*/ 592809 h 779412"/>
                <a:gd name="connsiteX145" fmla="*/ 49895 w 779412"/>
                <a:gd name="connsiteY145" fmla="*/ 580581 h 779412"/>
                <a:gd name="connsiteX146" fmla="*/ 43127 w 779412"/>
                <a:gd name="connsiteY146" fmla="*/ 568072 h 779412"/>
                <a:gd name="connsiteX147" fmla="*/ 51435 w 779412"/>
                <a:gd name="connsiteY147" fmla="*/ 563778 h 779412"/>
                <a:gd name="connsiteX148" fmla="*/ 58016 w 779412"/>
                <a:gd name="connsiteY148" fmla="*/ 575960 h 779412"/>
                <a:gd name="connsiteX149" fmla="*/ 49895 w 779412"/>
                <a:gd name="connsiteY149" fmla="*/ 580534 h 779412"/>
                <a:gd name="connsiteX150" fmla="*/ 736379 w 779412"/>
                <a:gd name="connsiteY150" fmla="*/ 567979 h 779412"/>
                <a:gd name="connsiteX151" fmla="*/ 728071 w 779412"/>
                <a:gd name="connsiteY151" fmla="*/ 563685 h 779412"/>
                <a:gd name="connsiteX152" fmla="*/ 734232 w 779412"/>
                <a:gd name="connsiteY152" fmla="*/ 551176 h 779412"/>
                <a:gd name="connsiteX153" fmla="*/ 742680 w 779412"/>
                <a:gd name="connsiteY153" fmla="*/ 555143 h 779412"/>
                <a:gd name="connsiteX154" fmla="*/ 736379 w 779412"/>
                <a:gd name="connsiteY154" fmla="*/ 567932 h 779412"/>
                <a:gd name="connsiteX155" fmla="*/ 36872 w 779412"/>
                <a:gd name="connsiteY155" fmla="*/ 555330 h 779412"/>
                <a:gd name="connsiteX156" fmla="*/ 31085 w 779412"/>
                <a:gd name="connsiteY156" fmla="*/ 542355 h 779412"/>
                <a:gd name="connsiteX157" fmla="*/ 39673 w 779412"/>
                <a:gd name="connsiteY157" fmla="*/ 538714 h 779412"/>
                <a:gd name="connsiteX158" fmla="*/ 45320 w 779412"/>
                <a:gd name="connsiteY158" fmla="*/ 551363 h 779412"/>
                <a:gd name="connsiteX159" fmla="*/ 36872 w 779412"/>
                <a:gd name="connsiteY159" fmla="*/ 555330 h 779412"/>
                <a:gd name="connsiteX160" fmla="*/ 748468 w 779412"/>
                <a:gd name="connsiteY160" fmla="*/ 542168 h 779412"/>
                <a:gd name="connsiteX161" fmla="*/ 739880 w 779412"/>
                <a:gd name="connsiteY161" fmla="*/ 538481 h 779412"/>
                <a:gd name="connsiteX162" fmla="*/ 745107 w 779412"/>
                <a:gd name="connsiteY162" fmla="*/ 525552 h 779412"/>
                <a:gd name="connsiteX163" fmla="*/ 753836 w 779412"/>
                <a:gd name="connsiteY163" fmla="*/ 528866 h 779412"/>
                <a:gd name="connsiteX164" fmla="*/ 748468 w 779412"/>
                <a:gd name="connsiteY164" fmla="*/ 542121 h 779412"/>
                <a:gd name="connsiteX165" fmla="*/ 25718 w 779412"/>
                <a:gd name="connsiteY165" fmla="*/ 529239 h 779412"/>
                <a:gd name="connsiteX166" fmla="*/ 20863 w 779412"/>
                <a:gd name="connsiteY166" fmla="*/ 515844 h 779412"/>
                <a:gd name="connsiteX167" fmla="*/ 29685 w 779412"/>
                <a:gd name="connsiteY167" fmla="*/ 512810 h 779412"/>
                <a:gd name="connsiteX168" fmla="*/ 34399 w 779412"/>
                <a:gd name="connsiteY168" fmla="*/ 525878 h 779412"/>
                <a:gd name="connsiteX169" fmla="*/ 25671 w 779412"/>
                <a:gd name="connsiteY169" fmla="*/ 529239 h 779412"/>
                <a:gd name="connsiteX170" fmla="*/ 758643 w 779412"/>
                <a:gd name="connsiteY170" fmla="*/ 515517 h 779412"/>
                <a:gd name="connsiteX171" fmla="*/ 749821 w 779412"/>
                <a:gd name="connsiteY171" fmla="*/ 512483 h 779412"/>
                <a:gd name="connsiteX172" fmla="*/ 754069 w 779412"/>
                <a:gd name="connsiteY172" fmla="*/ 499228 h 779412"/>
                <a:gd name="connsiteX173" fmla="*/ 763030 w 779412"/>
                <a:gd name="connsiteY173" fmla="*/ 501888 h 779412"/>
                <a:gd name="connsiteX174" fmla="*/ 758690 w 779412"/>
                <a:gd name="connsiteY174" fmla="*/ 515517 h 779412"/>
                <a:gd name="connsiteX175" fmla="*/ 16476 w 779412"/>
                <a:gd name="connsiteY175" fmla="*/ 502308 h 779412"/>
                <a:gd name="connsiteX176" fmla="*/ 12602 w 779412"/>
                <a:gd name="connsiteY176" fmla="*/ 488586 h 779412"/>
                <a:gd name="connsiteX177" fmla="*/ 21657 w 779412"/>
                <a:gd name="connsiteY177" fmla="*/ 486205 h 779412"/>
                <a:gd name="connsiteX178" fmla="*/ 25437 w 779412"/>
                <a:gd name="connsiteY178" fmla="*/ 499601 h 779412"/>
                <a:gd name="connsiteX179" fmla="*/ 16476 w 779412"/>
                <a:gd name="connsiteY179" fmla="*/ 502308 h 779412"/>
                <a:gd name="connsiteX180" fmla="*/ 766858 w 779412"/>
                <a:gd name="connsiteY180" fmla="*/ 488212 h 779412"/>
                <a:gd name="connsiteX181" fmla="*/ 757803 w 779412"/>
                <a:gd name="connsiteY181" fmla="*/ 485879 h 779412"/>
                <a:gd name="connsiteX182" fmla="*/ 761070 w 779412"/>
                <a:gd name="connsiteY182" fmla="*/ 472390 h 779412"/>
                <a:gd name="connsiteX183" fmla="*/ 770172 w 779412"/>
                <a:gd name="connsiteY183" fmla="*/ 474397 h 779412"/>
                <a:gd name="connsiteX184" fmla="*/ 766858 w 779412"/>
                <a:gd name="connsiteY184" fmla="*/ 488259 h 779412"/>
                <a:gd name="connsiteX185" fmla="*/ 9288 w 779412"/>
                <a:gd name="connsiteY185" fmla="*/ 474770 h 779412"/>
                <a:gd name="connsiteX186" fmla="*/ 6441 w 779412"/>
                <a:gd name="connsiteY186" fmla="*/ 460815 h 779412"/>
                <a:gd name="connsiteX187" fmla="*/ 15636 w 779412"/>
                <a:gd name="connsiteY187" fmla="*/ 459088 h 779412"/>
                <a:gd name="connsiteX188" fmla="*/ 18390 w 779412"/>
                <a:gd name="connsiteY188" fmla="*/ 472717 h 779412"/>
                <a:gd name="connsiteX189" fmla="*/ 9288 w 779412"/>
                <a:gd name="connsiteY189" fmla="*/ 474770 h 779412"/>
                <a:gd name="connsiteX190" fmla="*/ 773019 w 779412"/>
                <a:gd name="connsiteY190" fmla="*/ 460441 h 779412"/>
                <a:gd name="connsiteX191" fmla="*/ 763824 w 779412"/>
                <a:gd name="connsiteY191" fmla="*/ 458761 h 779412"/>
                <a:gd name="connsiteX192" fmla="*/ 766064 w 779412"/>
                <a:gd name="connsiteY192" fmla="*/ 445039 h 779412"/>
                <a:gd name="connsiteX193" fmla="*/ 775306 w 779412"/>
                <a:gd name="connsiteY193" fmla="*/ 446392 h 779412"/>
                <a:gd name="connsiteX194" fmla="*/ 772972 w 779412"/>
                <a:gd name="connsiteY194" fmla="*/ 460441 h 779412"/>
                <a:gd name="connsiteX195" fmla="*/ 4107 w 779412"/>
                <a:gd name="connsiteY195" fmla="*/ 446766 h 779412"/>
                <a:gd name="connsiteX196" fmla="*/ 2287 w 779412"/>
                <a:gd name="connsiteY196" fmla="*/ 432623 h 779412"/>
                <a:gd name="connsiteX197" fmla="*/ 11575 w 779412"/>
                <a:gd name="connsiteY197" fmla="*/ 431596 h 779412"/>
                <a:gd name="connsiteX198" fmla="*/ 13349 w 779412"/>
                <a:gd name="connsiteY198" fmla="*/ 445365 h 779412"/>
                <a:gd name="connsiteX199" fmla="*/ 4107 w 779412"/>
                <a:gd name="connsiteY199" fmla="*/ 446719 h 779412"/>
                <a:gd name="connsiteX200" fmla="*/ 777126 w 779412"/>
                <a:gd name="connsiteY200" fmla="*/ 432250 h 779412"/>
                <a:gd name="connsiteX201" fmla="*/ 767838 w 779412"/>
                <a:gd name="connsiteY201" fmla="*/ 431223 h 779412"/>
                <a:gd name="connsiteX202" fmla="*/ 769098 w 779412"/>
                <a:gd name="connsiteY202" fmla="*/ 417408 h 779412"/>
                <a:gd name="connsiteX203" fmla="*/ 778386 w 779412"/>
                <a:gd name="connsiteY203" fmla="*/ 418061 h 779412"/>
                <a:gd name="connsiteX204" fmla="*/ 777126 w 779412"/>
                <a:gd name="connsiteY204" fmla="*/ 432250 h 779412"/>
                <a:gd name="connsiteX205" fmla="*/ 1027 w 779412"/>
                <a:gd name="connsiteY205" fmla="*/ 418481 h 779412"/>
                <a:gd name="connsiteX206" fmla="*/ 233 w 779412"/>
                <a:gd name="connsiteY206" fmla="*/ 404245 h 779412"/>
                <a:gd name="connsiteX207" fmla="*/ 9568 w 779412"/>
                <a:gd name="connsiteY207" fmla="*/ 403919 h 779412"/>
                <a:gd name="connsiteX208" fmla="*/ 10315 w 779412"/>
                <a:gd name="connsiteY208" fmla="*/ 417781 h 779412"/>
                <a:gd name="connsiteX209" fmla="*/ 1027 w 779412"/>
                <a:gd name="connsiteY209" fmla="*/ 418481 h 779412"/>
                <a:gd name="connsiteX210" fmla="*/ 779180 w 779412"/>
                <a:gd name="connsiteY210" fmla="*/ 403872 h 779412"/>
                <a:gd name="connsiteX211" fmla="*/ 769845 w 779412"/>
                <a:gd name="connsiteY211" fmla="*/ 403545 h 779412"/>
                <a:gd name="connsiteX212" fmla="*/ 770078 w 779412"/>
                <a:gd name="connsiteY212" fmla="*/ 389636 h 779412"/>
                <a:gd name="connsiteX213" fmla="*/ 770078 w 779412"/>
                <a:gd name="connsiteY213" fmla="*/ 388843 h 779412"/>
                <a:gd name="connsiteX214" fmla="*/ 779413 w 779412"/>
                <a:gd name="connsiteY214" fmla="*/ 388843 h 779412"/>
                <a:gd name="connsiteX215" fmla="*/ 779413 w 779412"/>
                <a:gd name="connsiteY215" fmla="*/ 389730 h 779412"/>
                <a:gd name="connsiteX216" fmla="*/ 779133 w 779412"/>
                <a:gd name="connsiteY216" fmla="*/ 403872 h 779412"/>
                <a:gd name="connsiteX217" fmla="*/ 0 w 779412"/>
                <a:gd name="connsiteY217" fmla="*/ 390010 h 779412"/>
                <a:gd name="connsiteX218" fmla="*/ 0 w 779412"/>
                <a:gd name="connsiteY218" fmla="*/ 389636 h 779412"/>
                <a:gd name="connsiteX219" fmla="*/ 233 w 779412"/>
                <a:gd name="connsiteY219" fmla="*/ 375821 h 779412"/>
                <a:gd name="connsiteX220" fmla="*/ 9568 w 779412"/>
                <a:gd name="connsiteY220" fmla="*/ 376148 h 779412"/>
                <a:gd name="connsiteX221" fmla="*/ 9335 w 779412"/>
                <a:gd name="connsiteY221" fmla="*/ 389636 h 779412"/>
                <a:gd name="connsiteX222" fmla="*/ 0 w 779412"/>
                <a:gd name="connsiteY222" fmla="*/ 390010 h 779412"/>
                <a:gd name="connsiteX223" fmla="*/ 769845 w 779412"/>
                <a:gd name="connsiteY223" fmla="*/ 374934 h 779412"/>
                <a:gd name="connsiteX224" fmla="*/ 769051 w 779412"/>
                <a:gd name="connsiteY224" fmla="*/ 361072 h 779412"/>
                <a:gd name="connsiteX225" fmla="*/ 778340 w 779412"/>
                <a:gd name="connsiteY225" fmla="*/ 360372 h 779412"/>
                <a:gd name="connsiteX226" fmla="*/ 779133 w 779412"/>
                <a:gd name="connsiteY226" fmla="*/ 374607 h 779412"/>
                <a:gd name="connsiteX227" fmla="*/ 769798 w 779412"/>
                <a:gd name="connsiteY227" fmla="*/ 374981 h 779412"/>
                <a:gd name="connsiteX228" fmla="*/ 10315 w 779412"/>
                <a:gd name="connsiteY228" fmla="*/ 362239 h 779412"/>
                <a:gd name="connsiteX229" fmla="*/ 1027 w 779412"/>
                <a:gd name="connsiteY229" fmla="*/ 361585 h 779412"/>
                <a:gd name="connsiteX230" fmla="*/ 2287 w 779412"/>
                <a:gd name="connsiteY230" fmla="*/ 347396 h 779412"/>
                <a:gd name="connsiteX231" fmla="*/ 11575 w 779412"/>
                <a:gd name="connsiteY231" fmla="*/ 348377 h 779412"/>
                <a:gd name="connsiteX232" fmla="*/ 10315 w 779412"/>
                <a:gd name="connsiteY232" fmla="*/ 362192 h 779412"/>
                <a:gd name="connsiteX233" fmla="*/ 767791 w 779412"/>
                <a:gd name="connsiteY233" fmla="*/ 347210 h 779412"/>
                <a:gd name="connsiteX234" fmla="*/ 766017 w 779412"/>
                <a:gd name="connsiteY234" fmla="*/ 333441 h 779412"/>
                <a:gd name="connsiteX235" fmla="*/ 775259 w 779412"/>
                <a:gd name="connsiteY235" fmla="*/ 332087 h 779412"/>
                <a:gd name="connsiteX236" fmla="*/ 777079 w 779412"/>
                <a:gd name="connsiteY236" fmla="*/ 346183 h 779412"/>
                <a:gd name="connsiteX237" fmla="*/ 767791 w 779412"/>
                <a:gd name="connsiteY237" fmla="*/ 347210 h 779412"/>
                <a:gd name="connsiteX238" fmla="*/ 13302 w 779412"/>
                <a:gd name="connsiteY238" fmla="*/ 334608 h 779412"/>
                <a:gd name="connsiteX239" fmla="*/ 4061 w 779412"/>
                <a:gd name="connsiteY239" fmla="*/ 333254 h 779412"/>
                <a:gd name="connsiteX240" fmla="*/ 6348 w 779412"/>
                <a:gd name="connsiteY240" fmla="*/ 319205 h 779412"/>
                <a:gd name="connsiteX241" fmla="*/ 15542 w 779412"/>
                <a:gd name="connsiteY241" fmla="*/ 320885 h 779412"/>
                <a:gd name="connsiteX242" fmla="*/ 13302 w 779412"/>
                <a:gd name="connsiteY242" fmla="*/ 334608 h 779412"/>
                <a:gd name="connsiteX243" fmla="*/ 763730 w 779412"/>
                <a:gd name="connsiteY243" fmla="*/ 319765 h 779412"/>
                <a:gd name="connsiteX244" fmla="*/ 760930 w 779412"/>
                <a:gd name="connsiteY244" fmla="*/ 306136 h 779412"/>
                <a:gd name="connsiteX245" fmla="*/ 770031 w 779412"/>
                <a:gd name="connsiteY245" fmla="*/ 304083 h 779412"/>
                <a:gd name="connsiteX246" fmla="*/ 772878 w 779412"/>
                <a:gd name="connsiteY246" fmla="*/ 318038 h 779412"/>
                <a:gd name="connsiteX247" fmla="*/ 763684 w 779412"/>
                <a:gd name="connsiteY247" fmla="*/ 319765 h 779412"/>
                <a:gd name="connsiteX248" fmla="*/ 18296 w 779412"/>
                <a:gd name="connsiteY248" fmla="*/ 307303 h 779412"/>
                <a:gd name="connsiteX249" fmla="*/ 9195 w 779412"/>
                <a:gd name="connsiteY249" fmla="*/ 305296 h 779412"/>
                <a:gd name="connsiteX250" fmla="*/ 12509 w 779412"/>
                <a:gd name="connsiteY250" fmla="*/ 291434 h 779412"/>
                <a:gd name="connsiteX251" fmla="*/ 21563 w 779412"/>
                <a:gd name="connsiteY251" fmla="*/ 293768 h 779412"/>
                <a:gd name="connsiteX252" fmla="*/ 18343 w 779412"/>
                <a:gd name="connsiteY252" fmla="*/ 307257 h 779412"/>
                <a:gd name="connsiteX253" fmla="*/ 757709 w 779412"/>
                <a:gd name="connsiteY253" fmla="*/ 292647 h 779412"/>
                <a:gd name="connsiteX254" fmla="*/ 753929 w 779412"/>
                <a:gd name="connsiteY254" fmla="*/ 279252 h 779412"/>
                <a:gd name="connsiteX255" fmla="*/ 762844 w 779412"/>
                <a:gd name="connsiteY255" fmla="*/ 276545 h 779412"/>
                <a:gd name="connsiteX256" fmla="*/ 766717 w 779412"/>
                <a:gd name="connsiteY256" fmla="*/ 290220 h 779412"/>
                <a:gd name="connsiteX257" fmla="*/ 757709 w 779412"/>
                <a:gd name="connsiteY257" fmla="*/ 292601 h 779412"/>
                <a:gd name="connsiteX258" fmla="*/ 25297 w 779412"/>
                <a:gd name="connsiteY258" fmla="*/ 280419 h 779412"/>
                <a:gd name="connsiteX259" fmla="*/ 16336 w 779412"/>
                <a:gd name="connsiteY259" fmla="*/ 277758 h 779412"/>
                <a:gd name="connsiteX260" fmla="*/ 20677 w 779412"/>
                <a:gd name="connsiteY260" fmla="*/ 264176 h 779412"/>
                <a:gd name="connsiteX261" fmla="*/ 29498 w 779412"/>
                <a:gd name="connsiteY261" fmla="*/ 267163 h 779412"/>
                <a:gd name="connsiteX262" fmla="*/ 25251 w 779412"/>
                <a:gd name="connsiteY262" fmla="*/ 280372 h 779412"/>
                <a:gd name="connsiteX263" fmla="*/ 749682 w 779412"/>
                <a:gd name="connsiteY263" fmla="*/ 266090 h 779412"/>
                <a:gd name="connsiteX264" fmla="*/ 744921 w 779412"/>
                <a:gd name="connsiteY264" fmla="*/ 253021 h 779412"/>
                <a:gd name="connsiteX265" fmla="*/ 753649 w 779412"/>
                <a:gd name="connsiteY265" fmla="*/ 249660 h 779412"/>
                <a:gd name="connsiteX266" fmla="*/ 758503 w 779412"/>
                <a:gd name="connsiteY266" fmla="*/ 263056 h 779412"/>
                <a:gd name="connsiteX267" fmla="*/ 749682 w 779412"/>
                <a:gd name="connsiteY267" fmla="*/ 266090 h 779412"/>
                <a:gd name="connsiteX268" fmla="*/ 34259 w 779412"/>
                <a:gd name="connsiteY268" fmla="*/ 254095 h 779412"/>
                <a:gd name="connsiteX269" fmla="*/ 25531 w 779412"/>
                <a:gd name="connsiteY269" fmla="*/ 250781 h 779412"/>
                <a:gd name="connsiteX270" fmla="*/ 30852 w 779412"/>
                <a:gd name="connsiteY270" fmla="*/ 237525 h 779412"/>
                <a:gd name="connsiteX271" fmla="*/ 39439 w 779412"/>
                <a:gd name="connsiteY271" fmla="*/ 241166 h 779412"/>
                <a:gd name="connsiteX272" fmla="*/ 34212 w 779412"/>
                <a:gd name="connsiteY272" fmla="*/ 254095 h 779412"/>
                <a:gd name="connsiteX273" fmla="*/ 739693 w 779412"/>
                <a:gd name="connsiteY273" fmla="*/ 240186 h 779412"/>
                <a:gd name="connsiteX274" fmla="*/ 733999 w 779412"/>
                <a:gd name="connsiteY274" fmla="*/ 227537 h 779412"/>
                <a:gd name="connsiteX275" fmla="*/ 742447 w 779412"/>
                <a:gd name="connsiteY275" fmla="*/ 223570 h 779412"/>
                <a:gd name="connsiteX276" fmla="*/ 748281 w 779412"/>
                <a:gd name="connsiteY276" fmla="*/ 236498 h 779412"/>
                <a:gd name="connsiteX277" fmla="*/ 739693 w 779412"/>
                <a:gd name="connsiteY277" fmla="*/ 240186 h 779412"/>
                <a:gd name="connsiteX278" fmla="*/ 45134 w 779412"/>
                <a:gd name="connsiteY278" fmla="*/ 228470 h 779412"/>
                <a:gd name="connsiteX279" fmla="*/ 36686 w 779412"/>
                <a:gd name="connsiteY279" fmla="*/ 224503 h 779412"/>
                <a:gd name="connsiteX280" fmla="*/ 42987 w 779412"/>
                <a:gd name="connsiteY280" fmla="*/ 211714 h 779412"/>
                <a:gd name="connsiteX281" fmla="*/ 51295 w 779412"/>
                <a:gd name="connsiteY281" fmla="*/ 215962 h 779412"/>
                <a:gd name="connsiteX282" fmla="*/ 45134 w 779412"/>
                <a:gd name="connsiteY282" fmla="*/ 228470 h 779412"/>
                <a:gd name="connsiteX283" fmla="*/ 727884 w 779412"/>
                <a:gd name="connsiteY283" fmla="*/ 215122 h 779412"/>
                <a:gd name="connsiteX284" fmla="*/ 721303 w 779412"/>
                <a:gd name="connsiteY284" fmla="*/ 202939 h 779412"/>
                <a:gd name="connsiteX285" fmla="*/ 729425 w 779412"/>
                <a:gd name="connsiteY285" fmla="*/ 198365 h 779412"/>
                <a:gd name="connsiteX286" fmla="*/ 736193 w 779412"/>
                <a:gd name="connsiteY286" fmla="*/ 210874 h 779412"/>
                <a:gd name="connsiteX287" fmla="*/ 727884 w 779412"/>
                <a:gd name="connsiteY287" fmla="*/ 215168 h 779412"/>
                <a:gd name="connsiteX288" fmla="*/ 57876 w 779412"/>
                <a:gd name="connsiteY288" fmla="*/ 203686 h 779412"/>
                <a:gd name="connsiteX289" fmla="*/ 49755 w 779412"/>
                <a:gd name="connsiteY289" fmla="*/ 199112 h 779412"/>
                <a:gd name="connsiteX290" fmla="*/ 56942 w 779412"/>
                <a:gd name="connsiteY290" fmla="*/ 186837 h 779412"/>
                <a:gd name="connsiteX291" fmla="*/ 64924 w 779412"/>
                <a:gd name="connsiteY291" fmla="*/ 191691 h 779412"/>
                <a:gd name="connsiteX292" fmla="*/ 57876 w 779412"/>
                <a:gd name="connsiteY292" fmla="*/ 203686 h 779412"/>
                <a:gd name="connsiteX293" fmla="*/ 714256 w 779412"/>
                <a:gd name="connsiteY293" fmla="*/ 190944 h 779412"/>
                <a:gd name="connsiteX294" fmla="*/ 706788 w 779412"/>
                <a:gd name="connsiteY294" fmla="*/ 179229 h 779412"/>
                <a:gd name="connsiteX295" fmla="*/ 714582 w 779412"/>
                <a:gd name="connsiteY295" fmla="*/ 174048 h 779412"/>
                <a:gd name="connsiteX296" fmla="*/ 722237 w 779412"/>
                <a:gd name="connsiteY296" fmla="*/ 186043 h 779412"/>
                <a:gd name="connsiteX297" fmla="*/ 714302 w 779412"/>
                <a:gd name="connsiteY297" fmla="*/ 190944 h 779412"/>
                <a:gd name="connsiteX298" fmla="*/ 72345 w 779412"/>
                <a:gd name="connsiteY298" fmla="*/ 179929 h 779412"/>
                <a:gd name="connsiteX299" fmla="*/ 64550 w 779412"/>
                <a:gd name="connsiteY299" fmla="*/ 174795 h 779412"/>
                <a:gd name="connsiteX300" fmla="*/ 72625 w 779412"/>
                <a:gd name="connsiteY300" fmla="*/ 163080 h 779412"/>
                <a:gd name="connsiteX301" fmla="*/ 80233 w 779412"/>
                <a:gd name="connsiteY301" fmla="*/ 168494 h 779412"/>
                <a:gd name="connsiteX302" fmla="*/ 72345 w 779412"/>
                <a:gd name="connsiteY302" fmla="*/ 179929 h 779412"/>
                <a:gd name="connsiteX303" fmla="*/ 698900 w 779412"/>
                <a:gd name="connsiteY303" fmla="*/ 167841 h 779412"/>
                <a:gd name="connsiteX304" fmla="*/ 690592 w 779412"/>
                <a:gd name="connsiteY304" fmla="*/ 156732 h 779412"/>
                <a:gd name="connsiteX305" fmla="*/ 697966 w 779412"/>
                <a:gd name="connsiteY305" fmla="*/ 151038 h 779412"/>
                <a:gd name="connsiteX306" fmla="*/ 706461 w 779412"/>
                <a:gd name="connsiteY306" fmla="*/ 162426 h 779412"/>
                <a:gd name="connsiteX307" fmla="*/ 698900 w 779412"/>
                <a:gd name="connsiteY307" fmla="*/ 167887 h 779412"/>
                <a:gd name="connsiteX308" fmla="*/ 88541 w 779412"/>
                <a:gd name="connsiteY308" fmla="*/ 157339 h 779412"/>
                <a:gd name="connsiteX309" fmla="*/ 81166 w 779412"/>
                <a:gd name="connsiteY309" fmla="*/ 151645 h 779412"/>
                <a:gd name="connsiteX310" fmla="*/ 90081 w 779412"/>
                <a:gd name="connsiteY310" fmla="*/ 140536 h 779412"/>
                <a:gd name="connsiteX311" fmla="*/ 97269 w 779412"/>
                <a:gd name="connsiteY311" fmla="*/ 146510 h 779412"/>
                <a:gd name="connsiteX312" fmla="*/ 88588 w 779412"/>
                <a:gd name="connsiteY312" fmla="*/ 157339 h 779412"/>
                <a:gd name="connsiteX313" fmla="*/ 681864 w 779412"/>
                <a:gd name="connsiteY313" fmla="*/ 145904 h 779412"/>
                <a:gd name="connsiteX314" fmla="*/ 672762 w 779412"/>
                <a:gd name="connsiteY314" fmla="*/ 135402 h 779412"/>
                <a:gd name="connsiteX315" fmla="*/ 679717 w 779412"/>
                <a:gd name="connsiteY315" fmla="*/ 129148 h 779412"/>
                <a:gd name="connsiteX316" fmla="*/ 689052 w 779412"/>
                <a:gd name="connsiteY316" fmla="*/ 139883 h 779412"/>
                <a:gd name="connsiteX317" fmla="*/ 681864 w 779412"/>
                <a:gd name="connsiteY317" fmla="*/ 145857 h 779412"/>
                <a:gd name="connsiteX318" fmla="*/ 106277 w 779412"/>
                <a:gd name="connsiteY318" fmla="*/ 135962 h 779412"/>
                <a:gd name="connsiteX319" fmla="*/ 99323 w 779412"/>
                <a:gd name="connsiteY319" fmla="*/ 129754 h 779412"/>
                <a:gd name="connsiteX320" fmla="*/ 109031 w 779412"/>
                <a:gd name="connsiteY320" fmla="*/ 119299 h 779412"/>
                <a:gd name="connsiteX321" fmla="*/ 115752 w 779412"/>
                <a:gd name="connsiteY321" fmla="*/ 125787 h 779412"/>
                <a:gd name="connsiteX322" fmla="*/ 106277 w 779412"/>
                <a:gd name="connsiteY322" fmla="*/ 135962 h 779412"/>
                <a:gd name="connsiteX323" fmla="*/ 663287 w 779412"/>
                <a:gd name="connsiteY323" fmla="*/ 125274 h 779412"/>
                <a:gd name="connsiteX324" fmla="*/ 653439 w 779412"/>
                <a:gd name="connsiteY324" fmla="*/ 115472 h 779412"/>
                <a:gd name="connsiteX325" fmla="*/ 659927 w 779412"/>
                <a:gd name="connsiteY325" fmla="*/ 108751 h 779412"/>
                <a:gd name="connsiteX326" fmla="*/ 670009 w 779412"/>
                <a:gd name="connsiteY326" fmla="*/ 118786 h 779412"/>
                <a:gd name="connsiteX327" fmla="*/ 663287 w 779412"/>
                <a:gd name="connsiteY327" fmla="*/ 125274 h 779412"/>
                <a:gd name="connsiteX328" fmla="*/ 125554 w 779412"/>
                <a:gd name="connsiteY328" fmla="*/ 115985 h 779412"/>
                <a:gd name="connsiteX329" fmla="*/ 119066 w 779412"/>
                <a:gd name="connsiteY329" fmla="*/ 109264 h 779412"/>
                <a:gd name="connsiteX330" fmla="*/ 129474 w 779412"/>
                <a:gd name="connsiteY330" fmla="*/ 99556 h 779412"/>
                <a:gd name="connsiteX331" fmla="*/ 135728 w 779412"/>
                <a:gd name="connsiteY331" fmla="*/ 106511 h 779412"/>
                <a:gd name="connsiteX332" fmla="*/ 125554 w 779412"/>
                <a:gd name="connsiteY332" fmla="*/ 115985 h 779412"/>
                <a:gd name="connsiteX333" fmla="*/ 643264 w 779412"/>
                <a:gd name="connsiteY333" fmla="*/ 106044 h 779412"/>
                <a:gd name="connsiteX334" fmla="*/ 632763 w 779412"/>
                <a:gd name="connsiteY334" fmla="*/ 96942 h 779412"/>
                <a:gd name="connsiteX335" fmla="*/ 638737 w 779412"/>
                <a:gd name="connsiteY335" fmla="*/ 89754 h 779412"/>
                <a:gd name="connsiteX336" fmla="*/ 649519 w 779412"/>
                <a:gd name="connsiteY336" fmla="*/ 99043 h 779412"/>
                <a:gd name="connsiteX337" fmla="*/ 643311 w 779412"/>
                <a:gd name="connsiteY337" fmla="*/ 105997 h 779412"/>
                <a:gd name="connsiteX338" fmla="*/ 146230 w 779412"/>
                <a:gd name="connsiteY338" fmla="*/ 97456 h 779412"/>
                <a:gd name="connsiteX339" fmla="*/ 140256 w 779412"/>
                <a:gd name="connsiteY339" fmla="*/ 90268 h 779412"/>
                <a:gd name="connsiteX340" fmla="*/ 151365 w 779412"/>
                <a:gd name="connsiteY340" fmla="*/ 81353 h 779412"/>
                <a:gd name="connsiteX341" fmla="*/ 157059 w 779412"/>
                <a:gd name="connsiteY341" fmla="*/ 88728 h 779412"/>
                <a:gd name="connsiteX342" fmla="*/ 146230 w 779412"/>
                <a:gd name="connsiteY342" fmla="*/ 97456 h 779412"/>
                <a:gd name="connsiteX343" fmla="*/ 621887 w 779412"/>
                <a:gd name="connsiteY343" fmla="*/ 88308 h 779412"/>
                <a:gd name="connsiteX344" fmla="*/ 610732 w 779412"/>
                <a:gd name="connsiteY344" fmla="*/ 80000 h 779412"/>
                <a:gd name="connsiteX345" fmla="*/ 616147 w 779412"/>
                <a:gd name="connsiteY345" fmla="*/ 72392 h 779412"/>
                <a:gd name="connsiteX346" fmla="*/ 627582 w 779412"/>
                <a:gd name="connsiteY346" fmla="*/ 80887 h 779412"/>
                <a:gd name="connsiteX347" fmla="*/ 621887 w 779412"/>
                <a:gd name="connsiteY347" fmla="*/ 88261 h 779412"/>
                <a:gd name="connsiteX348" fmla="*/ 168167 w 779412"/>
                <a:gd name="connsiteY348" fmla="*/ 80466 h 779412"/>
                <a:gd name="connsiteX349" fmla="*/ 162706 w 779412"/>
                <a:gd name="connsiteY349" fmla="*/ 72905 h 779412"/>
                <a:gd name="connsiteX350" fmla="*/ 174422 w 779412"/>
                <a:gd name="connsiteY350" fmla="*/ 64831 h 779412"/>
                <a:gd name="connsiteX351" fmla="*/ 179602 w 779412"/>
                <a:gd name="connsiteY351" fmla="*/ 72625 h 779412"/>
                <a:gd name="connsiteX352" fmla="*/ 168167 w 779412"/>
                <a:gd name="connsiteY352" fmla="*/ 80513 h 779412"/>
                <a:gd name="connsiteX353" fmla="*/ 599250 w 779412"/>
                <a:gd name="connsiteY353" fmla="*/ 72112 h 779412"/>
                <a:gd name="connsiteX354" fmla="*/ 587489 w 779412"/>
                <a:gd name="connsiteY354" fmla="*/ 64644 h 779412"/>
                <a:gd name="connsiteX355" fmla="*/ 592343 w 779412"/>
                <a:gd name="connsiteY355" fmla="*/ 56663 h 779412"/>
                <a:gd name="connsiteX356" fmla="*/ 604385 w 779412"/>
                <a:gd name="connsiteY356" fmla="*/ 64317 h 779412"/>
                <a:gd name="connsiteX357" fmla="*/ 599250 w 779412"/>
                <a:gd name="connsiteY357" fmla="*/ 72112 h 779412"/>
                <a:gd name="connsiteX358" fmla="*/ 191271 w 779412"/>
                <a:gd name="connsiteY358" fmla="*/ 65111 h 779412"/>
                <a:gd name="connsiteX359" fmla="*/ 186417 w 779412"/>
                <a:gd name="connsiteY359" fmla="*/ 57129 h 779412"/>
                <a:gd name="connsiteX360" fmla="*/ 198646 w 779412"/>
                <a:gd name="connsiteY360" fmla="*/ 49941 h 779412"/>
                <a:gd name="connsiteX361" fmla="*/ 203220 w 779412"/>
                <a:gd name="connsiteY361" fmla="*/ 58063 h 779412"/>
                <a:gd name="connsiteX362" fmla="*/ 191271 w 779412"/>
                <a:gd name="connsiteY362" fmla="*/ 65111 h 779412"/>
                <a:gd name="connsiteX363" fmla="*/ 575540 w 779412"/>
                <a:gd name="connsiteY363" fmla="*/ 57643 h 779412"/>
                <a:gd name="connsiteX364" fmla="*/ 563265 w 779412"/>
                <a:gd name="connsiteY364" fmla="*/ 51062 h 779412"/>
                <a:gd name="connsiteX365" fmla="*/ 567512 w 779412"/>
                <a:gd name="connsiteY365" fmla="*/ 42753 h 779412"/>
                <a:gd name="connsiteX366" fmla="*/ 580067 w 779412"/>
                <a:gd name="connsiteY366" fmla="*/ 49521 h 779412"/>
                <a:gd name="connsiteX367" fmla="*/ 575493 w 779412"/>
                <a:gd name="connsiteY367" fmla="*/ 57643 h 779412"/>
                <a:gd name="connsiteX368" fmla="*/ 215448 w 779412"/>
                <a:gd name="connsiteY368" fmla="*/ 51482 h 779412"/>
                <a:gd name="connsiteX369" fmla="*/ 211154 w 779412"/>
                <a:gd name="connsiteY369" fmla="*/ 43174 h 779412"/>
                <a:gd name="connsiteX370" fmla="*/ 223896 w 779412"/>
                <a:gd name="connsiteY370" fmla="*/ 36873 h 779412"/>
                <a:gd name="connsiteX371" fmla="*/ 227864 w 779412"/>
                <a:gd name="connsiteY371" fmla="*/ 45321 h 779412"/>
                <a:gd name="connsiteX372" fmla="*/ 215448 w 779412"/>
                <a:gd name="connsiteY372" fmla="*/ 51482 h 779412"/>
                <a:gd name="connsiteX373" fmla="*/ 550756 w 779412"/>
                <a:gd name="connsiteY373" fmla="*/ 44947 h 779412"/>
                <a:gd name="connsiteX374" fmla="*/ 538014 w 779412"/>
                <a:gd name="connsiteY374" fmla="*/ 39300 h 779412"/>
                <a:gd name="connsiteX375" fmla="*/ 541654 w 779412"/>
                <a:gd name="connsiteY375" fmla="*/ 30712 h 779412"/>
                <a:gd name="connsiteX376" fmla="*/ 554676 w 779412"/>
                <a:gd name="connsiteY376" fmla="*/ 36499 h 779412"/>
                <a:gd name="connsiteX377" fmla="*/ 550709 w 779412"/>
                <a:gd name="connsiteY377" fmla="*/ 44947 h 779412"/>
                <a:gd name="connsiteX378" fmla="*/ 240512 w 779412"/>
                <a:gd name="connsiteY378" fmla="*/ 39720 h 779412"/>
                <a:gd name="connsiteX379" fmla="*/ 236825 w 779412"/>
                <a:gd name="connsiteY379" fmla="*/ 31132 h 779412"/>
                <a:gd name="connsiteX380" fmla="*/ 249987 w 779412"/>
                <a:gd name="connsiteY380" fmla="*/ 25811 h 779412"/>
                <a:gd name="connsiteX381" fmla="*/ 253348 w 779412"/>
                <a:gd name="connsiteY381" fmla="*/ 34539 h 779412"/>
                <a:gd name="connsiteX382" fmla="*/ 240512 w 779412"/>
                <a:gd name="connsiteY382" fmla="*/ 39767 h 779412"/>
                <a:gd name="connsiteX383" fmla="*/ 525132 w 779412"/>
                <a:gd name="connsiteY383" fmla="*/ 34119 h 779412"/>
                <a:gd name="connsiteX384" fmla="*/ 512016 w 779412"/>
                <a:gd name="connsiteY384" fmla="*/ 29405 h 779412"/>
                <a:gd name="connsiteX385" fmla="*/ 515003 w 779412"/>
                <a:gd name="connsiteY385" fmla="*/ 20583 h 779412"/>
                <a:gd name="connsiteX386" fmla="*/ 528446 w 779412"/>
                <a:gd name="connsiteY386" fmla="*/ 25438 h 779412"/>
                <a:gd name="connsiteX387" fmla="*/ 525132 w 779412"/>
                <a:gd name="connsiteY387" fmla="*/ 34166 h 779412"/>
                <a:gd name="connsiteX388" fmla="*/ 266416 w 779412"/>
                <a:gd name="connsiteY388" fmla="*/ 29778 h 779412"/>
                <a:gd name="connsiteX389" fmla="*/ 263383 w 779412"/>
                <a:gd name="connsiteY389" fmla="*/ 20957 h 779412"/>
                <a:gd name="connsiteX390" fmla="*/ 276918 w 779412"/>
                <a:gd name="connsiteY390" fmla="*/ 16569 h 779412"/>
                <a:gd name="connsiteX391" fmla="*/ 279625 w 779412"/>
                <a:gd name="connsiteY391" fmla="*/ 25531 h 779412"/>
                <a:gd name="connsiteX392" fmla="*/ 266416 w 779412"/>
                <a:gd name="connsiteY392" fmla="*/ 29778 h 779412"/>
                <a:gd name="connsiteX393" fmla="*/ 498807 w 779412"/>
                <a:gd name="connsiteY393" fmla="*/ 25157 h 779412"/>
                <a:gd name="connsiteX394" fmla="*/ 485412 w 779412"/>
                <a:gd name="connsiteY394" fmla="*/ 21424 h 779412"/>
                <a:gd name="connsiteX395" fmla="*/ 487746 w 779412"/>
                <a:gd name="connsiteY395" fmla="*/ 12369 h 779412"/>
                <a:gd name="connsiteX396" fmla="*/ 501468 w 779412"/>
                <a:gd name="connsiteY396" fmla="*/ 16196 h 779412"/>
                <a:gd name="connsiteX397" fmla="*/ 498807 w 779412"/>
                <a:gd name="connsiteY397" fmla="*/ 25157 h 779412"/>
                <a:gd name="connsiteX398" fmla="*/ 293021 w 779412"/>
                <a:gd name="connsiteY398" fmla="*/ 21750 h 779412"/>
                <a:gd name="connsiteX399" fmla="*/ 290640 w 779412"/>
                <a:gd name="connsiteY399" fmla="*/ 12695 h 779412"/>
                <a:gd name="connsiteX400" fmla="*/ 304456 w 779412"/>
                <a:gd name="connsiteY400" fmla="*/ 9335 h 779412"/>
                <a:gd name="connsiteX401" fmla="*/ 306510 w 779412"/>
                <a:gd name="connsiteY401" fmla="*/ 18436 h 779412"/>
                <a:gd name="connsiteX402" fmla="*/ 293021 w 779412"/>
                <a:gd name="connsiteY402" fmla="*/ 21704 h 779412"/>
                <a:gd name="connsiteX403" fmla="*/ 471923 w 779412"/>
                <a:gd name="connsiteY403" fmla="*/ 18203 h 779412"/>
                <a:gd name="connsiteX404" fmla="*/ 458294 w 779412"/>
                <a:gd name="connsiteY404" fmla="*/ 15449 h 779412"/>
                <a:gd name="connsiteX405" fmla="*/ 459975 w 779412"/>
                <a:gd name="connsiteY405" fmla="*/ 6254 h 779412"/>
                <a:gd name="connsiteX406" fmla="*/ 473930 w 779412"/>
                <a:gd name="connsiteY406" fmla="*/ 9055 h 779412"/>
                <a:gd name="connsiteX407" fmla="*/ 471923 w 779412"/>
                <a:gd name="connsiteY407" fmla="*/ 18156 h 779412"/>
                <a:gd name="connsiteX408" fmla="*/ 320138 w 779412"/>
                <a:gd name="connsiteY408" fmla="*/ 15682 h 779412"/>
                <a:gd name="connsiteX409" fmla="*/ 318411 w 779412"/>
                <a:gd name="connsiteY409" fmla="*/ 6488 h 779412"/>
                <a:gd name="connsiteX410" fmla="*/ 332460 w 779412"/>
                <a:gd name="connsiteY410" fmla="*/ 4154 h 779412"/>
                <a:gd name="connsiteX411" fmla="*/ 333814 w 779412"/>
                <a:gd name="connsiteY411" fmla="*/ 13395 h 779412"/>
                <a:gd name="connsiteX412" fmla="*/ 320092 w 779412"/>
                <a:gd name="connsiteY412" fmla="*/ 15682 h 779412"/>
                <a:gd name="connsiteX413" fmla="*/ 444619 w 779412"/>
                <a:gd name="connsiteY413" fmla="*/ 13256 h 779412"/>
                <a:gd name="connsiteX414" fmla="*/ 430850 w 779412"/>
                <a:gd name="connsiteY414" fmla="*/ 11528 h 779412"/>
                <a:gd name="connsiteX415" fmla="*/ 431830 w 779412"/>
                <a:gd name="connsiteY415" fmla="*/ 2240 h 779412"/>
                <a:gd name="connsiteX416" fmla="*/ 445972 w 779412"/>
                <a:gd name="connsiteY416" fmla="*/ 4014 h 779412"/>
                <a:gd name="connsiteX417" fmla="*/ 444619 w 779412"/>
                <a:gd name="connsiteY417" fmla="*/ 13256 h 779412"/>
                <a:gd name="connsiteX418" fmla="*/ 347630 w 779412"/>
                <a:gd name="connsiteY418" fmla="*/ 11669 h 779412"/>
                <a:gd name="connsiteX419" fmla="*/ 346603 w 779412"/>
                <a:gd name="connsiteY419" fmla="*/ 2380 h 779412"/>
                <a:gd name="connsiteX420" fmla="*/ 360792 w 779412"/>
                <a:gd name="connsiteY420" fmla="*/ 1073 h 779412"/>
                <a:gd name="connsiteX421" fmla="*/ 361492 w 779412"/>
                <a:gd name="connsiteY421" fmla="*/ 10362 h 779412"/>
                <a:gd name="connsiteX422" fmla="*/ 347676 w 779412"/>
                <a:gd name="connsiteY422" fmla="*/ 11622 h 779412"/>
                <a:gd name="connsiteX423" fmla="*/ 416987 w 779412"/>
                <a:gd name="connsiteY423" fmla="*/ 10315 h 779412"/>
                <a:gd name="connsiteX424" fmla="*/ 403125 w 779412"/>
                <a:gd name="connsiteY424" fmla="*/ 9568 h 779412"/>
                <a:gd name="connsiteX425" fmla="*/ 403452 w 779412"/>
                <a:gd name="connsiteY425" fmla="*/ 233 h 779412"/>
                <a:gd name="connsiteX426" fmla="*/ 417641 w 779412"/>
                <a:gd name="connsiteY426" fmla="*/ 980 h 779412"/>
                <a:gd name="connsiteX427" fmla="*/ 416987 w 779412"/>
                <a:gd name="connsiteY427" fmla="*/ 10268 h 779412"/>
                <a:gd name="connsiteX428" fmla="*/ 375307 w 779412"/>
                <a:gd name="connsiteY428" fmla="*/ 9615 h 779412"/>
                <a:gd name="connsiteX429" fmla="*/ 374981 w 779412"/>
                <a:gd name="connsiteY429" fmla="*/ 280 h 779412"/>
                <a:gd name="connsiteX430" fmla="*/ 389216 w 779412"/>
                <a:gd name="connsiteY430" fmla="*/ 0 h 779412"/>
                <a:gd name="connsiteX431" fmla="*/ 389216 w 779412"/>
                <a:gd name="connsiteY431" fmla="*/ 9335 h 779412"/>
                <a:gd name="connsiteX432" fmla="*/ 375354 w 779412"/>
                <a:gd name="connsiteY432" fmla="*/ 9615 h 7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Lst>
              <a:rect l="l" t="t" r="r" b="b"/>
              <a:pathLst>
                <a:path w="779412" h="779412">
                  <a:moveTo>
                    <a:pt x="389963" y="779366"/>
                  </a:moveTo>
                  <a:lnTo>
                    <a:pt x="389963" y="770031"/>
                  </a:lnTo>
                  <a:cubicBezTo>
                    <a:pt x="394631" y="770031"/>
                    <a:pt x="399251" y="769938"/>
                    <a:pt x="403872" y="769798"/>
                  </a:cubicBezTo>
                  <a:lnTo>
                    <a:pt x="404199" y="779133"/>
                  </a:lnTo>
                  <a:cubicBezTo>
                    <a:pt x="399485" y="779319"/>
                    <a:pt x="394724" y="779413"/>
                    <a:pt x="389963" y="779413"/>
                  </a:cubicBezTo>
                  <a:close/>
                  <a:moveTo>
                    <a:pt x="375728" y="779133"/>
                  </a:moveTo>
                  <a:cubicBezTo>
                    <a:pt x="370967" y="778946"/>
                    <a:pt x="366253" y="778713"/>
                    <a:pt x="361538" y="778386"/>
                  </a:cubicBezTo>
                  <a:lnTo>
                    <a:pt x="362192" y="769098"/>
                  </a:lnTo>
                  <a:cubicBezTo>
                    <a:pt x="366813" y="769425"/>
                    <a:pt x="371433" y="769658"/>
                    <a:pt x="376054" y="769845"/>
                  </a:cubicBezTo>
                  <a:lnTo>
                    <a:pt x="375728" y="779180"/>
                  </a:lnTo>
                  <a:close/>
                  <a:moveTo>
                    <a:pt x="418388" y="778340"/>
                  </a:moveTo>
                  <a:lnTo>
                    <a:pt x="417688" y="769051"/>
                  </a:lnTo>
                  <a:cubicBezTo>
                    <a:pt x="422308" y="768725"/>
                    <a:pt x="426929" y="768304"/>
                    <a:pt x="431503" y="767791"/>
                  </a:cubicBezTo>
                  <a:lnTo>
                    <a:pt x="432530" y="777079"/>
                  </a:lnTo>
                  <a:cubicBezTo>
                    <a:pt x="427816" y="777593"/>
                    <a:pt x="423102" y="778013"/>
                    <a:pt x="418341" y="778386"/>
                  </a:cubicBezTo>
                  <a:close/>
                  <a:moveTo>
                    <a:pt x="347350" y="777079"/>
                  </a:moveTo>
                  <a:cubicBezTo>
                    <a:pt x="342635" y="776566"/>
                    <a:pt x="337921" y="775959"/>
                    <a:pt x="333207" y="775306"/>
                  </a:cubicBezTo>
                  <a:lnTo>
                    <a:pt x="334561" y="766064"/>
                  </a:lnTo>
                  <a:cubicBezTo>
                    <a:pt x="339135" y="766718"/>
                    <a:pt x="343709" y="767324"/>
                    <a:pt x="348330" y="767791"/>
                  </a:cubicBezTo>
                  <a:lnTo>
                    <a:pt x="347350" y="777079"/>
                  </a:lnTo>
                  <a:close/>
                  <a:moveTo>
                    <a:pt x="446672" y="775212"/>
                  </a:moveTo>
                  <a:lnTo>
                    <a:pt x="445319" y="765971"/>
                  </a:lnTo>
                  <a:cubicBezTo>
                    <a:pt x="449939" y="765317"/>
                    <a:pt x="454467" y="764524"/>
                    <a:pt x="459041" y="763730"/>
                  </a:cubicBezTo>
                  <a:lnTo>
                    <a:pt x="460721" y="772925"/>
                  </a:lnTo>
                  <a:cubicBezTo>
                    <a:pt x="456054" y="773766"/>
                    <a:pt x="451386" y="774559"/>
                    <a:pt x="446672" y="775259"/>
                  </a:cubicBezTo>
                  <a:close/>
                  <a:moveTo>
                    <a:pt x="319158" y="772972"/>
                  </a:moveTo>
                  <a:cubicBezTo>
                    <a:pt x="314491" y="772132"/>
                    <a:pt x="309824" y="771198"/>
                    <a:pt x="305203" y="770172"/>
                  </a:cubicBezTo>
                  <a:lnTo>
                    <a:pt x="307210" y="761070"/>
                  </a:lnTo>
                  <a:cubicBezTo>
                    <a:pt x="311737" y="762050"/>
                    <a:pt x="316265" y="762984"/>
                    <a:pt x="320839" y="763824"/>
                  </a:cubicBezTo>
                  <a:lnTo>
                    <a:pt x="319158" y="773019"/>
                  </a:lnTo>
                  <a:close/>
                  <a:moveTo>
                    <a:pt x="474677" y="770078"/>
                  </a:moveTo>
                  <a:lnTo>
                    <a:pt x="472623" y="760977"/>
                  </a:lnTo>
                  <a:cubicBezTo>
                    <a:pt x="477151" y="759950"/>
                    <a:pt x="481678" y="758876"/>
                    <a:pt x="486112" y="757710"/>
                  </a:cubicBezTo>
                  <a:lnTo>
                    <a:pt x="488446" y="766764"/>
                  </a:lnTo>
                  <a:cubicBezTo>
                    <a:pt x="483872" y="767978"/>
                    <a:pt x="479251" y="769098"/>
                    <a:pt x="474630" y="770125"/>
                  </a:cubicBezTo>
                  <a:close/>
                  <a:moveTo>
                    <a:pt x="291387" y="766811"/>
                  </a:moveTo>
                  <a:cubicBezTo>
                    <a:pt x="286767" y="765598"/>
                    <a:pt x="282239" y="764337"/>
                    <a:pt x="277665" y="762984"/>
                  </a:cubicBezTo>
                  <a:lnTo>
                    <a:pt x="280325" y="754022"/>
                  </a:lnTo>
                  <a:cubicBezTo>
                    <a:pt x="284760" y="755376"/>
                    <a:pt x="289193" y="756589"/>
                    <a:pt x="293721" y="757756"/>
                  </a:cubicBezTo>
                  <a:lnTo>
                    <a:pt x="291387" y="766811"/>
                  </a:lnTo>
                  <a:close/>
                  <a:moveTo>
                    <a:pt x="502215" y="762890"/>
                  </a:moveTo>
                  <a:lnTo>
                    <a:pt x="499507" y="753929"/>
                  </a:lnTo>
                  <a:cubicBezTo>
                    <a:pt x="503942" y="752575"/>
                    <a:pt x="508376" y="751175"/>
                    <a:pt x="512716" y="749681"/>
                  </a:cubicBezTo>
                  <a:lnTo>
                    <a:pt x="515750" y="758503"/>
                  </a:lnTo>
                  <a:cubicBezTo>
                    <a:pt x="511269" y="760043"/>
                    <a:pt x="506742" y="761490"/>
                    <a:pt x="502215" y="762844"/>
                  </a:cubicBezTo>
                  <a:close/>
                  <a:moveTo>
                    <a:pt x="264129" y="758643"/>
                  </a:moveTo>
                  <a:cubicBezTo>
                    <a:pt x="259602" y="757103"/>
                    <a:pt x="255121" y="755516"/>
                    <a:pt x="250687" y="753789"/>
                  </a:cubicBezTo>
                  <a:lnTo>
                    <a:pt x="254001" y="745061"/>
                  </a:lnTo>
                  <a:cubicBezTo>
                    <a:pt x="258342" y="746741"/>
                    <a:pt x="262682" y="748281"/>
                    <a:pt x="267117" y="749775"/>
                  </a:cubicBezTo>
                  <a:lnTo>
                    <a:pt x="264129" y="758596"/>
                  </a:lnTo>
                  <a:close/>
                  <a:moveTo>
                    <a:pt x="529146" y="753695"/>
                  </a:moveTo>
                  <a:lnTo>
                    <a:pt x="525785" y="744967"/>
                  </a:lnTo>
                  <a:cubicBezTo>
                    <a:pt x="530126" y="743287"/>
                    <a:pt x="534373" y="741560"/>
                    <a:pt x="538620" y="739787"/>
                  </a:cubicBezTo>
                  <a:lnTo>
                    <a:pt x="542261" y="748375"/>
                  </a:lnTo>
                  <a:cubicBezTo>
                    <a:pt x="537921" y="750242"/>
                    <a:pt x="533533" y="752015"/>
                    <a:pt x="529099" y="753695"/>
                  </a:cubicBezTo>
                  <a:close/>
                  <a:moveTo>
                    <a:pt x="237432" y="748468"/>
                  </a:moveTo>
                  <a:cubicBezTo>
                    <a:pt x="233044" y="746601"/>
                    <a:pt x="228704" y="744641"/>
                    <a:pt x="224410" y="742634"/>
                  </a:cubicBezTo>
                  <a:lnTo>
                    <a:pt x="228377" y="734186"/>
                  </a:lnTo>
                  <a:cubicBezTo>
                    <a:pt x="232577" y="736146"/>
                    <a:pt x="236825" y="738060"/>
                    <a:pt x="241072" y="739880"/>
                  </a:cubicBezTo>
                  <a:lnTo>
                    <a:pt x="237432" y="748468"/>
                  </a:lnTo>
                  <a:close/>
                  <a:moveTo>
                    <a:pt x="555236" y="742587"/>
                  </a:moveTo>
                  <a:lnTo>
                    <a:pt x="551269" y="734139"/>
                  </a:lnTo>
                  <a:cubicBezTo>
                    <a:pt x="555470" y="732179"/>
                    <a:pt x="559624" y="730125"/>
                    <a:pt x="563685" y="728025"/>
                  </a:cubicBezTo>
                  <a:lnTo>
                    <a:pt x="567979" y="736333"/>
                  </a:lnTo>
                  <a:cubicBezTo>
                    <a:pt x="563778" y="738480"/>
                    <a:pt x="559531" y="740580"/>
                    <a:pt x="555236" y="742587"/>
                  </a:cubicBezTo>
                  <a:close/>
                  <a:moveTo>
                    <a:pt x="211621" y="736379"/>
                  </a:moveTo>
                  <a:cubicBezTo>
                    <a:pt x="207374" y="734186"/>
                    <a:pt x="203220" y="731945"/>
                    <a:pt x="199065" y="729612"/>
                  </a:cubicBezTo>
                  <a:lnTo>
                    <a:pt x="203640" y="721490"/>
                  </a:lnTo>
                  <a:cubicBezTo>
                    <a:pt x="207700" y="723777"/>
                    <a:pt x="211761" y="725971"/>
                    <a:pt x="215915" y="728071"/>
                  </a:cubicBezTo>
                  <a:lnTo>
                    <a:pt x="211621" y="736379"/>
                  </a:lnTo>
                  <a:close/>
                  <a:moveTo>
                    <a:pt x="580487" y="729612"/>
                  </a:moveTo>
                  <a:lnTo>
                    <a:pt x="575913" y="721490"/>
                  </a:lnTo>
                  <a:cubicBezTo>
                    <a:pt x="579927" y="719203"/>
                    <a:pt x="583941" y="716870"/>
                    <a:pt x="587862" y="714489"/>
                  </a:cubicBezTo>
                  <a:lnTo>
                    <a:pt x="592716" y="722470"/>
                  </a:lnTo>
                  <a:cubicBezTo>
                    <a:pt x="588702" y="724944"/>
                    <a:pt x="584595" y="727325"/>
                    <a:pt x="580441" y="729658"/>
                  </a:cubicBezTo>
                  <a:close/>
                  <a:moveTo>
                    <a:pt x="186744" y="722424"/>
                  </a:moveTo>
                  <a:cubicBezTo>
                    <a:pt x="182683" y="719950"/>
                    <a:pt x="178669" y="717383"/>
                    <a:pt x="174702" y="714769"/>
                  </a:cubicBezTo>
                  <a:lnTo>
                    <a:pt x="179882" y="706974"/>
                  </a:lnTo>
                  <a:cubicBezTo>
                    <a:pt x="183756" y="709542"/>
                    <a:pt x="187677" y="712015"/>
                    <a:pt x="191598" y="714442"/>
                  </a:cubicBezTo>
                  <a:lnTo>
                    <a:pt x="186744" y="722424"/>
                  </a:lnTo>
                  <a:close/>
                  <a:moveTo>
                    <a:pt x="604711" y="714769"/>
                  </a:moveTo>
                  <a:lnTo>
                    <a:pt x="599530" y="706974"/>
                  </a:lnTo>
                  <a:cubicBezTo>
                    <a:pt x="603404" y="704407"/>
                    <a:pt x="607185" y="701794"/>
                    <a:pt x="610966" y="699087"/>
                  </a:cubicBezTo>
                  <a:lnTo>
                    <a:pt x="616380" y="706694"/>
                  </a:lnTo>
                  <a:cubicBezTo>
                    <a:pt x="612506" y="709448"/>
                    <a:pt x="608632" y="712155"/>
                    <a:pt x="604665" y="714769"/>
                  </a:cubicBezTo>
                  <a:close/>
                  <a:moveTo>
                    <a:pt x="162986" y="706648"/>
                  </a:moveTo>
                  <a:cubicBezTo>
                    <a:pt x="159112" y="703894"/>
                    <a:pt x="155332" y="701047"/>
                    <a:pt x="151551" y="698153"/>
                  </a:cubicBezTo>
                  <a:lnTo>
                    <a:pt x="157246" y="690779"/>
                  </a:lnTo>
                  <a:cubicBezTo>
                    <a:pt x="160933" y="693626"/>
                    <a:pt x="164620" y="696380"/>
                    <a:pt x="168400" y="699087"/>
                  </a:cubicBezTo>
                  <a:lnTo>
                    <a:pt x="162940" y="706648"/>
                  </a:lnTo>
                  <a:close/>
                  <a:moveTo>
                    <a:pt x="627815" y="698200"/>
                  </a:moveTo>
                  <a:lnTo>
                    <a:pt x="622121" y="690825"/>
                  </a:lnTo>
                  <a:cubicBezTo>
                    <a:pt x="625808" y="687978"/>
                    <a:pt x="629402" y="685084"/>
                    <a:pt x="632949" y="682144"/>
                  </a:cubicBezTo>
                  <a:lnTo>
                    <a:pt x="638923" y="689332"/>
                  </a:lnTo>
                  <a:cubicBezTo>
                    <a:pt x="635283" y="692366"/>
                    <a:pt x="631596" y="695306"/>
                    <a:pt x="627815" y="698246"/>
                  </a:cubicBezTo>
                  <a:close/>
                  <a:moveTo>
                    <a:pt x="140443" y="689238"/>
                  </a:moveTo>
                  <a:cubicBezTo>
                    <a:pt x="136802" y="686205"/>
                    <a:pt x="133208" y="683077"/>
                    <a:pt x="129661" y="679903"/>
                  </a:cubicBezTo>
                  <a:lnTo>
                    <a:pt x="135915" y="672949"/>
                  </a:lnTo>
                  <a:cubicBezTo>
                    <a:pt x="139369" y="676030"/>
                    <a:pt x="142870" y="679063"/>
                    <a:pt x="146417" y="682051"/>
                  </a:cubicBezTo>
                  <a:lnTo>
                    <a:pt x="140443" y="689238"/>
                  </a:lnTo>
                  <a:close/>
                  <a:moveTo>
                    <a:pt x="649659" y="679997"/>
                  </a:moveTo>
                  <a:lnTo>
                    <a:pt x="643451" y="673042"/>
                  </a:lnTo>
                  <a:cubicBezTo>
                    <a:pt x="646905" y="669962"/>
                    <a:pt x="650312" y="666788"/>
                    <a:pt x="653626" y="663567"/>
                  </a:cubicBezTo>
                  <a:lnTo>
                    <a:pt x="660114" y="670289"/>
                  </a:lnTo>
                  <a:cubicBezTo>
                    <a:pt x="656706" y="673603"/>
                    <a:pt x="653206" y="676823"/>
                    <a:pt x="649705" y="679997"/>
                  </a:cubicBezTo>
                  <a:close/>
                  <a:moveTo>
                    <a:pt x="119253" y="670242"/>
                  </a:moveTo>
                  <a:cubicBezTo>
                    <a:pt x="115845" y="666928"/>
                    <a:pt x="112485" y="663614"/>
                    <a:pt x="109171" y="660207"/>
                  </a:cubicBezTo>
                  <a:lnTo>
                    <a:pt x="115892" y="653719"/>
                  </a:lnTo>
                  <a:cubicBezTo>
                    <a:pt x="119112" y="657033"/>
                    <a:pt x="122380" y="660347"/>
                    <a:pt x="125740" y="663567"/>
                  </a:cubicBezTo>
                  <a:lnTo>
                    <a:pt x="119253" y="670289"/>
                  </a:lnTo>
                  <a:close/>
                  <a:moveTo>
                    <a:pt x="670195" y="660254"/>
                  </a:moveTo>
                  <a:lnTo>
                    <a:pt x="663474" y="653766"/>
                  </a:lnTo>
                  <a:cubicBezTo>
                    <a:pt x="666695" y="650452"/>
                    <a:pt x="669868" y="647045"/>
                    <a:pt x="672949" y="643591"/>
                  </a:cubicBezTo>
                  <a:lnTo>
                    <a:pt x="679903" y="649845"/>
                  </a:lnTo>
                  <a:cubicBezTo>
                    <a:pt x="676730" y="653393"/>
                    <a:pt x="673509" y="656846"/>
                    <a:pt x="670195" y="660254"/>
                  </a:cubicBezTo>
                  <a:close/>
                  <a:moveTo>
                    <a:pt x="99509" y="649752"/>
                  </a:moveTo>
                  <a:cubicBezTo>
                    <a:pt x="96335" y="646205"/>
                    <a:pt x="93255" y="642657"/>
                    <a:pt x="90221" y="639017"/>
                  </a:cubicBezTo>
                  <a:lnTo>
                    <a:pt x="97409" y="633043"/>
                  </a:lnTo>
                  <a:cubicBezTo>
                    <a:pt x="100396" y="636590"/>
                    <a:pt x="103430" y="640090"/>
                    <a:pt x="106511" y="643544"/>
                  </a:cubicBezTo>
                  <a:lnTo>
                    <a:pt x="99556" y="649799"/>
                  </a:lnTo>
                  <a:close/>
                  <a:moveTo>
                    <a:pt x="689192" y="639063"/>
                  </a:moveTo>
                  <a:lnTo>
                    <a:pt x="682004" y="633089"/>
                  </a:lnTo>
                  <a:cubicBezTo>
                    <a:pt x="684991" y="629542"/>
                    <a:pt x="687885" y="625901"/>
                    <a:pt x="690732" y="622261"/>
                  </a:cubicBezTo>
                  <a:lnTo>
                    <a:pt x="698107" y="627955"/>
                  </a:lnTo>
                  <a:cubicBezTo>
                    <a:pt x="695212" y="631689"/>
                    <a:pt x="692226" y="635423"/>
                    <a:pt x="689192" y="639063"/>
                  </a:cubicBezTo>
                  <a:close/>
                  <a:moveTo>
                    <a:pt x="81306" y="627909"/>
                  </a:moveTo>
                  <a:cubicBezTo>
                    <a:pt x="78413" y="624174"/>
                    <a:pt x="75566" y="620347"/>
                    <a:pt x="72812" y="616520"/>
                  </a:cubicBezTo>
                  <a:lnTo>
                    <a:pt x="80373" y="611059"/>
                  </a:lnTo>
                  <a:cubicBezTo>
                    <a:pt x="83080" y="614840"/>
                    <a:pt x="85834" y="618527"/>
                    <a:pt x="88681" y="622214"/>
                  </a:cubicBezTo>
                  <a:lnTo>
                    <a:pt x="81306" y="627909"/>
                  </a:lnTo>
                  <a:close/>
                  <a:moveTo>
                    <a:pt x="706648" y="616566"/>
                  </a:moveTo>
                  <a:lnTo>
                    <a:pt x="699087" y="611106"/>
                  </a:lnTo>
                  <a:cubicBezTo>
                    <a:pt x="701794" y="607325"/>
                    <a:pt x="704407" y="603544"/>
                    <a:pt x="706974" y="599670"/>
                  </a:cubicBezTo>
                  <a:lnTo>
                    <a:pt x="714769" y="604851"/>
                  </a:lnTo>
                  <a:cubicBezTo>
                    <a:pt x="712155" y="608819"/>
                    <a:pt x="709448" y="612693"/>
                    <a:pt x="706694" y="616566"/>
                  </a:cubicBezTo>
                  <a:close/>
                  <a:moveTo>
                    <a:pt x="64737" y="604805"/>
                  </a:moveTo>
                  <a:cubicBezTo>
                    <a:pt x="62123" y="600884"/>
                    <a:pt x="59556" y="596870"/>
                    <a:pt x="57082" y="592809"/>
                  </a:cubicBezTo>
                  <a:lnTo>
                    <a:pt x="65064" y="587955"/>
                  </a:lnTo>
                  <a:cubicBezTo>
                    <a:pt x="67491" y="591923"/>
                    <a:pt x="69965" y="595797"/>
                    <a:pt x="72532" y="599670"/>
                  </a:cubicBezTo>
                  <a:lnTo>
                    <a:pt x="64737" y="604851"/>
                  </a:lnTo>
                  <a:close/>
                  <a:moveTo>
                    <a:pt x="722377" y="592809"/>
                  </a:moveTo>
                  <a:lnTo>
                    <a:pt x="714396" y="587955"/>
                  </a:lnTo>
                  <a:cubicBezTo>
                    <a:pt x="716823" y="583988"/>
                    <a:pt x="719156" y="580021"/>
                    <a:pt x="721444" y="575960"/>
                  </a:cubicBezTo>
                  <a:lnTo>
                    <a:pt x="729565" y="580534"/>
                  </a:lnTo>
                  <a:cubicBezTo>
                    <a:pt x="727231" y="584688"/>
                    <a:pt x="724804" y="588749"/>
                    <a:pt x="722330" y="592809"/>
                  </a:cubicBezTo>
                  <a:close/>
                  <a:moveTo>
                    <a:pt x="49895" y="580581"/>
                  </a:moveTo>
                  <a:cubicBezTo>
                    <a:pt x="47561" y="576473"/>
                    <a:pt x="45320" y="572273"/>
                    <a:pt x="43127" y="568072"/>
                  </a:cubicBezTo>
                  <a:lnTo>
                    <a:pt x="51435" y="563778"/>
                  </a:lnTo>
                  <a:cubicBezTo>
                    <a:pt x="53535" y="567885"/>
                    <a:pt x="55729" y="571946"/>
                    <a:pt x="58016" y="575960"/>
                  </a:cubicBezTo>
                  <a:lnTo>
                    <a:pt x="49895" y="580534"/>
                  </a:lnTo>
                  <a:close/>
                  <a:moveTo>
                    <a:pt x="736379" y="567979"/>
                  </a:moveTo>
                  <a:lnTo>
                    <a:pt x="728071" y="563685"/>
                  </a:lnTo>
                  <a:cubicBezTo>
                    <a:pt x="730218" y="559577"/>
                    <a:pt x="732225" y="555377"/>
                    <a:pt x="734232" y="551176"/>
                  </a:cubicBezTo>
                  <a:lnTo>
                    <a:pt x="742680" y="555143"/>
                  </a:lnTo>
                  <a:cubicBezTo>
                    <a:pt x="740673" y="559437"/>
                    <a:pt x="738573" y="563732"/>
                    <a:pt x="736379" y="567932"/>
                  </a:cubicBezTo>
                  <a:close/>
                  <a:moveTo>
                    <a:pt x="36872" y="555330"/>
                  </a:moveTo>
                  <a:cubicBezTo>
                    <a:pt x="34866" y="551036"/>
                    <a:pt x="32905" y="546742"/>
                    <a:pt x="31085" y="542355"/>
                  </a:cubicBezTo>
                  <a:lnTo>
                    <a:pt x="39673" y="538714"/>
                  </a:lnTo>
                  <a:cubicBezTo>
                    <a:pt x="41493" y="542961"/>
                    <a:pt x="43360" y="547209"/>
                    <a:pt x="45320" y="551363"/>
                  </a:cubicBezTo>
                  <a:lnTo>
                    <a:pt x="36872" y="555330"/>
                  </a:lnTo>
                  <a:close/>
                  <a:moveTo>
                    <a:pt x="748468" y="542168"/>
                  </a:moveTo>
                  <a:lnTo>
                    <a:pt x="739880" y="538481"/>
                  </a:lnTo>
                  <a:cubicBezTo>
                    <a:pt x="741700" y="534233"/>
                    <a:pt x="743427" y="529893"/>
                    <a:pt x="745107" y="525552"/>
                  </a:cubicBezTo>
                  <a:lnTo>
                    <a:pt x="753836" y="528866"/>
                  </a:lnTo>
                  <a:cubicBezTo>
                    <a:pt x="752155" y="533300"/>
                    <a:pt x="750335" y="537734"/>
                    <a:pt x="748468" y="542121"/>
                  </a:cubicBezTo>
                  <a:close/>
                  <a:moveTo>
                    <a:pt x="25718" y="529239"/>
                  </a:moveTo>
                  <a:cubicBezTo>
                    <a:pt x="24037" y="524805"/>
                    <a:pt x="22404" y="520371"/>
                    <a:pt x="20863" y="515844"/>
                  </a:cubicBezTo>
                  <a:lnTo>
                    <a:pt x="29685" y="512810"/>
                  </a:lnTo>
                  <a:cubicBezTo>
                    <a:pt x="31178" y="517197"/>
                    <a:pt x="32765" y="521538"/>
                    <a:pt x="34399" y="525878"/>
                  </a:cubicBezTo>
                  <a:lnTo>
                    <a:pt x="25671" y="529239"/>
                  </a:lnTo>
                  <a:close/>
                  <a:moveTo>
                    <a:pt x="758643" y="515517"/>
                  </a:moveTo>
                  <a:lnTo>
                    <a:pt x="749821" y="512483"/>
                  </a:lnTo>
                  <a:cubicBezTo>
                    <a:pt x="751315" y="508096"/>
                    <a:pt x="752715" y="503661"/>
                    <a:pt x="754069" y="499228"/>
                  </a:cubicBezTo>
                  <a:lnTo>
                    <a:pt x="763030" y="501888"/>
                  </a:lnTo>
                  <a:cubicBezTo>
                    <a:pt x="761677" y="506462"/>
                    <a:pt x="760183" y="510989"/>
                    <a:pt x="758690" y="515517"/>
                  </a:cubicBezTo>
                  <a:close/>
                  <a:moveTo>
                    <a:pt x="16476" y="502308"/>
                  </a:moveTo>
                  <a:cubicBezTo>
                    <a:pt x="15122" y="497781"/>
                    <a:pt x="13815" y="493207"/>
                    <a:pt x="12602" y="488586"/>
                  </a:cubicBezTo>
                  <a:lnTo>
                    <a:pt x="21657" y="486205"/>
                  </a:lnTo>
                  <a:cubicBezTo>
                    <a:pt x="22823" y="490686"/>
                    <a:pt x="24084" y="495167"/>
                    <a:pt x="25437" y="499601"/>
                  </a:cubicBezTo>
                  <a:lnTo>
                    <a:pt x="16476" y="502308"/>
                  </a:lnTo>
                  <a:close/>
                  <a:moveTo>
                    <a:pt x="766858" y="488212"/>
                  </a:moveTo>
                  <a:lnTo>
                    <a:pt x="757803" y="485879"/>
                  </a:lnTo>
                  <a:cubicBezTo>
                    <a:pt x="758970" y="481398"/>
                    <a:pt x="760043" y="476917"/>
                    <a:pt x="761070" y="472390"/>
                  </a:cubicBezTo>
                  <a:lnTo>
                    <a:pt x="770172" y="474397"/>
                  </a:lnTo>
                  <a:cubicBezTo>
                    <a:pt x="769145" y="479064"/>
                    <a:pt x="768024" y="483638"/>
                    <a:pt x="766858" y="488259"/>
                  </a:cubicBezTo>
                  <a:close/>
                  <a:moveTo>
                    <a:pt x="9288" y="474770"/>
                  </a:moveTo>
                  <a:cubicBezTo>
                    <a:pt x="8261" y="470149"/>
                    <a:pt x="7328" y="465482"/>
                    <a:pt x="6441" y="460815"/>
                  </a:cubicBezTo>
                  <a:lnTo>
                    <a:pt x="15636" y="459088"/>
                  </a:lnTo>
                  <a:cubicBezTo>
                    <a:pt x="16476" y="463662"/>
                    <a:pt x="17409" y="468189"/>
                    <a:pt x="18390" y="472717"/>
                  </a:cubicBezTo>
                  <a:lnTo>
                    <a:pt x="9288" y="474770"/>
                  </a:lnTo>
                  <a:close/>
                  <a:moveTo>
                    <a:pt x="773019" y="460441"/>
                  </a:moveTo>
                  <a:lnTo>
                    <a:pt x="763824" y="458761"/>
                  </a:lnTo>
                  <a:cubicBezTo>
                    <a:pt x="764664" y="454234"/>
                    <a:pt x="765411" y="449660"/>
                    <a:pt x="766064" y="445039"/>
                  </a:cubicBezTo>
                  <a:lnTo>
                    <a:pt x="775306" y="446392"/>
                  </a:lnTo>
                  <a:cubicBezTo>
                    <a:pt x="774605" y="451107"/>
                    <a:pt x="773859" y="455774"/>
                    <a:pt x="772972" y="460441"/>
                  </a:cubicBezTo>
                  <a:close/>
                  <a:moveTo>
                    <a:pt x="4107" y="446766"/>
                  </a:moveTo>
                  <a:cubicBezTo>
                    <a:pt x="3407" y="442098"/>
                    <a:pt x="2800" y="437384"/>
                    <a:pt x="2287" y="432623"/>
                  </a:cubicBezTo>
                  <a:lnTo>
                    <a:pt x="11575" y="431596"/>
                  </a:lnTo>
                  <a:cubicBezTo>
                    <a:pt x="12088" y="436217"/>
                    <a:pt x="12695" y="440791"/>
                    <a:pt x="13349" y="445365"/>
                  </a:cubicBezTo>
                  <a:lnTo>
                    <a:pt x="4107" y="446719"/>
                  </a:lnTo>
                  <a:close/>
                  <a:moveTo>
                    <a:pt x="777126" y="432250"/>
                  </a:moveTo>
                  <a:lnTo>
                    <a:pt x="767838" y="431223"/>
                  </a:lnTo>
                  <a:cubicBezTo>
                    <a:pt x="768351" y="426649"/>
                    <a:pt x="768771" y="422028"/>
                    <a:pt x="769098" y="417408"/>
                  </a:cubicBezTo>
                  <a:lnTo>
                    <a:pt x="778386" y="418061"/>
                  </a:lnTo>
                  <a:cubicBezTo>
                    <a:pt x="778059" y="422822"/>
                    <a:pt x="777639" y="427536"/>
                    <a:pt x="777126" y="432250"/>
                  </a:cubicBezTo>
                  <a:close/>
                  <a:moveTo>
                    <a:pt x="1027" y="418481"/>
                  </a:moveTo>
                  <a:cubicBezTo>
                    <a:pt x="700" y="413767"/>
                    <a:pt x="420" y="409006"/>
                    <a:pt x="233" y="404245"/>
                  </a:cubicBezTo>
                  <a:lnTo>
                    <a:pt x="9568" y="403919"/>
                  </a:lnTo>
                  <a:cubicBezTo>
                    <a:pt x="9755" y="408586"/>
                    <a:pt x="9988" y="413207"/>
                    <a:pt x="10315" y="417781"/>
                  </a:cubicBezTo>
                  <a:lnTo>
                    <a:pt x="1027" y="418481"/>
                  </a:lnTo>
                  <a:close/>
                  <a:moveTo>
                    <a:pt x="779180" y="403872"/>
                  </a:moveTo>
                  <a:lnTo>
                    <a:pt x="769845" y="403545"/>
                  </a:lnTo>
                  <a:cubicBezTo>
                    <a:pt x="770031" y="398925"/>
                    <a:pt x="770078" y="394304"/>
                    <a:pt x="770078" y="389636"/>
                  </a:cubicBezTo>
                  <a:lnTo>
                    <a:pt x="770078" y="388843"/>
                  </a:lnTo>
                  <a:lnTo>
                    <a:pt x="779413" y="388843"/>
                  </a:lnTo>
                  <a:lnTo>
                    <a:pt x="779413" y="389730"/>
                  </a:lnTo>
                  <a:cubicBezTo>
                    <a:pt x="779413" y="394397"/>
                    <a:pt x="779320" y="399158"/>
                    <a:pt x="779133" y="403872"/>
                  </a:cubicBezTo>
                  <a:close/>
                  <a:moveTo>
                    <a:pt x="0" y="390010"/>
                  </a:moveTo>
                  <a:lnTo>
                    <a:pt x="0" y="389636"/>
                  </a:lnTo>
                  <a:cubicBezTo>
                    <a:pt x="0" y="385016"/>
                    <a:pt x="93" y="380395"/>
                    <a:pt x="233" y="375821"/>
                  </a:cubicBezTo>
                  <a:lnTo>
                    <a:pt x="9568" y="376148"/>
                  </a:lnTo>
                  <a:cubicBezTo>
                    <a:pt x="9428" y="380628"/>
                    <a:pt x="9335" y="385156"/>
                    <a:pt x="9335" y="389636"/>
                  </a:cubicBezTo>
                  <a:lnTo>
                    <a:pt x="0" y="390010"/>
                  </a:lnTo>
                  <a:close/>
                  <a:moveTo>
                    <a:pt x="769845" y="374934"/>
                  </a:moveTo>
                  <a:cubicBezTo>
                    <a:pt x="769658" y="370267"/>
                    <a:pt x="769425" y="365646"/>
                    <a:pt x="769051" y="361072"/>
                  </a:cubicBezTo>
                  <a:lnTo>
                    <a:pt x="778340" y="360372"/>
                  </a:lnTo>
                  <a:cubicBezTo>
                    <a:pt x="778713" y="365086"/>
                    <a:pt x="778946" y="369847"/>
                    <a:pt x="779133" y="374607"/>
                  </a:cubicBezTo>
                  <a:lnTo>
                    <a:pt x="769798" y="374981"/>
                  </a:lnTo>
                  <a:close/>
                  <a:moveTo>
                    <a:pt x="10315" y="362239"/>
                  </a:moveTo>
                  <a:lnTo>
                    <a:pt x="1027" y="361585"/>
                  </a:lnTo>
                  <a:cubicBezTo>
                    <a:pt x="1353" y="356825"/>
                    <a:pt x="1774" y="352110"/>
                    <a:pt x="2287" y="347396"/>
                  </a:cubicBezTo>
                  <a:lnTo>
                    <a:pt x="11575" y="348377"/>
                  </a:lnTo>
                  <a:cubicBezTo>
                    <a:pt x="11062" y="352951"/>
                    <a:pt x="10688" y="357571"/>
                    <a:pt x="10315" y="362192"/>
                  </a:cubicBezTo>
                  <a:close/>
                  <a:moveTo>
                    <a:pt x="767791" y="347210"/>
                  </a:moveTo>
                  <a:cubicBezTo>
                    <a:pt x="767277" y="342589"/>
                    <a:pt x="766671" y="338015"/>
                    <a:pt x="766017" y="333441"/>
                  </a:cubicBezTo>
                  <a:lnTo>
                    <a:pt x="775259" y="332087"/>
                  </a:lnTo>
                  <a:cubicBezTo>
                    <a:pt x="775959" y="336755"/>
                    <a:pt x="776566" y="341469"/>
                    <a:pt x="777079" y="346183"/>
                  </a:cubicBezTo>
                  <a:lnTo>
                    <a:pt x="767791" y="347210"/>
                  </a:lnTo>
                  <a:close/>
                  <a:moveTo>
                    <a:pt x="13302" y="334608"/>
                  </a:moveTo>
                  <a:lnTo>
                    <a:pt x="4061" y="333254"/>
                  </a:lnTo>
                  <a:cubicBezTo>
                    <a:pt x="4761" y="328540"/>
                    <a:pt x="5508" y="323873"/>
                    <a:pt x="6348" y="319205"/>
                  </a:cubicBezTo>
                  <a:lnTo>
                    <a:pt x="15542" y="320885"/>
                  </a:lnTo>
                  <a:cubicBezTo>
                    <a:pt x="14702" y="325413"/>
                    <a:pt x="13956" y="329987"/>
                    <a:pt x="13302" y="334608"/>
                  </a:cubicBezTo>
                  <a:close/>
                  <a:moveTo>
                    <a:pt x="763730" y="319765"/>
                  </a:moveTo>
                  <a:cubicBezTo>
                    <a:pt x="762890" y="315191"/>
                    <a:pt x="761957" y="310664"/>
                    <a:pt x="760930" y="306136"/>
                  </a:cubicBezTo>
                  <a:lnTo>
                    <a:pt x="770031" y="304083"/>
                  </a:lnTo>
                  <a:cubicBezTo>
                    <a:pt x="771058" y="308703"/>
                    <a:pt x="771992" y="313371"/>
                    <a:pt x="772878" y="318038"/>
                  </a:cubicBezTo>
                  <a:lnTo>
                    <a:pt x="763684" y="319765"/>
                  </a:lnTo>
                  <a:close/>
                  <a:moveTo>
                    <a:pt x="18296" y="307303"/>
                  </a:moveTo>
                  <a:lnTo>
                    <a:pt x="9195" y="305296"/>
                  </a:lnTo>
                  <a:cubicBezTo>
                    <a:pt x="10222" y="300629"/>
                    <a:pt x="11342" y="296055"/>
                    <a:pt x="12509" y="291434"/>
                  </a:cubicBezTo>
                  <a:lnTo>
                    <a:pt x="21563" y="293768"/>
                  </a:lnTo>
                  <a:cubicBezTo>
                    <a:pt x="20397" y="298248"/>
                    <a:pt x="19323" y="302729"/>
                    <a:pt x="18343" y="307257"/>
                  </a:cubicBezTo>
                  <a:close/>
                  <a:moveTo>
                    <a:pt x="757709" y="292647"/>
                  </a:moveTo>
                  <a:cubicBezTo>
                    <a:pt x="756542" y="288167"/>
                    <a:pt x="755282" y="283686"/>
                    <a:pt x="753929" y="279252"/>
                  </a:cubicBezTo>
                  <a:lnTo>
                    <a:pt x="762844" y="276545"/>
                  </a:lnTo>
                  <a:cubicBezTo>
                    <a:pt x="764197" y="281072"/>
                    <a:pt x="765504" y="285646"/>
                    <a:pt x="766717" y="290220"/>
                  </a:cubicBezTo>
                  <a:lnTo>
                    <a:pt x="757709" y="292601"/>
                  </a:lnTo>
                  <a:close/>
                  <a:moveTo>
                    <a:pt x="25297" y="280419"/>
                  </a:moveTo>
                  <a:lnTo>
                    <a:pt x="16336" y="277758"/>
                  </a:lnTo>
                  <a:cubicBezTo>
                    <a:pt x="17689" y="273184"/>
                    <a:pt x="19136" y="268657"/>
                    <a:pt x="20677" y="264176"/>
                  </a:cubicBezTo>
                  <a:lnTo>
                    <a:pt x="29498" y="267163"/>
                  </a:lnTo>
                  <a:cubicBezTo>
                    <a:pt x="28005" y="271551"/>
                    <a:pt x="26604" y="275938"/>
                    <a:pt x="25251" y="280372"/>
                  </a:cubicBezTo>
                  <a:close/>
                  <a:moveTo>
                    <a:pt x="749682" y="266090"/>
                  </a:moveTo>
                  <a:cubicBezTo>
                    <a:pt x="748188" y="261702"/>
                    <a:pt x="746601" y="257362"/>
                    <a:pt x="744921" y="253021"/>
                  </a:cubicBezTo>
                  <a:lnTo>
                    <a:pt x="753649" y="249660"/>
                  </a:lnTo>
                  <a:cubicBezTo>
                    <a:pt x="755329" y="254095"/>
                    <a:pt x="756963" y="258529"/>
                    <a:pt x="758503" y="263056"/>
                  </a:cubicBezTo>
                  <a:lnTo>
                    <a:pt x="749682" y="266090"/>
                  </a:lnTo>
                  <a:close/>
                  <a:moveTo>
                    <a:pt x="34259" y="254095"/>
                  </a:moveTo>
                  <a:lnTo>
                    <a:pt x="25531" y="250781"/>
                  </a:lnTo>
                  <a:cubicBezTo>
                    <a:pt x="27211" y="246347"/>
                    <a:pt x="28985" y="241913"/>
                    <a:pt x="30852" y="237525"/>
                  </a:cubicBezTo>
                  <a:lnTo>
                    <a:pt x="39439" y="241166"/>
                  </a:lnTo>
                  <a:cubicBezTo>
                    <a:pt x="37619" y="245460"/>
                    <a:pt x="35892" y="249754"/>
                    <a:pt x="34212" y="254095"/>
                  </a:cubicBezTo>
                  <a:close/>
                  <a:moveTo>
                    <a:pt x="739693" y="240186"/>
                  </a:moveTo>
                  <a:cubicBezTo>
                    <a:pt x="737873" y="235938"/>
                    <a:pt x="736006" y="231738"/>
                    <a:pt x="733999" y="227537"/>
                  </a:cubicBezTo>
                  <a:lnTo>
                    <a:pt x="742447" y="223570"/>
                  </a:lnTo>
                  <a:cubicBezTo>
                    <a:pt x="744454" y="227864"/>
                    <a:pt x="746414" y="232158"/>
                    <a:pt x="748281" y="236498"/>
                  </a:cubicBezTo>
                  <a:lnTo>
                    <a:pt x="739693" y="240186"/>
                  </a:lnTo>
                  <a:close/>
                  <a:moveTo>
                    <a:pt x="45134" y="228470"/>
                  </a:moveTo>
                  <a:lnTo>
                    <a:pt x="36686" y="224503"/>
                  </a:lnTo>
                  <a:cubicBezTo>
                    <a:pt x="38693" y="220209"/>
                    <a:pt x="40793" y="215915"/>
                    <a:pt x="42987" y="211714"/>
                  </a:cubicBezTo>
                  <a:lnTo>
                    <a:pt x="51295" y="215962"/>
                  </a:lnTo>
                  <a:cubicBezTo>
                    <a:pt x="49148" y="220069"/>
                    <a:pt x="47141" y="224270"/>
                    <a:pt x="45134" y="228470"/>
                  </a:cubicBezTo>
                  <a:close/>
                  <a:moveTo>
                    <a:pt x="727884" y="215122"/>
                  </a:moveTo>
                  <a:cubicBezTo>
                    <a:pt x="725738" y="211014"/>
                    <a:pt x="723544" y="206954"/>
                    <a:pt x="721303" y="202939"/>
                  </a:cubicBezTo>
                  <a:lnTo>
                    <a:pt x="729425" y="198365"/>
                  </a:lnTo>
                  <a:cubicBezTo>
                    <a:pt x="731758" y="202473"/>
                    <a:pt x="733999" y="206627"/>
                    <a:pt x="736193" y="210874"/>
                  </a:cubicBezTo>
                  <a:lnTo>
                    <a:pt x="727884" y="215168"/>
                  </a:lnTo>
                  <a:close/>
                  <a:moveTo>
                    <a:pt x="57876" y="203686"/>
                  </a:moveTo>
                  <a:lnTo>
                    <a:pt x="49755" y="199112"/>
                  </a:lnTo>
                  <a:cubicBezTo>
                    <a:pt x="52088" y="194958"/>
                    <a:pt x="54469" y="190851"/>
                    <a:pt x="56942" y="186837"/>
                  </a:cubicBezTo>
                  <a:lnTo>
                    <a:pt x="64924" y="191691"/>
                  </a:lnTo>
                  <a:cubicBezTo>
                    <a:pt x="62497" y="195658"/>
                    <a:pt x="60163" y="199626"/>
                    <a:pt x="57876" y="203686"/>
                  </a:cubicBezTo>
                  <a:close/>
                  <a:moveTo>
                    <a:pt x="714256" y="190944"/>
                  </a:moveTo>
                  <a:cubicBezTo>
                    <a:pt x="711829" y="186977"/>
                    <a:pt x="709355" y="183103"/>
                    <a:pt x="706788" y="179229"/>
                  </a:cubicBezTo>
                  <a:lnTo>
                    <a:pt x="714582" y="174048"/>
                  </a:lnTo>
                  <a:cubicBezTo>
                    <a:pt x="717196" y="177969"/>
                    <a:pt x="719763" y="181983"/>
                    <a:pt x="722237" y="186043"/>
                  </a:cubicBezTo>
                  <a:lnTo>
                    <a:pt x="714302" y="190944"/>
                  </a:lnTo>
                  <a:close/>
                  <a:moveTo>
                    <a:pt x="72345" y="179929"/>
                  </a:moveTo>
                  <a:lnTo>
                    <a:pt x="64550" y="174795"/>
                  </a:lnTo>
                  <a:cubicBezTo>
                    <a:pt x="67164" y="170828"/>
                    <a:pt x="69871" y="166907"/>
                    <a:pt x="72625" y="163080"/>
                  </a:cubicBezTo>
                  <a:lnTo>
                    <a:pt x="80233" y="168494"/>
                  </a:lnTo>
                  <a:cubicBezTo>
                    <a:pt x="77526" y="172274"/>
                    <a:pt x="74912" y="176102"/>
                    <a:pt x="72345" y="179929"/>
                  </a:cubicBezTo>
                  <a:close/>
                  <a:moveTo>
                    <a:pt x="698900" y="167841"/>
                  </a:moveTo>
                  <a:cubicBezTo>
                    <a:pt x="696193" y="164060"/>
                    <a:pt x="693439" y="160373"/>
                    <a:pt x="690592" y="156732"/>
                  </a:cubicBezTo>
                  <a:lnTo>
                    <a:pt x="697966" y="151038"/>
                  </a:lnTo>
                  <a:cubicBezTo>
                    <a:pt x="700860" y="154772"/>
                    <a:pt x="703707" y="158599"/>
                    <a:pt x="706461" y="162426"/>
                  </a:cubicBezTo>
                  <a:lnTo>
                    <a:pt x="698900" y="167887"/>
                  </a:lnTo>
                  <a:close/>
                  <a:moveTo>
                    <a:pt x="88541" y="157339"/>
                  </a:moveTo>
                  <a:lnTo>
                    <a:pt x="81166" y="151645"/>
                  </a:lnTo>
                  <a:cubicBezTo>
                    <a:pt x="84060" y="147864"/>
                    <a:pt x="87047" y="144177"/>
                    <a:pt x="90081" y="140536"/>
                  </a:cubicBezTo>
                  <a:lnTo>
                    <a:pt x="97269" y="146510"/>
                  </a:lnTo>
                  <a:cubicBezTo>
                    <a:pt x="94282" y="150058"/>
                    <a:pt x="91388" y="153698"/>
                    <a:pt x="88588" y="157339"/>
                  </a:cubicBezTo>
                  <a:close/>
                  <a:moveTo>
                    <a:pt x="681864" y="145904"/>
                  </a:moveTo>
                  <a:cubicBezTo>
                    <a:pt x="678876" y="142356"/>
                    <a:pt x="675843" y="138856"/>
                    <a:pt x="672762" y="135402"/>
                  </a:cubicBezTo>
                  <a:lnTo>
                    <a:pt x="679717" y="129148"/>
                  </a:lnTo>
                  <a:cubicBezTo>
                    <a:pt x="682891" y="132695"/>
                    <a:pt x="685971" y="136242"/>
                    <a:pt x="689052" y="139883"/>
                  </a:cubicBezTo>
                  <a:lnTo>
                    <a:pt x="681864" y="145857"/>
                  </a:lnTo>
                  <a:close/>
                  <a:moveTo>
                    <a:pt x="106277" y="135962"/>
                  </a:moveTo>
                  <a:lnTo>
                    <a:pt x="99323" y="129754"/>
                  </a:lnTo>
                  <a:cubicBezTo>
                    <a:pt x="102496" y="126207"/>
                    <a:pt x="105717" y="122753"/>
                    <a:pt x="109031" y="119299"/>
                  </a:cubicBezTo>
                  <a:lnTo>
                    <a:pt x="115752" y="125787"/>
                  </a:lnTo>
                  <a:cubicBezTo>
                    <a:pt x="112532" y="129101"/>
                    <a:pt x="109404" y="132508"/>
                    <a:pt x="106277" y="135962"/>
                  </a:cubicBezTo>
                  <a:close/>
                  <a:moveTo>
                    <a:pt x="663287" y="125274"/>
                  </a:moveTo>
                  <a:cubicBezTo>
                    <a:pt x="660067" y="121960"/>
                    <a:pt x="656800" y="118693"/>
                    <a:pt x="653439" y="115472"/>
                  </a:cubicBezTo>
                  <a:lnTo>
                    <a:pt x="659927" y="108751"/>
                  </a:lnTo>
                  <a:cubicBezTo>
                    <a:pt x="663334" y="112018"/>
                    <a:pt x="666695" y="115379"/>
                    <a:pt x="670009" y="118786"/>
                  </a:cubicBezTo>
                  <a:lnTo>
                    <a:pt x="663287" y="125274"/>
                  </a:lnTo>
                  <a:close/>
                  <a:moveTo>
                    <a:pt x="125554" y="115985"/>
                  </a:moveTo>
                  <a:lnTo>
                    <a:pt x="119066" y="109264"/>
                  </a:lnTo>
                  <a:cubicBezTo>
                    <a:pt x="122473" y="105951"/>
                    <a:pt x="125927" y="102730"/>
                    <a:pt x="129474" y="99556"/>
                  </a:cubicBezTo>
                  <a:lnTo>
                    <a:pt x="135728" y="106511"/>
                  </a:lnTo>
                  <a:cubicBezTo>
                    <a:pt x="132275" y="109591"/>
                    <a:pt x="128867" y="112765"/>
                    <a:pt x="125554" y="115985"/>
                  </a:cubicBezTo>
                  <a:close/>
                  <a:moveTo>
                    <a:pt x="643264" y="106044"/>
                  </a:moveTo>
                  <a:cubicBezTo>
                    <a:pt x="639810" y="102963"/>
                    <a:pt x="636310" y="99929"/>
                    <a:pt x="632763" y="96942"/>
                  </a:cubicBezTo>
                  <a:lnTo>
                    <a:pt x="638737" y="89754"/>
                  </a:lnTo>
                  <a:cubicBezTo>
                    <a:pt x="642377" y="92788"/>
                    <a:pt x="645971" y="95869"/>
                    <a:pt x="649519" y="99043"/>
                  </a:cubicBezTo>
                  <a:lnTo>
                    <a:pt x="643311" y="105997"/>
                  </a:lnTo>
                  <a:close/>
                  <a:moveTo>
                    <a:pt x="146230" y="97456"/>
                  </a:moveTo>
                  <a:lnTo>
                    <a:pt x="140256" y="90268"/>
                  </a:lnTo>
                  <a:cubicBezTo>
                    <a:pt x="143896" y="87234"/>
                    <a:pt x="147584" y="84247"/>
                    <a:pt x="151365" y="81353"/>
                  </a:cubicBezTo>
                  <a:lnTo>
                    <a:pt x="157059" y="88728"/>
                  </a:lnTo>
                  <a:cubicBezTo>
                    <a:pt x="153371" y="91575"/>
                    <a:pt x="149777" y="94469"/>
                    <a:pt x="146230" y="97456"/>
                  </a:cubicBezTo>
                  <a:close/>
                  <a:moveTo>
                    <a:pt x="621887" y="88308"/>
                  </a:moveTo>
                  <a:cubicBezTo>
                    <a:pt x="618200" y="85461"/>
                    <a:pt x="614513" y="82707"/>
                    <a:pt x="610732" y="80000"/>
                  </a:cubicBezTo>
                  <a:lnTo>
                    <a:pt x="616147" y="72392"/>
                  </a:lnTo>
                  <a:cubicBezTo>
                    <a:pt x="620020" y="75145"/>
                    <a:pt x="623848" y="77993"/>
                    <a:pt x="627582" y="80887"/>
                  </a:cubicBezTo>
                  <a:lnTo>
                    <a:pt x="621887" y="88261"/>
                  </a:lnTo>
                  <a:close/>
                  <a:moveTo>
                    <a:pt x="168167" y="80466"/>
                  </a:moveTo>
                  <a:lnTo>
                    <a:pt x="162706" y="72905"/>
                  </a:lnTo>
                  <a:cubicBezTo>
                    <a:pt x="166534" y="70152"/>
                    <a:pt x="170454" y="67444"/>
                    <a:pt x="174422" y="64831"/>
                  </a:cubicBezTo>
                  <a:lnTo>
                    <a:pt x="179602" y="72625"/>
                  </a:lnTo>
                  <a:cubicBezTo>
                    <a:pt x="175728" y="75192"/>
                    <a:pt x="171948" y="77806"/>
                    <a:pt x="168167" y="80513"/>
                  </a:cubicBezTo>
                  <a:close/>
                  <a:moveTo>
                    <a:pt x="599250" y="72112"/>
                  </a:moveTo>
                  <a:cubicBezTo>
                    <a:pt x="595377" y="69545"/>
                    <a:pt x="591456" y="67071"/>
                    <a:pt x="587489" y="64644"/>
                  </a:cubicBezTo>
                  <a:lnTo>
                    <a:pt x="592343" y="56663"/>
                  </a:lnTo>
                  <a:cubicBezTo>
                    <a:pt x="596403" y="59136"/>
                    <a:pt x="600417" y="61703"/>
                    <a:pt x="604385" y="64317"/>
                  </a:cubicBezTo>
                  <a:lnTo>
                    <a:pt x="599250" y="72112"/>
                  </a:lnTo>
                  <a:close/>
                  <a:moveTo>
                    <a:pt x="191271" y="65111"/>
                  </a:moveTo>
                  <a:lnTo>
                    <a:pt x="186417" y="57129"/>
                  </a:lnTo>
                  <a:cubicBezTo>
                    <a:pt x="190478" y="54656"/>
                    <a:pt x="194538" y="52275"/>
                    <a:pt x="198646" y="49941"/>
                  </a:cubicBezTo>
                  <a:lnTo>
                    <a:pt x="203220" y="58063"/>
                  </a:lnTo>
                  <a:cubicBezTo>
                    <a:pt x="199206" y="60350"/>
                    <a:pt x="195192" y="62683"/>
                    <a:pt x="191271" y="65111"/>
                  </a:cubicBezTo>
                  <a:close/>
                  <a:moveTo>
                    <a:pt x="575540" y="57643"/>
                  </a:moveTo>
                  <a:cubicBezTo>
                    <a:pt x="571479" y="55356"/>
                    <a:pt x="567419" y="53162"/>
                    <a:pt x="563265" y="51062"/>
                  </a:cubicBezTo>
                  <a:lnTo>
                    <a:pt x="567512" y="42753"/>
                  </a:lnTo>
                  <a:cubicBezTo>
                    <a:pt x="571759" y="44947"/>
                    <a:pt x="575960" y="47188"/>
                    <a:pt x="580067" y="49521"/>
                  </a:cubicBezTo>
                  <a:lnTo>
                    <a:pt x="575493" y="57643"/>
                  </a:lnTo>
                  <a:close/>
                  <a:moveTo>
                    <a:pt x="215448" y="51482"/>
                  </a:moveTo>
                  <a:lnTo>
                    <a:pt x="211154" y="43174"/>
                  </a:lnTo>
                  <a:cubicBezTo>
                    <a:pt x="215355" y="41027"/>
                    <a:pt x="219602" y="38926"/>
                    <a:pt x="223896" y="36873"/>
                  </a:cubicBezTo>
                  <a:lnTo>
                    <a:pt x="227864" y="45321"/>
                  </a:lnTo>
                  <a:cubicBezTo>
                    <a:pt x="223663" y="47281"/>
                    <a:pt x="219509" y="49335"/>
                    <a:pt x="215448" y="51482"/>
                  </a:cubicBezTo>
                  <a:close/>
                  <a:moveTo>
                    <a:pt x="550756" y="44947"/>
                  </a:moveTo>
                  <a:cubicBezTo>
                    <a:pt x="546555" y="42987"/>
                    <a:pt x="542308" y="41073"/>
                    <a:pt x="538014" y="39300"/>
                  </a:cubicBezTo>
                  <a:lnTo>
                    <a:pt x="541654" y="30712"/>
                  </a:lnTo>
                  <a:cubicBezTo>
                    <a:pt x="546042" y="32579"/>
                    <a:pt x="550382" y="34492"/>
                    <a:pt x="554676" y="36499"/>
                  </a:cubicBezTo>
                  <a:lnTo>
                    <a:pt x="550709" y="44947"/>
                  </a:lnTo>
                  <a:close/>
                  <a:moveTo>
                    <a:pt x="240512" y="39720"/>
                  </a:moveTo>
                  <a:lnTo>
                    <a:pt x="236825" y="31132"/>
                  </a:lnTo>
                  <a:cubicBezTo>
                    <a:pt x="241166" y="29265"/>
                    <a:pt x="245553" y="27491"/>
                    <a:pt x="249987" y="25811"/>
                  </a:cubicBezTo>
                  <a:lnTo>
                    <a:pt x="253348" y="34539"/>
                  </a:lnTo>
                  <a:cubicBezTo>
                    <a:pt x="249007" y="36219"/>
                    <a:pt x="244760" y="37946"/>
                    <a:pt x="240512" y="39767"/>
                  </a:cubicBezTo>
                  <a:close/>
                  <a:moveTo>
                    <a:pt x="525132" y="34119"/>
                  </a:moveTo>
                  <a:cubicBezTo>
                    <a:pt x="520791" y="32485"/>
                    <a:pt x="516450" y="30898"/>
                    <a:pt x="512016" y="29405"/>
                  </a:cubicBezTo>
                  <a:lnTo>
                    <a:pt x="515003" y="20583"/>
                  </a:lnTo>
                  <a:cubicBezTo>
                    <a:pt x="519531" y="22124"/>
                    <a:pt x="524011" y="23711"/>
                    <a:pt x="528446" y="25438"/>
                  </a:cubicBezTo>
                  <a:lnTo>
                    <a:pt x="525132" y="34166"/>
                  </a:lnTo>
                  <a:close/>
                  <a:moveTo>
                    <a:pt x="266416" y="29778"/>
                  </a:moveTo>
                  <a:lnTo>
                    <a:pt x="263383" y="20957"/>
                  </a:lnTo>
                  <a:cubicBezTo>
                    <a:pt x="267863" y="19416"/>
                    <a:pt x="272391" y="17969"/>
                    <a:pt x="276918" y="16569"/>
                  </a:cubicBezTo>
                  <a:lnTo>
                    <a:pt x="279625" y="25531"/>
                  </a:lnTo>
                  <a:cubicBezTo>
                    <a:pt x="275191" y="26884"/>
                    <a:pt x="270757" y="28285"/>
                    <a:pt x="266416" y="29778"/>
                  </a:cubicBezTo>
                  <a:close/>
                  <a:moveTo>
                    <a:pt x="498807" y="25157"/>
                  </a:moveTo>
                  <a:cubicBezTo>
                    <a:pt x="494373" y="23850"/>
                    <a:pt x="489893" y="22590"/>
                    <a:pt x="485412" y="21424"/>
                  </a:cubicBezTo>
                  <a:lnTo>
                    <a:pt x="487746" y="12369"/>
                  </a:lnTo>
                  <a:cubicBezTo>
                    <a:pt x="492366" y="13536"/>
                    <a:pt x="496940" y="14842"/>
                    <a:pt x="501468" y="16196"/>
                  </a:cubicBezTo>
                  <a:lnTo>
                    <a:pt x="498807" y="25157"/>
                  </a:lnTo>
                  <a:close/>
                  <a:moveTo>
                    <a:pt x="293021" y="21750"/>
                  </a:moveTo>
                  <a:lnTo>
                    <a:pt x="290640" y="12695"/>
                  </a:lnTo>
                  <a:cubicBezTo>
                    <a:pt x="295215" y="11482"/>
                    <a:pt x="299835" y="10362"/>
                    <a:pt x="304456" y="9335"/>
                  </a:cubicBezTo>
                  <a:lnTo>
                    <a:pt x="306510" y="18436"/>
                  </a:lnTo>
                  <a:cubicBezTo>
                    <a:pt x="301982" y="19463"/>
                    <a:pt x="297502" y="20537"/>
                    <a:pt x="293021" y="21704"/>
                  </a:cubicBezTo>
                  <a:close/>
                  <a:moveTo>
                    <a:pt x="471923" y="18203"/>
                  </a:moveTo>
                  <a:cubicBezTo>
                    <a:pt x="467396" y="17223"/>
                    <a:pt x="462868" y="16289"/>
                    <a:pt x="458294" y="15449"/>
                  </a:cubicBezTo>
                  <a:lnTo>
                    <a:pt x="459975" y="6254"/>
                  </a:lnTo>
                  <a:cubicBezTo>
                    <a:pt x="464642" y="7095"/>
                    <a:pt x="469309" y="8028"/>
                    <a:pt x="473930" y="9055"/>
                  </a:cubicBezTo>
                  <a:lnTo>
                    <a:pt x="471923" y="18156"/>
                  </a:lnTo>
                  <a:close/>
                  <a:moveTo>
                    <a:pt x="320138" y="15682"/>
                  </a:moveTo>
                  <a:lnTo>
                    <a:pt x="318411" y="6488"/>
                  </a:lnTo>
                  <a:cubicBezTo>
                    <a:pt x="323079" y="5648"/>
                    <a:pt x="327746" y="4854"/>
                    <a:pt x="332460" y="4154"/>
                  </a:cubicBezTo>
                  <a:lnTo>
                    <a:pt x="333814" y="13395"/>
                  </a:lnTo>
                  <a:cubicBezTo>
                    <a:pt x="329240" y="14049"/>
                    <a:pt x="324666" y="14842"/>
                    <a:pt x="320092" y="15682"/>
                  </a:cubicBezTo>
                  <a:close/>
                  <a:moveTo>
                    <a:pt x="444619" y="13256"/>
                  </a:moveTo>
                  <a:cubicBezTo>
                    <a:pt x="440045" y="12602"/>
                    <a:pt x="435471" y="12042"/>
                    <a:pt x="430850" y="11528"/>
                  </a:cubicBezTo>
                  <a:lnTo>
                    <a:pt x="431830" y="2240"/>
                  </a:lnTo>
                  <a:cubicBezTo>
                    <a:pt x="436544" y="2754"/>
                    <a:pt x="441258" y="3360"/>
                    <a:pt x="445972" y="4014"/>
                  </a:cubicBezTo>
                  <a:lnTo>
                    <a:pt x="444619" y="13256"/>
                  </a:lnTo>
                  <a:close/>
                  <a:moveTo>
                    <a:pt x="347630" y="11669"/>
                  </a:moveTo>
                  <a:lnTo>
                    <a:pt x="346603" y="2380"/>
                  </a:lnTo>
                  <a:cubicBezTo>
                    <a:pt x="351317" y="1867"/>
                    <a:pt x="356031" y="1447"/>
                    <a:pt x="360792" y="1073"/>
                  </a:cubicBezTo>
                  <a:lnTo>
                    <a:pt x="361492" y="10362"/>
                  </a:lnTo>
                  <a:cubicBezTo>
                    <a:pt x="356871" y="10688"/>
                    <a:pt x="352250" y="11155"/>
                    <a:pt x="347676" y="11622"/>
                  </a:cubicBezTo>
                  <a:close/>
                  <a:moveTo>
                    <a:pt x="416987" y="10315"/>
                  </a:moveTo>
                  <a:cubicBezTo>
                    <a:pt x="412367" y="9988"/>
                    <a:pt x="407746" y="9755"/>
                    <a:pt x="403125" y="9568"/>
                  </a:cubicBezTo>
                  <a:lnTo>
                    <a:pt x="403452" y="233"/>
                  </a:lnTo>
                  <a:cubicBezTo>
                    <a:pt x="408213" y="373"/>
                    <a:pt x="412974" y="654"/>
                    <a:pt x="417641" y="980"/>
                  </a:cubicBezTo>
                  <a:lnTo>
                    <a:pt x="416987" y="10268"/>
                  </a:lnTo>
                  <a:close/>
                  <a:moveTo>
                    <a:pt x="375307" y="9615"/>
                  </a:moveTo>
                  <a:lnTo>
                    <a:pt x="374981" y="280"/>
                  </a:lnTo>
                  <a:cubicBezTo>
                    <a:pt x="379695" y="93"/>
                    <a:pt x="384456" y="0"/>
                    <a:pt x="389216" y="0"/>
                  </a:cubicBezTo>
                  <a:lnTo>
                    <a:pt x="389216" y="9335"/>
                  </a:lnTo>
                  <a:cubicBezTo>
                    <a:pt x="384596" y="9335"/>
                    <a:pt x="379928" y="9428"/>
                    <a:pt x="375354" y="9615"/>
                  </a:cubicBezTo>
                  <a:close/>
                </a:path>
              </a:pathLst>
            </a:custGeom>
            <a:solidFill>
              <a:srgbClr val="FFFFFF"/>
            </a:solidFill>
            <a:ln w="4656" cap="flat">
              <a:noFill/>
              <a:prstDash val="solid"/>
              <a:miter/>
            </a:ln>
          </p:spPr>
          <p:txBody>
            <a:bodyPr rtlCol="0" anchor="ctr"/>
            <a:lstStyle/>
            <a:p>
              <a:endParaRPr lang="en-US" sz="2400"/>
            </a:p>
          </p:txBody>
        </p:sp>
      </p:grpSp>
      <p:sp>
        <p:nvSpPr>
          <p:cNvPr id="51" name="Freeform: Shape 50">
            <a:extLst>
              <a:ext uri="{FF2B5EF4-FFF2-40B4-BE49-F238E27FC236}">
                <a16:creationId xmlns:a16="http://schemas.microsoft.com/office/drawing/2014/main" id="{6FEA299F-6D70-50D3-032A-94DB8BB8CAB7}"/>
              </a:ext>
            </a:extLst>
          </p:cNvPr>
          <p:cNvSpPr/>
          <p:nvPr userDrawn="1"/>
        </p:nvSpPr>
        <p:spPr>
          <a:xfrm>
            <a:off x="766009" y="1769155"/>
            <a:ext cx="2021657" cy="4043315"/>
          </a:xfrm>
          <a:custGeom>
            <a:avLst/>
            <a:gdLst>
              <a:gd name="connsiteX0" fmla="*/ 1159855 w 1159854"/>
              <a:gd name="connsiteY0" fmla="*/ 2319709 h 2319709"/>
              <a:gd name="connsiteX1" fmla="*/ 339695 w 1159854"/>
              <a:gd name="connsiteY1" fmla="*/ 1980014 h 2319709"/>
              <a:gd name="connsiteX2" fmla="*/ 0 w 1159854"/>
              <a:gd name="connsiteY2" fmla="*/ 1159855 h 2319709"/>
              <a:gd name="connsiteX3" fmla="*/ 339695 w 1159854"/>
              <a:gd name="connsiteY3" fmla="*/ 339695 h 2319709"/>
              <a:gd name="connsiteX4" fmla="*/ 1159855 w 1159854"/>
              <a:gd name="connsiteY4" fmla="*/ 0 h 2319709"/>
              <a:gd name="connsiteX5" fmla="*/ 1159855 w 1159854"/>
              <a:gd name="connsiteY5" fmla="*/ 9335 h 2319709"/>
              <a:gd name="connsiteX6" fmla="*/ 9335 w 1159854"/>
              <a:gd name="connsiteY6" fmla="*/ 1159855 h 2319709"/>
              <a:gd name="connsiteX7" fmla="*/ 1159855 w 1159854"/>
              <a:gd name="connsiteY7" fmla="*/ 2310375 h 2319709"/>
              <a:gd name="connsiteX8" fmla="*/ 1159855 w 1159854"/>
              <a:gd name="connsiteY8" fmla="*/ 2319709 h 231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854" h="2319709">
                <a:moveTo>
                  <a:pt x="1159855" y="2319709"/>
                </a:moveTo>
                <a:cubicBezTo>
                  <a:pt x="850031" y="2319709"/>
                  <a:pt x="558784" y="2199056"/>
                  <a:pt x="339695" y="1980014"/>
                </a:cubicBezTo>
                <a:cubicBezTo>
                  <a:pt x="120606" y="1760925"/>
                  <a:pt x="0" y="1469678"/>
                  <a:pt x="0" y="1159855"/>
                </a:cubicBezTo>
                <a:cubicBezTo>
                  <a:pt x="0" y="850031"/>
                  <a:pt x="120653" y="558784"/>
                  <a:pt x="339695" y="339695"/>
                </a:cubicBezTo>
                <a:cubicBezTo>
                  <a:pt x="558784" y="120606"/>
                  <a:pt x="850031" y="0"/>
                  <a:pt x="1159855" y="0"/>
                </a:cubicBezTo>
                <a:lnTo>
                  <a:pt x="1159855" y="9335"/>
                </a:lnTo>
                <a:cubicBezTo>
                  <a:pt x="525459" y="9335"/>
                  <a:pt x="9335" y="525459"/>
                  <a:pt x="9335" y="1159855"/>
                </a:cubicBezTo>
                <a:cubicBezTo>
                  <a:pt x="9335" y="1794251"/>
                  <a:pt x="525459" y="2310375"/>
                  <a:pt x="1159855" y="2310375"/>
                </a:cubicBezTo>
                <a:lnTo>
                  <a:pt x="1159855" y="2319709"/>
                </a:lnTo>
                <a:close/>
              </a:path>
            </a:pathLst>
          </a:custGeom>
          <a:solidFill>
            <a:srgbClr val="545454"/>
          </a:solidFill>
          <a:ln w="4656" cap="flat">
            <a:solidFill>
              <a:schemeClr val="bg1">
                <a:lumMod val="95000"/>
              </a:schemeClr>
            </a:solidFill>
            <a:prstDash val="solid"/>
            <a:miter/>
          </a:ln>
        </p:spPr>
        <p:txBody>
          <a:bodyPr rtlCol="0" anchor="ctr"/>
          <a:lstStyle/>
          <a:p>
            <a:endParaRPr lang="en-US" sz="2400"/>
          </a:p>
        </p:txBody>
      </p:sp>
      <p:sp>
        <p:nvSpPr>
          <p:cNvPr id="67" name="Rectangle: Rounded Corners 66">
            <a:extLst>
              <a:ext uri="{FF2B5EF4-FFF2-40B4-BE49-F238E27FC236}">
                <a16:creationId xmlns:a16="http://schemas.microsoft.com/office/drawing/2014/main" id="{CE907BCD-A3B1-8830-30C1-E38A98609F33}"/>
              </a:ext>
            </a:extLst>
          </p:cNvPr>
          <p:cNvSpPr/>
          <p:nvPr userDrawn="1"/>
        </p:nvSpPr>
        <p:spPr>
          <a:xfrm>
            <a:off x="6462353" y="1201699"/>
            <a:ext cx="1906404" cy="1894836"/>
          </a:xfrm>
          <a:prstGeom prst="roundRect">
            <a:avLst>
              <a:gd name="adj" fmla="val 1045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prstClr val="white"/>
              </a:solidFill>
              <a:effectLst/>
              <a:uLnTx/>
              <a:uFillTx/>
              <a:latin typeface="Arial"/>
              <a:cs typeface="+mn-cs"/>
            </a:endParaRPr>
          </a:p>
        </p:txBody>
      </p:sp>
      <p:sp>
        <p:nvSpPr>
          <p:cNvPr id="68" name="Rectangle: Rounded Corners 67">
            <a:extLst>
              <a:ext uri="{FF2B5EF4-FFF2-40B4-BE49-F238E27FC236}">
                <a16:creationId xmlns:a16="http://schemas.microsoft.com/office/drawing/2014/main" id="{2F5B004C-C84C-DB32-ABDF-CAE40F05B4D9}"/>
              </a:ext>
            </a:extLst>
          </p:cNvPr>
          <p:cNvSpPr/>
          <p:nvPr userDrawn="1"/>
        </p:nvSpPr>
        <p:spPr>
          <a:xfrm>
            <a:off x="8564773" y="706831"/>
            <a:ext cx="2389704" cy="2389704"/>
          </a:xfrm>
          <a:prstGeom prst="roundRect">
            <a:avLst>
              <a:gd name="adj" fmla="val 104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prstClr val="white"/>
              </a:solidFill>
              <a:effectLst/>
              <a:uLnTx/>
              <a:uFillTx/>
              <a:latin typeface="Arial"/>
              <a:cs typeface="+mn-cs"/>
            </a:endParaRPr>
          </a:p>
        </p:txBody>
      </p:sp>
      <p:sp>
        <p:nvSpPr>
          <p:cNvPr id="69" name="Rectangle: Rounded Corners 68">
            <a:extLst>
              <a:ext uri="{FF2B5EF4-FFF2-40B4-BE49-F238E27FC236}">
                <a16:creationId xmlns:a16="http://schemas.microsoft.com/office/drawing/2014/main" id="{15630590-BA3E-ED5F-048B-135E4C120492}"/>
              </a:ext>
            </a:extLst>
          </p:cNvPr>
          <p:cNvSpPr/>
          <p:nvPr userDrawn="1"/>
        </p:nvSpPr>
        <p:spPr>
          <a:xfrm flipH="1">
            <a:off x="8564772" y="3278860"/>
            <a:ext cx="2230680" cy="2230680"/>
          </a:xfrm>
          <a:prstGeom prst="roundRect">
            <a:avLst>
              <a:gd name="adj" fmla="val 104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prstClr val="white"/>
              </a:solidFill>
              <a:effectLst/>
              <a:uLnTx/>
              <a:uFillTx/>
              <a:latin typeface="Arial"/>
              <a:cs typeface="+mn-cs"/>
            </a:endParaRPr>
          </a:p>
        </p:txBody>
      </p:sp>
      <p:sp>
        <p:nvSpPr>
          <p:cNvPr id="70" name="Rectangle: Rounded Corners 69">
            <a:extLst>
              <a:ext uri="{FF2B5EF4-FFF2-40B4-BE49-F238E27FC236}">
                <a16:creationId xmlns:a16="http://schemas.microsoft.com/office/drawing/2014/main" id="{F1F7921E-69D4-17E0-71B8-CA736A6C739D}"/>
              </a:ext>
            </a:extLst>
          </p:cNvPr>
          <p:cNvSpPr/>
          <p:nvPr userDrawn="1"/>
        </p:nvSpPr>
        <p:spPr>
          <a:xfrm flipH="1">
            <a:off x="5559515" y="3278860"/>
            <a:ext cx="2828445" cy="2828445"/>
          </a:xfrm>
          <a:prstGeom prst="roundRect">
            <a:avLst>
              <a:gd name="adj" fmla="val 104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prstClr val="white"/>
              </a:solidFill>
              <a:effectLst/>
              <a:uLnTx/>
              <a:uFillTx/>
              <a:latin typeface="Arial"/>
              <a:cs typeface="+mn-cs"/>
            </a:endParaRPr>
          </a:p>
        </p:txBody>
      </p:sp>
      <p:sp>
        <p:nvSpPr>
          <p:cNvPr id="71" name="Freeform: Shape 70">
            <a:extLst>
              <a:ext uri="{FF2B5EF4-FFF2-40B4-BE49-F238E27FC236}">
                <a16:creationId xmlns:a16="http://schemas.microsoft.com/office/drawing/2014/main" id="{1C89E6C9-18AF-7606-EF11-6AE6CED57D89}"/>
              </a:ext>
            </a:extLst>
          </p:cNvPr>
          <p:cNvSpPr/>
          <p:nvPr userDrawn="1"/>
        </p:nvSpPr>
        <p:spPr>
          <a:xfrm flipH="1">
            <a:off x="8546559" y="802913"/>
            <a:ext cx="2310696" cy="2310696"/>
          </a:xfrm>
          <a:custGeom>
            <a:avLst/>
            <a:gdLst>
              <a:gd name="connsiteX0" fmla="*/ 1794812 w 2004391"/>
              <a:gd name="connsiteY0" fmla="*/ 0 h 2004391"/>
              <a:gd name="connsiteX1" fmla="*/ 209579 w 2004391"/>
              <a:gd name="connsiteY1" fmla="*/ 0 h 2004391"/>
              <a:gd name="connsiteX2" fmla="*/ 0 w 2004391"/>
              <a:gd name="connsiteY2" fmla="*/ 209579 h 2004391"/>
              <a:gd name="connsiteX3" fmla="*/ 0 w 2004391"/>
              <a:gd name="connsiteY3" fmla="*/ 1794812 h 2004391"/>
              <a:gd name="connsiteX4" fmla="*/ 209579 w 2004391"/>
              <a:gd name="connsiteY4" fmla="*/ 2004391 h 2004391"/>
              <a:gd name="connsiteX5" fmla="*/ 1310262 w 2004391"/>
              <a:gd name="connsiteY5" fmla="*/ 2004391 h 2004391"/>
              <a:gd name="connsiteX6" fmla="*/ 1310959 w 2004391"/>
              <a:gd name="connsiteY6" fmla="*/ 1990590 h 2004391"/>
              <a:gd name="connsiteX7" fmla="*/ 1996023 w 2004391"/>
              <a:gd name="connsiteY7" fmla="*/ 1305526 h 2004391"/>
              <a:gd name="connsiteX8" fmla="*/ 2004391 w 2004391"/>
              <a:gd name="connsiteY8" fmla="*/ 1305103 h 2004391"/>
              <a:gd name="connsiteX9" fmla="*/ 2004391 w 2004391"/>
              <a:gd name="connsiteY9" fmla="*/ 209579 h 2004391"/>
              <a:gd name="connsiteX10" fmla="*/ 1794812 w 2004391"/>
              <a:gd name="connsiteY10" fmla="*/ 0 h 20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391" h="2004391">
                <a:moveTo>
                  <a:pt x="1794812" y="0"/>
                </a:moveTo>
                <a:lnTo>
                  <a:pt x="209579" y="0"/>
                </a:lnTo>
                <a:cubicBezTo>
                  <a:pt x="93832" y="0"/>
                  <a:pt x="0" y="93832"/>
                  <a:pt x="0" y="209579"/>
                </a:cubicBezTo>
                <a:lnTo>
                  <a:pt x="0" y="1794812"/>
                </a:lnTo>
                <a:cubicBezTo>
                  <a:pt x="0" y="1910559"/>
                  <a:pt x="93832" y="2004391"/>
                  <a:pt x="209579" y="2004391"/>
                </a:cubicBezTo>
                <a:lnTo>
                  <a:pt x="1310262" y="2004391"/>
                </a:lnTo>
                <a:lnTo>
                  <a:pt x="1310959" y="1990590"/>
                </a:lnTo>
                <a:cubicBezTo>
                  <a:pt x="1347642" y="1629375"/>
                  <a:pt x="1634808" y="1342209"/>
                  <a:pt x="1996023" y="1305526"/>
                </a:cubicBezTo>
                <a:lnTo>
                  <a:pt x="2004391" y="1305103"/>
                </a:lnTo>
                <a:lnTo>
                  <a:pt x="2004391" y="209579"/>
                </a:lnTo>
                <a:cubicBezTo>
                  <a:pt x="2004391" y="93832"/>
                  <a:pt x="1910559" y="0"/>
                  <a:pt x="1794812"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prstClr val="white"/>
              </a:solidFill>
              <a:effectLst/>
              <a:uLnTx/>
              <a:uFillTx/>
              <a:latin typeface="Arial"/>
              <a:cs typeface="+mn-cs"/>
            </a:endParaRPr>
          </a:p>
        </p:txBody>
      </p:sp>
      <p:sp>
        <p:nvSpPr>
          <p:cNvPr id="72" name="Freeform: Shape 71">
            <a:extLst>
              <a:ext uri="{FF2B5EF4-FFF2-40B4-BE49-F238E27FC236}">
                <a16:creationId xmlns:a16="http://schemas.microsoft.com/office/drawing/2014/main" id="{7D3D278F-AD4D-244D-743A-2C5338F9A924}"/>
              </a:ext>
            </a:extLst>
          </p:cNvPr>
          <p:cNvSpPr/>
          <p:nvPr userDrawn="1"/>
        </p:nvSpPr>
        <p:spPr>
          <a:xfrm flipH="1">
            <a:off x="6537590" y="1268873"/>
            <a:ext cx="1844737" cy="1844737"/>
          </a:xfrm>
          <a:custGeom>
            <a:avLst/>
            <a:gdLst>
              <a:gd name="connsiteX0" fmla="*/ 1432883 w 1600200"/>
              <a:gd name="connsiteY0" fmla="*/ 0 h 1600200"/>
              <a:gd name="connsiteX1" fmla="*/ 167317 w 1600200"/>
              <a:gd name="connsiteY1" fmla="*/ 0 h 1600200"/>
              <a:gd name="connsiteX2" fmla="*/ 0 w 1600200"/>
              <a:gd name="connsiteY2" fmla="*/ 167317 h 1600200"/>
              <a:gd name="connsiteX3" fmla="*/ 0 w 1600200"/>
              <a:gd name="connsiteY3" fmla="*/ 901026 h 1600200"/>
              <a:gd name="connsiteX4" fmla="*/ 6115 w 1600200"/>
              <a:gd name="connsiteY4" fmla="*/ 901335 h 1600200"/>
              <a:gd name="connsiteX5" fmla="*/ 691179 w 1600200"/>
              <a:gd name="connsiteY5" fmla="*/ 1586399 h 1600200"/>
              <a:gd name="connsiteX6" fmla="*/ 691876 w 1600200"/>
              <a:gd name="connsiteY6" fmla="*/ 1600200 h 1600200"/>
              <a:gd name="connsiteX7" fmla="*/ 1432883 w 1600200"/>
              <a:gd name="connsiteY7" fmla="*/ 1600200 h 1600200"/>
              <a:gd name="connsiteX8" fmla="*/ 1600200 w 1600200"/>
              <a:gd name="connsiteY8" fmla="*/ 1432883 h 1600200"/>
              <a:gd name="connsiteX9" fmla="*/ 1600200 w 1600200"/>
              <a:gd name="connsiteY9" fmla="*/ 167317 h 1600200"/>
              <a:gd name="connsiteX10" fmla="*/ 1432883 w 1600200"/>
              <a:gd name="connsiteY10"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200" h="1600200">
                <a:moveTo>
                  <a:pt x="1432883" y="0"/>
                </a:moveTo>
                <a:lnTo>
                  <a:pt x="167317" y="0"/>
                </a:lnTo>
                <a:cubicBezTo>
                  <a:pt x="74910" y="0"/>
                  <a:pt x="0" y="74910"/>
                  <a:pt x="0" y="167317"/>
                </a:cubicBezTo>
                <a:lnTo>
                  <a:pt x="0" y="901026"/>
                </a:lnTo>
                <a:lnTo>
                  <a:pt x="6115" y="901335"/>
                </a:lnTo>
                <a:cubicBezTo>
                  <a:pt x="367330" y="938018"/>
                  <a:pt x="654496" y="1225184"/>
                  <a:pt x="691179" y="1586399"/>
                </a:cubicBezTo>
                <a:lnTo>
                  <a:pt x="691876" y="1600200"/>
                </a:lnTo>
                <a:lnTo>
                  <a:pt x="1432883" y="1600200"/>
                </a:lnTo>
                <a:cubicBezTo>
                  <a:pt x="1525290" y="1600200"/>
                  <a:pt x="1600200" y="1525290"/>
                  <a:pt x="1600200" y="1432883"/>
                </a:cubicBezTo>
                <a:lnTo>
                  <a:pt x="1600200" y="167317"/>
                </a:lnTo>
                <a:cubicBezTo>
                  <a:pt x="1600200" y="74910"/>
                  <a:pt x="1525290" y="0"/>
                  <a:pt x="1432883"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prstClr val="white"/>
              </a:solidFill>
              <a:effectLst/>
              <a:uLnTx/>
              <a:uFillTx/>
              <a:latin typeface="Arial"/>
              <a:cs typeface="+mn-cs"/>
            </a:endParaRPr>
          </a:p>
        </p:txBody>
      </p:sp>
      <p:sp>
        <p:nvSpPr>
          <p:cNvPr id="73" name="Freeform: Shape 72">
            <a:extLst>
              <a:ext uri="{FF2B5EF4-FFF2-40B4-BE49-F238E27FC236}">
                <a16:creationId xmlns:a16="http://schemas.microsoft.com/office/drawing/2014/main" id="{FC0EDB1B-4B06-0A72-D098-E25FABAAD491}"/>
              </a:ext>
            </a:extLst>
          </p:cNvPr>
          <p:cNvSpPr/>
          <p:nvPr userDrawn="1"/>
        </p:nvSpPr>
        <p:spPr>
          <a:xfrm flipH="1">
            <a:off x="7580955" y="2303378"/>
            <a:ext cx="1769572" cy="1769572"/>
          </a:xfrm>
          <a:custGeom>
            <a:avLst/>
            <a:gdLst>
              <a:gd name="connsiteX0" fmla="*/ 767499 w 1534998"/>
              <a:gd name="connsiteY0" fmla="*/ 0 h 1534998"/>
              <a:gd name="connsiteX1" fmla="*/ 697395 w 1534998"/>
              <a:gd name="connsiteY1" fmla="*/ 3540 h 1534998"/>
              <a:gd name="connsiteX2" fmla="*/ 697395 w 1534998"/>
              <a:gd name="connsiteY2" fmla="*/ 493249 h 1534998"/>
              <a:gd name="connsiteX3" fmla="*/ 487816 w 1534998"/>
              <a:gd name="connsiteY3" fmla="*/ 702828 h 1534998"/>
              <a:gd name="connsiteX4" fmla="*/ 3266 w 1534998"/>
              <a:gd name="connsiteY4" fmla="*/ 702828 h 1534998"/>
              <a:gd name="connsiteX5" fmla="*/ 0 w 1534998"/>
              <a:gd name="connsiteY5" fmla="*/ 767499 h 1534998"/>
              <a:gd name="connsiteX6" fmla="*/ 3963 w 1534998"/>
              <a:gd name="connsiteY6" fmla="*/ 845971 h 1534998"/>
              <a:gd name="connsiteX7" fmla="*/ 4891 w 1534998"/>
              <a:gd name="connsiteY7" fmla="*/ 852047 h 1534998"/>
              <a:gd name="connsiteX8" fmla="*/ 501240 w 1534998"/>
              <a:gd name="connsiteY8" fmla="*/ 852047 h 1534998"/>
              <a:gd name="connsiteX9" fmla="*/ 697395 w 1534998"/>
              <a:gd name="connsiteY9" fmla="*/ 1048202 h 1534998"/>
              <a:gd name="connsiteX10" fmla="*/ 697395 w 1534998"/>
              <a:gd name="connsiteY10" fmla="*/ 1531458 h 1534998"/>
              <a:gd name="connsiteX11" fmla="*/ 767499 w 1534998"/>
              <a:gd name="connsiteY11" fmla="*/ 1534998 h 1534998"/>
              <a:gd name="connsiteX12" fmla="*/ 839856 w 1534998"/>
              <a:gd name="connsiteY12" fmla="*/ 1531344 h 1534998"/>
              <a:gd name="connsiteX13" fmla="*/ 839856 w 1534998"/>
              <a:gd name="connsiteY13" fmla="*/ 1097748 h 1534998"/>
              <a:gd name="connsiteX14" fmla="*/ 1085557 w 1534998"/>
              <a:gd name="connsiteY14" fmla="*/ 852047 h 1534998"/>
              <a:gd name="connsiteX15" fmla="*/ 1530108 w 1534998"/>
              <a:gd name="connsiteY15" fmla="*/ 852047 h 1534998"/>
              <a:gd name="connsiteX16" fmla="*/ 1531035 w 1534998"/>
              <a:gd name="connsiteY16" fmla="*/ 845971 h 1534998"/>
              <a:gd name="connsiteX17" fmla="*/ 1534998 w 1534998"/>
              <a:gd name="connsiteY17" fmla="*/ 767499 h 1534998"/>
              <a:gd name="connsiteX18" fmla="*/ 1531732 w 1534998"/>
              <a:gd name="connsiteY18" fmla="*/ 702828 h 1534998"/>
              <a:gd name="connsiteX19" fmla="*/ 1007173 w 1534998"/>
              <a:gd name="connsiteY19" fmla="*/ 702828 h 1534998"/>
              <a:gd name="connsiteX20" fmla="*/ 839856 w 1534998"/>
              <a:gd name="connsiteY20" fmla="*/ 535511 h 1534998"/>
              <a:gd name="connsiteX21" fmla="*/ 839856 w 1534998"/>
              <a:gd name="connsiteY21" fmla="*/ 3654 h 1534998"/>
              <a:gd name="connsiteX22" fmla="*/ 767499 w 1534998"/>
              <a:gd name="connsiteY22" fmla="*/ 0 h 153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4998" h="1534998">
                <a:moveTo>
                  <a:pt x="767499" y="0"/>
                </a:moveTo>
                <a:lnTo>
                  <a:pt x="697395" y="3540"/>
                </a:lnTo>
                <a:lnTo>
                  <a:pt x="697395" y="493249"/>
                </a:lnTo>
                <a:cubicBezTo>
                  <a:pt x="697395" y="608996"/>
                  <a:pt x="603563" y="702828"/>
                  <a:pt x="487816" y="702828"/>
                </a:cubicBezTo>
                <a:lnTo>
                  <a:pt x="3266" y="702828"/>
                </a:lnTo>
                <a:lnTo>
                  <a:pt x="0" y="767499"/>
                </a:lnTo>
                <a:cubicBezTo>
                  <a:pt x="0" y="793991"/>
                  <a:pt x="1343" y="820170"/>
                  <a:pt x="3963" y="845971"/>
                </a:cubicBezTo>
                <a:lnTo>
                  <a:pt x="4891" y="852047"/>
                </a:lnTo>
                <a:lnTo>
                  <a:pt x="501240" y="852047"/>
                </a:lnTo>
                <a:cubicBezTo>
                  <a:pt x="609573" y="852047"/>
                  <a:pt x="697395" y="939869"/>
                  <a:pt x="697395" y="1048202"/>
                </a:cubicBezTo>
                <a:lnTo>
                  <a:pt x="697395" y="1531458"/>
                </a:lnTo>
                <a:lnTo>
                  <a:pt x="767499" y="1534998"/>
                </a:lnTo>
                <a:lnTo>
                  <a:pt x="839856" y="1531344"/>
                </a:lnTo>
                <a:lnTo>
                  <a:pt x="839856" y="1097748"/>
                </a:lnTo>
                <a:cubicBezTo>
                  <a:pt x="839856" y="962051"/>
                  <a:pt x="949860" y="852047"/>
                  <a:pt x="1085557" y="852047"/>
                </a:cubicBezTo>
                <a:lnTo>
                  <a:pt x="1530108" y="852047"/>
                </a:lnTo>
                <a:lnTo>
                  <a:pt x="1531035" y="845971"/>
                </a:lnTo>
                <a:cubicBezTo>
                  <a:pt x="1533656" y="820170"/>
                  <a:pt x="1534998" y="793991"/>
                  <a:pt x="1534998" y="767499"/>
                </a:cubicBezTo>
                <a:lnTo>
                  <a:pt x="1531732" y="702828"/>
                </a:lnTo>
                <a:lnTo>
                  <a:pt x="1007173" y="702828"/>
                </a:lnTo>
                <a:cubicBezTo>
                  <a:pt x="914766" y="702828"/>
                  <a:pt x="839856" y="627918"/>
                  <a:pt x="839856" y="535511"/>
                </a:cubicBezTo>
                <a:lnTo>
                  <a:pt x="839856" y="3654"/>
                </a:lnTo>
                <a:lnTo>
                  <a:pt x="767499"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prstClr val="white"/>
              </a:solidFill>
              <a:effectLst/>
              <a:uLnTx/>
              <a:uFillTx/>
              <a:latin typeface="Arial"/>
              <a:cs typeface="+mn-cs"/>
            </a:endParaRPr>
          </a:p>
        </p:txBody>
      </p:sp>
      <p:sp>
        <p:nvSpPr>
          <p:cNvPr id="74" name="Freeform: Shape 73">
            <a:extLst>
              <a:ext uri="{FF2B5EF4-FFF2-40B4-BE49-F238E27FC236}">
                <a16:creationId xmlns:a16="http://schemas.microsoft.com/office/drawing/2014/main" id="{F2305B85-83A7-59BA-D900-7F716129242F}"/>
              </a:ext>
            </a:extLst>
          </p:cNvPr>
          <p:cNvSpPr/>
          <p:nvPr userDrawn="1"/>
        </p:nvSpPr>
        <p:spPr>
          <a:xfrm flipH="1">
            <a:off x="5673373" y="3285631"/>
            <a:ext cx="2708953" cy="2708955"/>
          </a:xfrm>
          <a:custGeom>
            <a:avLst/>
            <a:gdLst>
              <a:gd name="connsiteX0" fmla="*/ 2104155 w 2349856"/>
              <a:gd name="connsiteY0" fmla="*/ 0 h 2349856"/>
              <a:gd name="connsiteX1" fmla="*/ 690252 w 2349856"/>
              <a:gd name="connsiteY1" fmla="*/ 0 h 2349856"/>
              <a:gd name="connsiteX2" fmla="*/ 679549 w 2349856"/>
              <a:gd name="connsiteY2" fmla="*/ 70130 h 2349856"/>
              <a:gd name="connsiteX3" fmla="*/ 6115 w 2349856"/>
              <a:gd name="connsiteY3" fmla="*/ 678988 h 2349856"/>
              <a:gd name="connsiteX4" fmla="*/ 0 w 2349856"/>
              <a:gd name="connsiteY4" fmla="*/ 679297 h 2349856"/>
              <a:gd name="connsiteX5" fmla="*/ 0 w 2349856"/>
              <a:gd name="connsiteY5" fmla="*/ 2104155 h 2349856"/>
              <a:gd name="connsiteX6" fmla="*/ 245701 w 2349856"/>
              <a:gd name="connsiteY6" fmla="*/ 2349856 h 2349856"/>
              <a:gd name="connsiteX7" fmla="*/ 2104155 w 2349856"/>
              <a:gd name="connsiteY7" fmla="*/ 2349856 h 2349856"/>
              <a:gd name="connsiteX8" fmla="*/ 2349856 w 2349856"/>
              <a:gd name="connsiteY8" fmla="*/ 2104155 h 2349856"/>
              <a:gd name="connsiteX9" fmla="*/ 2349856 w 2349856"/>
              <a:gd name="connsiteY9" fmla="*/ 245701 h 2349856"/>
              <a:gd name="connsiteX10" fmla="*/ 2104155 w 2349856"/>
              <a:gd name="connsiteY10" fmla="*/ 0 h 234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856" h="2349856">
                <a:moveTo>
                  <a:pt x="2104155" y="0"/>
                </a:moveTo>
                <a:lnTo>
                  <a:pt x="690252" y="0"/>
                </a:lnTo>
                <a:lnTo>
                  <a:pt x="679549" y="70130"/>
                </a:lnTo>
                <a:cubicBezTo>
                  <a:pt x="613095" y="394885"/>
                  <a:pt x="341529" y="644926"/>
                  <a:pt x="6115" y="678988"/>
                </a:cubicBezTo>
                <a:lnTo>
                  <a:pt x="0" y="679297"/>
                </a:lnTo>
                <a:lnTo>
                  <a:pt x="0" y="2104155"/>
                </a:lnTo>
                <a:cubicBezTo>
                  <a:pt x="0" y="2239852"/>
                  <a:pt x="110004" y="2349856"/>
                  <a:pt x="245701" y="2349856"/>
                </a:cubicBezTo>
                <a:lnTo>
                  <a:pt x="2104155" y="2349856"/>
                </a:lnTo>
                <a:cubicBezTo>
                  <a:pt x="2239852" y="2349856"/>
                  <a:pt x="2349856" y="2239852"/>
                  <a:pt x="2349856" y="2104155"/>
                </a:cubicBezTo>
                <a:lnTo>
                  <a:pt x="2349856" y="245701"/>
                </a:lnTo>
                <a:cubicBezTo>
                  <a:pt x="2349856" y="110004"/>
                  <a:pt x="2239852" y="0"/>
                  <a:pt x="210415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prstClr val="white"/>
              </a:solidFill>
              <a:effectLst/>
              <a:uLnTx/>
              <a:uFillTx/>
              <a:latin typeface="Arial"/>
              <a:cs typeface="+mn-cs"/>
            </a:endParaRPr>
          </a:p>
        </p:txBody>
      </p:sp>
      <p:sp>
        <p:nvSpPr>
          <p:cNvPr id="75" name="Freeform: Shape 74">
            <a:extLst>
              <a:ext uri="{FF2B5EF4-FFF2-40B4-BE49-F238E27FC236}">
                <a16:creationId xmlns:a16="http://schemas.microsoft.com/office/drawing/2014/main" id="{FF3ABCAE-C7D2-16A3-AABD-AACF02A91175}"/>
              </a:ext>
            </a:extLst>
          </p:cNvPr>
          <p:cNvSpPr/>
          <p:nvPr userDrawn="1"/>
        </p:nvSpPr>
        <p:spPr>
          <a:xfrm flipH="1">
            <a:off x="8546559" y="3285632"/>
            <a:ext cx="2162685" cy="2162685"/>
          </a:xfrm>
          <a:custGeom>
            <a:avLst/>
            <a:gdLst>
              <a:gd name="connsiteX0" fmla="*/ 1183497 w 1876001"/>
              <a:gd name="connsiteY0" fmla="*/ 0 h 1876001"/>
              <a:gd name="connsiteX1" fmla="*/ 196155 w 1876001"/>
              <a:gd name="connsiteY1" fmla="*/ 0 h 1876001"/>
              <a:gd name="connsiteX2" fmla="*/ 0 w 1876001"/>
              <a:gd name="connsiteY2" fmla="*/ 196155 h 1876001"/>
              <a:gd name="connsiteX3" fmla="*/ 0 w 1876001"/>
              <a:gd name="connsiteY3" fmla="*/ 1679846 h 1876001"/>
              <a:gd name="connsiteX4" fmla="*/ 196155 w 1876001"/>
              <a:gd name="connsiteY4" fmla="*/ 1876001 h 1876001"/>
              <a:gd name="connsiteX5" fmla="*/ 1679846 w 1876001"/>
              <a:gd name="connsiteY5" fmla="*/ 1876001 h 1876001"/>
              <a:gd name="connsiteX6" fmla="*/ 1876001 w 1876001"/>
              <a:gd name="connsiteY6" fmla="*/ 1679846 h 1876001"/>
              <a:gd name="connsiteX7" fmla="*/ 1876001 w 1876001"/>
              <a:gd name="connsiteY7" fmla="*/ 679411 h 1876001"/>
              <a:gd name="connsiteX8" fmla="*/ 1867633 w 1876001"/>
              <a:gd name="connsiteY8" fmla="*/ 678988 h 1876001"/>
              <a:gd name="connsiteX9" fmla="*/ 1194199 w 1876001"/>
              <a:gd name="connsiteY9" fmla="*/ 70130 h 1876001"/>
              <a:gd name="connsiteX10" fmla="*/ 1183497 w 1876001"/>
              <a:gd name="connsiteY10" fmla="*/ 0 h 18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6001" h="1876001">
                <a:moveTo>
                  <a:pt x="1183497" y="0"/>
                </a:moveTo>
                <a:lnTo>
                  <a:pt x="196155" y="0"/>
                </a:lnTo>
                <a:cubicBezTo>
                  <a:pt x="87822" y="0"/>
                  <a:pt x="0" y="87822"/>
                  <a:pt x="0" y="196155"/>
                </a:cubicBezTo>
                <a:lnTo>
                  <a:pt x="0" y="1679846"/>
                </a:lnTo>
                <a:cubicBezTo>
                  <a:pt x="0" y="1788179"/>
                  <a:pt x="87822" y="1876001"/>
                  <a:pt x="196155" y="1876001"/>
                </a:cubicBezTo>
                <a:lnTo>
                  <a:pt x="1679846" y="1876001"/>
                </a:lnTo>
                <a:cubicBezTo>
                  <a:pt x="1788179" y="1876001"/>
                  <a:pt x="1876001" y="1788179"/>
                  <a:pt x="1876001" y="1679846"/>
                </a:cubicBezTo>
                <a:lnTo>
                  <a:pt x="1876001" y="679411"/>
                </a:lnTo>
                <a:lnTo>
                  <a:pt x="1867633" y="678988"/>
                </a:lnTo>
                <a:cubicBezTo>
                  <a:pt x="1532219" y="644926"/>
                  <a:pt x="1260654" y="394885"/>
                  <a:pt x="1194199" y="70130"/>
                </a:cubicBezTo>
                <a:lnTo>
                  <a:pt x="1183497"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prstClr val="white"/>
              </a:solidFill>
              <a:effectLst/>
              <a:uLnTx/>
              <a:uFillTx/>
              <a:latin typeface="Arial"/>
              <a:cs typeface="+mn-cs"/>
            </a:endParaRPr>
          </a:p>
        </p:txBody>
      </p:sp>
      <p:sp>
        <p:nvSpPr>
          <p:cNvPr id="76" name="Picture Placeholder 28">
            <a:extLst>
              <a:ext uri="{FF2B5EF4-FFF2-40B4-BE49-F238E27FC236}">
                <a16:creationId xmlns:a16="http://schemas.microsoft.com/office/drawing/2014/main" id="{B4FC2002-CBED-E033-1270-B45B5A633FA3}"/>
              </a:ext>
            </a:extLst>
          </p:cNvPr>
          <p:cNvSpPr>
            <a:spLocks noGrp="1"/>
          </p:cNvSpPr>
          <p:nvPr>
            <p:ph type="pic" sz="quarter" idx="21" hasCustomPrompt="1"/>
          </p:nvPr>
        </p:nvSpPr>
        <p:spPr>
          <a:xfrm>
            <a:off x="875838" y="1878984"/>
            <a:ext cx="3829335" cy="3827357"/>
          </a:xfrm>
          <a:prstGeom prst="ellipse">
            <a:avLst/>
          </a:prstGeom>
          <a:solidFill>
            <a:schemeClr val="tx2"/>
          </a:solidFill>
        </p:spPr>
        <p:txBody>
          <a:bodyPr wrap="square" lIns="0" tIns="0" rIns="0" bIns="0" anchor="ctr"/>
          <a:lstStyle>
            <a:lvl1pPr marL="0" indent="0" algn="ctr">
              <a:buFont typeface="Arial" panose="020B0604020202020204" pitchFamily="34" charset="0"/>
              <a:buNone/>
              <a:defRPr sz="1600" b="1">
                <a:solidFill>
                  <a:schemeClr val="bg1"/>
                </a:solidFill>
              </a:defRPr>
            </a:lvl1pPr>
          </a:lstStyle>
          <a:p>
            <a:r>
              <a:rPr lang="en-US"/>
              <a:t>Click to add picture</a:t>
            </a:r>
          </a:p>
        </p:txBody>
      </p:sp>
      <p:sp>
        <p:nvSpPr>
          <p:cNvPr id="77" name="Text Placeholder 30">
            <a:extLst>
              <a:ext uri="{FF2B5EF4-FFF2-40B4-BE49-F238E27FC236}">
                <a16:creationId xmlns:a16="http://schemas.microsoft.com/office/drawing/2014/main" id="{ABEF95E2-9348-451B-27EE-1E982067E188}"/>
              </a:ext>
            </a:extLst>
          </p:cNvPr>
          <p:cNvSpPr>
            <a:spLocks noGrp="1"/>
          </p:cNvSpPr>
          <p:nvPr>
            <p:ph type="body" sz="quarter" idx="44" hasCustomPrompt="1"/>
          </p:nvPr>
        </p:nvSpPr>
        <p:spPr>
          <a:xfrm>
            <a:off x="5968015" y="4067856"/>
            <a:ext cx="1957344" cy="1329248"/>
          </a:xfrm>
          <a:prstGeom prst="rect">
            <a:avLst/>
          </a:prstGeom>
        </p:spPr>
        <p:txBody>
          <a:bodyPr wrap="square" lIns="0" tIns="0" rIns="0" bIns="0" anchor="t" anchorCtr="0">
            <a:noAutofit/>
          </a:bodyPr>
          <a:lstStyle>
            <a:lvl1pPr marL="0" indent="0" algn="ctr">
              <a:lnSpc>
                <a:spcPct val="120000"/>
              </a:lnSpc>
              <a:spcBef>
                <a:spcPts val="267"/>
              </a:spcBef>
              <a:spcAft>
                <a:spcPts val="267"/>
              </a:spcAft>
              <a:buNone/>
              <a:defRPr lang="en-US" sz="1067"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Body of the Text Body of the Text Body of the Text Body of the Text Body of the Text Body of the Text Body of the Text Body of the Text</a:t>
            </a:r>
          </a:p>
        </p:txBody>
      </p:sp>
      <p:sp>
        <p:nvSpPr>
          <p:cNvPr id="78" name="Text Placeholder 30">
            <a:extLst>
              <a:ext uri="{FF2B5EF4-FFF2-40B4-BE49-F238E27FC236}">
                <a16:creationId xmlns:a16="http://schemas.microsoft.com/office/drawing/2014/main" id="{88286783-5203-49D2-3E49-34EB12CFF465}"/>
              </a:ext>
            </a:extLst>
          </p:cNvPr>
          <p:cNvSpPr>
            <a:spLocks noGrp="1"/>
          </p:cNvSpPr>
          <p:nvPr>
            <p:ph type="body" sz="quarter" idx="45" hasCustomPrompt="1"/>
          </p:nvPr>
        </p:nvSpPr>
        <p:spPr>
          <a:xfrm>
            <a:off x="6716663" y="2553078"/>
            <a:ext cx="504347" cy="379380"/>
          </a:xfrm>
          <a:prstGeom prst="rect">
            <a:avLst/>
          </a:prstGeom>
        </p:spPr>
        <p:txBody>
          <a:bodyPr wrap="square" lIns="0" tIns="0" rIns="0" bIns="0" anchor="ctr" anchorCtr="0">
            <a:noAutofit/>
          </a:bodyPr>
          <a:lstStyle>
            <a:lvl1pPr marL="0" indent="0" algn="ctr">
              <a:lnSpc>
                <a:spcPct val="120000"/>
              </a:lnSpc>
              <a:spcBef>
                <a:spcPts val="267"/>
              </a:spcBef>
              <a:spcAft>
                <a:spcPts val="267"/>
              </a:spcAft>
              <a:buNone/>
              <a:defRPr lang="en-US" sz="1867" b="1" dirty="0">
                <a:solidFill>
                  <a:schemeClr val="tx2"/>
                </a:solidFill>
              </a:defRPr>
            </a:lvl1pPr>
          </a:lstStyle>
          <a:p>
            <a:pPr lvl="0"/>
            <a:r>
              <a:rPr lang="en-US"/>
              <a:t>01</a:t>
            </a:r>
          </a:p>
        </p:txBody>
      </p:sp>
      <p:sp>
        <p:nvSpPr>
          <p:cNvPr id="79" name="Text Placeholder 30">
            <a:extLst>
              <a:ext uri="{FF2B5EF4-FFF2-40B4-BE49-F238E27FC236}">
                <a16:creationId xmlns:a16="http://schemas.microsoft.com/office/drawing/2014/main" id="{E99EE2D5-B268-645A-D413-D47F7196E922}"/>
              </a:ext>
            </a:extLst>
          </p:cNvPr>
          <p:cNvSpPr>
            <a:spLocks noGrp="1"/>
          </p:cNvSpPr>
          <p:nvPr>
            <p:ph type="body" sz="quarter" idx="46" hasCustomPrompt="1"/>
          </p:nvPr>
        </p:nvSpPr>
        <p:spPr>
          <a:xfrm>
            <a:off x="10068943" y="2599342"/>
            <a:ext cx="504347" cy="379380"/>
          </a:xfrm>
          <a:prstGeom prst="rect">
            <a:avLst/>
          </a:prstGeom>
        </p:spPr>
        <p:txBody>
          <a:bodyPr wrap="square" lIns="0" tIns="0" rIns="0" bIns="0" anchor="ctr" anchorCtr="0">
            <a:noAutofit/>
          </a:bodyPr>
          <a:lstStyle>
            <a:lvl1pPr marL="0" indent="0" algn="ctr">
              <a:lnSpc>
                <a:spcPct val="120000"/>
              </a:lnSpc>
              <a:spcBef>
                <a:spcPts val="267"/>
              </a:spcBef>
              <a:spcAft>
                <a:spcPts val="267"/>
              </a:spcAft>
              <a:buNone/>
              <a:defRPr lang="en-US" sz="1867" b="1" dirty="0">
                <a:solidFill>
                  <a:schemeClr val="accent3"/>
                </a:solidFill>
              </a:defRPr>
            </a:lvl1pPr>
          </a:lstStyle>
          <a:p>
            <a:pPr lvl="0"/>
            <a:r>
              <a:rPr lang="en-US"/>
              <a:t>02</a:t>
            </a:r>
          </a:p>
        </p:txBody>
      </p:sp>
      <p:sp>
        <p:nvSpPr>
          <p:cNvPr id="80" name="Text Placeholder 30">
            <a:extLst>
              <a:ext uri="{FF2B5EF4-FFF2-40B4-BE49-F238E27FC236}">
                <a16:creationId xmlns:a16="http://schemas.microsoft.com/office/drawing/2014/main" id="{C4BA7710-B556-7907-805B-27D8307BAAE9}"/>
              </a:ext>
            </a:extLst>
          </p:cNvPr>
          <p:cNvSpPr>
            <a:spLocks noGrp="1"/>
          </p:cNvSpPr>
          <p:nvPr>
            <p:ph type="body" sz="quarter" idx="47" hasCustomPrompt="1"/>
          </p:nvPr>
        </p:nvSpPr>
        <p:spPr>
          <a:xfrm>
            <a:off x="5968015" y="3471338"/>
            <a:ext cx="504347" cy="379380"/>
          </a:xfrm>
          <a:prstGeom prst="rect">
            <a:avLst/>
          </a:prstGeom>
        </p:spPr>
        <p:txBody>
          <a:bodyPr wrap="square" lIns="0" tIns="0" rIns="0" bIns="0" anchor="ctr" anchorCtr="0">
            <a:noAutofit/>
          </a:bodyPr>
          <a:lstStyle>
            <a:lvl1pPr marL="0" indent="0" algn="ctr">
              <a:lnSpc>
                <a:spcPct val="120000"/>
              </a:lnSpc>
              <a:spcBef>
                <a:spcPts val="267"/>
              </a:spcBef>
              <a:spcAft>
                <a:spcPts val="267"/>
              </a:spcAft>
              <a:buNone/>
              <a:defRPr lang="en-US" sz="1867" b="1" dirty="0">
                <a:solidFill>
                  <a:srgbClr val="F57F2A"/>
                </a:solidFill>
              </a:defRPr>
            </a:lvl1pPr>
          </a:lstStyle>
          <a:p>
            <a:pPr lvl="0"/>
            <a:r>
              <a:rPr lang="en-US"/>
              <a:t>04</a:t>
            </a:r>
          </a:p>
        </p:txBody>
      </p:sp>
      <p:sp>
        <p:nvSpPr>
          <p:cNvPr id="81" name="Text Placeholder 30">
            <a:extLst>
              <a:ext uri="{FF2B5EF4-FFF2-40B4-BE49-F238E27FC236}">
                <a16:creationId xmlns:a16="http://schemas.microsoft.com/office/drawing/2014/main" id="{12841EF9-2FB0-9B21-74F1-0BE1832C22D4}"/>
              </a:ext>
            </a:extLst>
          </p:cNvPr>
          <p:cNvSpPr>
            <a:spLocks noGrp="1"/>
          </p:cNvSpPr>
          <p:nvPr>
            <p:ph type="body" sz="quarter" idx="48" hasCustomPrompt="1"/>
          </p:nvPr>
        </p:nvSpPr>
        <p:spPr>
          <a:xfrm>
            <a:off x="9994937" y="3471338"/>
            <a:ext cx="504347" cy="379380"/>
          </a:xfrm>
          <a:prstGeom prst="rect">
            <a:avLst/>
          </a:prstGeom>
        </p:spPr>
        <p:txBody>
          <a:bodyPr wrap="square" lIns="0" tIns="0" rIns="0" bIns="0" anchor="ctr" anchorCtr="0">
            <a:noAutofit/>
          </a:bodyPr>
          <a:lstStyle>
            <a:lvl1pPr marL="0" indent="0" algn="ctr">
              <a:lnSpc>
                <a:spcPct val="120000"/>
              </a:lnSpc>
              <a:spcBef>
                <a:spcPts val="267"/>
              </a:spcBef>
              <a:spcAft>
                <a:spcPts val="267"/>
              </a:spcAft>
              <a:buNone/>
              <a:defRPr lang="en-US" sz="1867" b="1" dirty="0">
                <a:solidFill>
                  <a:schemeClr val="accent1"/>
                </a:solidFill>
              </a:defRPr>
            </a:lvl1pPr>
          </a:lstStyle>
          <a:p>
            <a:pPr lvl="0"/>
            <a:r>
              <a:rPr lang="en-US"/>
              <a:t>03</a:t>
            </a:r>
          </a:p>
        </p:txBody>
      </p:sp>
      <p:sp>
        <p:nvSpPr>
          <p:cNvPr id="82" name="Text Placeholder 38">
            <a:extLst>
              <a:ext uri="{FF2B5EF4-FFF2-40B4-BE49-F238E27FC236}">
                <a16:creationId xmlns:a16="http://schemas.microsoft.com/office/drawing/2014/main" id="{0FF9F356-24AD-9026-0E28-FF58EAEDE38C}"/>
              </a:ext>
            </a:extLst>
          </p:cNvPr>
          <p:cNvSpPr>
            <a:spLocks noGrp="1"/>
          </p:cNvSpPr>
          <p:nvPr>
            <p:ph type="body" sz="quarter" idx="59" hasCustomPrompt="1"/>
          </p:nvPr>
        </p:nvSpPr>
        <p:spPr>
          <a:xfrm>
            <a:off x="7863993" y="2583584"/>
            <a:ext cx="428564" cy="427432"/>
          </a:xfrm>
          <a:prstGeom prst="ellipse">
            <a:avLst/>
          </a:prstGeom>
          <a:solidFill>
            <a:schemeClr val="tx2"/>
          </a:solidFill>
        </p:spPr>
        <p:txBody>
          <a:bodyPr wrap="none" lIns="0" tIns="0" rIns="0" bIns="0" anchor="ctr">
            <a:noAutofit/>
          </a:bodyPr>
          <a:lstStyle>
            <a:lvl1pPr marL="0" indent="0" algn="ctr">
              <a:buFont typeface="Arial" pitchFamily="34" charset="0"/>
              <a:buNone/>
              <a:defRPr sz="1067"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83" name="Text Placeholder 38">
            <a:extLst>
              <a:ext uri="{FF2B5EF4-FFF2-40B4-BE49-F238E27FC236}">
                <a16:creationId xmlns:a16="http://schemas.microsoft.com/office/drawing/2014/main" id="{6105B1F8-1B13-E280-4367-74433E5E5C1E}"/>
              </a:ext>
            </a:extLst>
          </p:cNvPr>
          <p:cNvSpPr>
            <a:spLocks noGrp="1"/>
          </p:cNvSpPr>
          <p:nvPr>
            <p:ph type="body" sz="quarter" idx="60" hasCustomPrompt="1"/>
          </p:nvPr>
        </p:nvSpPr>
        <p:spPr>
          <a:xfrm>
            <a:off x="7863993" y="3370359"/>
            <a:ext cx="428564" cy="427432"/>
          </a:xfrm>
          <a:prstGeom prst="ellipse">
            <a:avLst/>
          </a:prstGeom>
          <a:noFill/>
        </p:spPr>
        <p:txBody>
          <a:bodyPr wrap="none" lIns="0" tIns="0" rIns="0" bIns="0" anchor="ctr">
            <a:noAutofit/>
          </a:bodyPr>
          <a:lstStyle>
            <a:lvl1pPr marL="0" indent="0" algn="ctr">
              <a:buFont typeface="Arial" pitchFamily="34" charset="0"/>
              <a:buNone/>
              <a:defRPr sz="1067"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84" name="Text Placeholder 38">
            <a:extLst>
              <a:ext uri="{FF2B5EF4-FFF2-40B4-BE49-F238E27FC236}">
                <a16:creationId xmlns:a16="http://schemas.microsoft.com/office/drawing/2014/main" id="{044371DA-5F31-9BAD-5C28-16DB1EFD3DBE}"/>
              </a:ext>
            </a:extLst>
          </p:cNvPr>
          <p:cNvSpPr>
            <a:spLocks noGrp="1"/>
          </p:cNvSpPr>
          <p:nvPr>
            <p:ph type="body" sz="quarter" idx="61" hasCustomPrompt="1"/>
          </p:nvPr>
        </p:nvSpPr>
        <p:spPr>
          <a:xfrm>
            <a:off x="8639783" y="2583584"/>
            <a:ext cx="428564" cy="427432"/>
          </a:xfrm>
          <a:prstGeom prst="ellipse">
            <a:avLst/>
          </a:prstGeom>
          <a:noFill/>
        </p:spPr>
        <p:txBody>
          <a:bodyPr wrap="none" lIns="0" tIns="0" rIns="0" bIns="0" anchor="ctr">
            <a:noAutofit/>
          </a:bodyPr>
          <a:lstStyle>
            <a:lvl1pPr marL="0" indent="0" algn="ctr">
              <a:buFont typeface="Arial" pitchFamily="34" charset="0"/>
              <a:buNone/>
              <a:defRPr sz="1067"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85" name="Text Placeholder 38">
            <a:extLst>
              <a:ext uri="{FF2B5EF4-FFF2-40B4-BE49-F238E27FC236}">
                <a16:creationId xmlns:a16="http://schemas.microsoft.com/office/drawing/2014/main" id="{ED6579F1-EB22-8E6B-7E21-4C557C592CDD}"/>
              </a:ext>
            </a:extLst>
          </p:cNvPr>
          <p:cNvSpPr>
            <a:spLocks noGrp="1"/>
          </p:cNvSpPr>
          <p:nvPr>
            <p:ph type="body" sz="quarter" idx="62" hasCustomPrompt="1"/>
          </p:nvPr>
        </p:nvSpPr>
        <p:spPr>
          <a:xfrm>
            <a:off x="8639783" y="3370359"/>
            <a:ext cx="428564" cy="427432"/>
          </a:xfrm>
          <a:prstGeom prst="ellipse">
            <a:avLst/>
          </a:prstGeom>
          <a:noFill/>
        </p:spPr>
        <p:txBody>
          <a:bodyPr wrap="none" lIns="0" tIns="0" rIns="0" bIns="0" anchor="ctr">
            <a:noAutofit/>
          </a:bodyPr>
          <a:lstStyle>
            <a:lvl1pPr marL="0" indent="0" algn="ctr">
              <a:buFont typeface="Arial" pitchFamily="34" charset="0"/>
              <a:buNone/>
              <a:defRPr sz="1067"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Icon</a:t>
            </a:r>
          </a:p>
        </p:txBody>
      </p:sp>
      <p:sp>
        <p:nvSpPr>
          <p:cNvPr id="86" name="Text Placeholder 30">
            <a:extLst>
              <a:ext uri="{FF2B5EF4-FFF2-40B4-BE49-F238E27FC236}">
                <a16:creationId xmlns:a16="http://schemas.microsoft.com/office/drawing/2014/main" id="{7E594A09-4C27-D37E-35A6-708DF37116C4}"/>
              </a:ext>
            </a:extLst>
          </p:cNvPr>
          <p:cNvSpPr>
            <a:spLocks noGrp="1"/>
          </p:cNvSpPr>
          <p:nvPr>
            <p:ph type="body" sz="quarter" idx="63" hasCustomPrompt="1"/>
          </p:nvPr>
        </p:nvSpPr>
        <p:spPr>
          <a:xfrm>
            <a:off x="8756521" y="4140193"/>
            <a:ext cx="1742764" cy="1043815"/>
          </a:xfrm>
          <a:prstGeom prst="rect">
            <a:avLst/>
          </a:prstGeom>
        </p:spPr>
        <p:txBody>
          <a:bodyPr wrap="square" lIns="0" tIns="0" rIns="0" bIns="0" anchor="t" anchorCtr="0">
            <a:noAutofit/>
          </a:bodyPr>
          <a:lstStyle>
            <a:lvl1pPr marL="0" indent="0" algn="ctr">
              <a:lnSpc>
                <a:spcPct val="120000"/>
              </a:lnSpc>
              <a:spcBef>
                <a:spcPts val="267"/>
              </a:spcBef>
              <a:spcAft>
                <a:spcPts val="267"/>
              </a:spcAft>
              <a:buNone/>
              <a:defRPr lang="en-US" sz="1067"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Body of the Text Body of the Text Body of the Text Body of the Text Body of the Text Body of the Text Body of the Text Body of the Text</a:t>
            </a:r>
          </a:p>
        </p:txBody>
      </p:sp>
      <p:sp>
        <p:nvSpPr>
          <p:cNvPr id="87" name="Text Placeholder 30">
            <a:extLst>
              <a:ext uri="{FF2B5EF4-FFF2-40B4-BE49-F238E27FC236}">
                <a16:creationId xmlns:a16="http://schemas.microsoft.com/office/drawing/2014/main" id="{97F59CB7-35FC-628C-7BA7-84E17D515F1D}"/>
              </a:ext>
            </a:extLst>
          </p:cNvPr>
          <p:cNvSpPr>
            <a:spLocks noGrp="1"/>
          </p:cNvSpPr>
          <p:nvPr>
            <p:ph type="body" sz="quarter" idx="64" hasCustomPrompt="1"/>
          </p:nvPr>
        </p:nvSpPr>
        <p:spPr>
          <a:xfrm>
            <a:off x="8830526" y="984242"/>
            <a:ext cx="1742764" cy="1043815"/>
          </a:xfrm>
          <a:prstGeom prst="rect">
            <a:avLst/>
          </a:prstGeom>
        </p:spPr>
        <p:txBody>
          <a:bodyPr wrap="square" lIns="0" tIns="0" rIns="0" bIns="0" anchor="t" anchorCtr="0">
            <a:noAutofit/>
          </a:bodyPr>
          <a:lstStyle>
            <a:lvl1pPr marL="0" indent="0" algn="ctr">
              <a:lnSpc>
                <a:spcPct val="120000"/>
              </a:lnSpc>
              <a:spcBef>
                <a:spcPts val="267"/>
              </a:spcBef>
              <a:spcAft>
                <a:spcPts val="267"/>
              </a:spcAft>
              <a:buNone/>
              <a:defRPr lang="en-US" sz="1067"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Body of the Text Body of the Text Body of the Text Body of the Text Body of the Text Body of the Text Body of the Text Body of the Text</a:t>
            </a:r>
          </a:p>
        </p:txBody>
      </p:sp>
      <p:sp>
        <p:nvSpPr>
          <p:cNvPr id="88" name="Text Placeholder 30">
            <a:extLst>
              <a:ext uri="{FF2B5EF4-FFF2-40B4-BE49-F238E27FC236}">
                <a16:creationId xmlns:a16="http://schemas.microsoft.com/office/drawing/2014/main" id="{DB759DF2-EA17-E4BF-9889-E076459460E3}"/>
              </a:ext>
            </a:extLst>
          </p:cNvPr>
          <p:cNvSpPr>
            <a:spLocks noGrp="1"/>
          </p:cNvSpPr>
          <p:nvPr>
            <p:ph type="body" sz="quarter" idx="65" hasCustomPrompt="1"/>
          </p:nvPr>
        </p:nvSpPr>
        <p:spPr>
          <a:xfrm>
            <a:off x="6716663" y="1466031"/>
            <a:ext cx="1486591" cy="811887"/>
          </a:xfrm>
          <a:prstGeom prst="rect">
            <a:avLst/>
          </a:prstGeom>
        </p:spPr>
        <p:txBody>
          <a:bodyPr wrap="square" lIns="0" tIns="0" rIns="0" bIns="0" anchor="t" anchorCtr="0">
            <a:noAutofit/>
          </a:bodyPr>
          <a:lstStyle>
            <a:lvl1pPr marL="0" indent="0" algn="ctr">
              <a:lnSpc>
                <a:spcPct val="120000"/>
              </a:lnSpc>
              <a:spcBef>
                <a:spcPts val="267"/>
              </a:spcBef>
              <a:spcAft>
                <a:spcPts val="267"/>
              </a:spcAft>
              <a:buNone/>
              <a:defRPr lang="en-US" sz="1067" dirty="0">
                <a:solidFill>
                  <a:schemeClr val="accent1"/>
                </a:solidFill>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Body of the Text Body of the Text Body of the Text Body of the Text</a:t>
            </a:r>
          </a:p>
        </p:txBody>
      </p:sp>
      <p:pic>
        <p:nvPicPr>
          <p:cNvPr id="4" name="Picture 3" descr="A picture containing logo&#10;&#10;Description automatically generated">
            <a:extLst>
              <a:ext uri="{FF2B5EF4-FFF2-40B4-BE49-F238E27FC236}">
                <a16:creationId xmlns:a16="http://schemas.microsoft.com/office/drawing/2014/main" id="{6F307BF6-FF31-E9C4-ED22-02D315CB49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134393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5847B7-22AD-27AF-A01A-DA4B5990592B}"/>
              </a:ext>
            </a:extLst>
          </p:cNvPr>
          <p:cNvSpPr>
            <a:spLocks noGrp="1"/>
          </p:cNvSpPr>
          <p:nvPr>
            <p:ph type="sldNum" sz="quarter" idx="10"/>
          </p:nvPr>
        </p:nvSpPr>
        <p:spPr/>
        <p:txBody>
          <a:bodyPr/>
          <a:lstStyle>
            <a:lvl1pPr>
              <a:defRPr>
                <a:solidFill>
                  <a:schemeClr val="tx1"/>
                </a:solidFill>
              </a:defRPr>
            </a:lvl1pPr>
          </a:lstStyle>
          <a:p>
            <a:fld id="{3C296C8F-E37A-4645-A3FD-241225245A26}" type="slidenum">
              <a:rPr lang="en-IN" smtClean="0"/>
              <a:pPr/>
              <a:t>‹#›</a:t>
            </a:fld>
            <a:endParaRPr lang="en-IN"/>
          </a:p>
        </p:txBody>
      </p:sp>
      <p:pic>
        <p:nvPicPr>
          <p:cNvPr id="2050" name="Picture 2">
            <a:extLst>
              <a:ext uri="{FF2B5EF4-FFF2-40B4-BE49-F238E27FC236}">
                <a16:creationId xmlns:a16="http://schemas.microsoft.com/office/drawing/2014/main" id="{E64B7A06-68C1-C7D3-EA53-8595A1661CAA}"/>
              </a:ext>
            </a:extLst>
          </p:cNvPr>
          <p:cNvPicPr>
            <a:picLocks noChangeArrowheads="1"/>
          </p:cNvPicPr>
          <p:nvPr userDrawn="1"/>
        </p:nvPicPr>
        <p:blipFill rotWithShape="1">
          <a:blip r:embed="rId3">
            <a:extLst>
              <a:ext uri="{28A0092B-C50C-407E-A947-70E740481C1C}">
                <a14:useLocalDpi xmlns:a14="http://schemas.microsoft.com/office/drawing/2010/main" val="0"/>
              </a:ext>
            </a:extLst>
          </a:blip>
          <a:srcRect b="38243"/>
          <a:stretch/>
        </p:blipFill>
        <p:spPr bwMode="auto">
          <a:xfrm>
            <a:off x="0" y="660815"/>
            <a:ext cx="12192000" cy="51341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DDF8FC0-2138-2BFD-2512-EC888969F06A}"/>
              </a:ext>
            </a:extLst>
          </p:cNvPr>
          <p:cNvSpPr/>
          <p:nvPr userDrawn="1"/>
        </p:nvSpPr>
        <p:spPr>
          <a:xfrm>
            <a:off x="-21771" y="660815"/>
            <a:ext cx="12213771" cy="513416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0" name="Oval 9">
            <a:extLst>
              <a:ext uri="{FF2B5EF4-FFF2-40B4-BE49-F238E27FC236}">
                <a16:creationId xmlns:a16="http://schemas.microsoft.com/office/drawing/2014/main" id="{A79F060A-52DF-99CA-CEB0-A38CA961D9D1}"/>
              </a:ext>
            </a:extLst>
          </p:cNvPr>
          <p:cNvSpPr/>
          <p:nvPr userDrawn="1"/>
        </p:nvSpPr>
        <p:spPr>
          <a:xfrm>
            <a:off x="-608980" y="416936"/>
            <a:ext cx="5873432" cy="5873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Text Placeholder 30">
            <a:extLst>
              <a:ext uri="{FF2B5EF4-FFF2-40B4-BE49-F238E27FC236}">
                <a16:creationId xmlns:a16="http://schemas.microsoft.com/office/drawing/2014/main" id="{06C99541-ABFB-CD9B-CA96-4059D167B08A}"/>
              </a:ext>
            </a:extLst>
          </p:cNvPr>
          <p:cNvSpPr>
            <a:spLocks noGrp="1"/>
          </p:cNvSpPr>
          <p:nvPr>
            <p:ph type="body" sz="quarter" idx="64" hasCustomPrompt="1"/>
          </p:nvPr>
        </p:nvSpPr>
        <p:spPr>
          <a:xfrm>
            <a:off x="5612895" y="1935779"/>
            <a:ext cx="5330371" cy="2719632"/>
          </a:xfrm>
          <a:prstGeom prst="rect">
            <a:avLst/>
          </a:prstGeom>
        </p:spPr>
        <p:txBody>
          <a:bodyPr wrap="square" lIns="0" tIns="0" rIns="0" bIns="0" anchor="ctr" anchorCtr="0">
            <a:noAutofit/>
          </a:bodyPr>
          <a:lstStyle>
            <a:lvl1pPr marL="0" indent="0" algn="r">
              <a:lnSpc>
                <a:spcPct val="120000"/>
              </a:lnSpc>
              <a:spcBef>
                <a:spcPts val="267"/>
              </a:spcBef>
              <a:spcAft>
                <a:spcPts val="267"/>
              </a:spcAft>
              <a:buNone/>
              <a:defRPr lang="en-US" sz="2000" b="1" i="1" dirty="0">
                <a:solidFill>
                  <a:schemeClr val="bg1"/>
                </a:solidFill>
                <a:latin typeface="+mn-lt"/>
              </a:defRPr>
            </a:lvl1pPr>
          </a:lstStyle>
          <a:p>
            <a:pPr marL="0" marR="0" lvl="0" indent="0" algn="ctr" defTabSz="914400" rtl="0" eaLnBrk="1" fontAlgn="auto" latinLnBrk="0" hangingPunct="1">
              <a:lnSpc>
                <a:spcPct val="120000"/>
              </a:lnSpc>
              <a:spcBef>
                <a:spcPts val="267"/>
              </a:spcBef>
              <a:spcAft>
                <a:spcPts val="267"/>
              </a:spcAft>
              <a:buClrTx/>
              <a:buSzTx/>
              <a:buFont typeface="Arial" panose="020B0604020202020204" pitchFamily="34" charset="0"/>
              <a:buNone/>
              <a:tabLst/>
              <a:defRPr/>
            </a:pPr>
            <a:r>
              <a:rPr lang="en-US"/>
              <a:t>Body of the Text Body of the Text Body of the Text Body of the Text Body of the Text Body of the Text Body of the Text Body of the Text</a:t>
            </a:r>
          </a:p>
        </p:txBody>
      </p:sp>
      <p:sp>
        <p:nvSpPr>
          <p:cNvPr id="14" name="Oval 13">
            <a:extLst>
              <a:ext uri="{FF2B5EF4-FFF2-40B4-BE49-F238E27FC236}">
                <a16:creationId xmlns:a16="http://schemas.microsoft.com/office/drawing/2014/main" id="{5A77BF5B-218A-16B7-2F1F-B36FA185D493}"/>
              </a:ext>
            </a:extLst>
          </p:cNvPr>
          <p:cNvSpPr/>
          <p:nvPr userDrawn="1"/>
        </p:nvSpPr>
        <p:spPr>
          <a:xfrm>
            <a:off x="3055716" y="3493867"/>
            <a:ext cx="2868833" cy="2868833"/>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0EA305-68D3-F864-4BA9-3A15E2CD5685}"/>
              </a:ext>
            </a:extLst>
          </p:cNvPr>
          <p:cNvSpPr/>
          <p:nvPr userDrawn="1"/>
        </p:nvSpPr>
        <p:spPr>
          <a:xfrm>
            <a:off x="5359034" y="1323849"/>
            <a:ext cx="1152880" cy="2231380"/>
          </a:xfrm>
          <a:prstGeom prst="rect">
            <a:avLst/>
          </a:prstGeom>
        </p:spPr>
        <p:txBody>
          <a:bodyPr wrap="none">
            <a:spAutoFit/>
          </a:bodyPr>
          <a:lstStyle/>
          <a:p>
            <a:r>
              <a:rPr lang="en-US" sz="13900" b="1" spc="600">
                <a:solidFill>
                  <a:schemeClr val="accent2"/>
                </a:solidFill>
                <a:latin typeface="+mn-lt"/>
                <a:cs typeface="Arial" panose="020B0604020202020204" pitchFamily="34" charset="0"/>
              </a:rPr>
              <a:t>“</a:t>
            </a:r>
            <a:endParaRPr lang="en-US" sz="13900" spc="600">
              <a:solidFill>
                <a:schemeClr val="accent2"/>
              </a:solidFill>
              <a:latin typeface="+mn-lt"/>
              <a:cs typeface="Arial" panose="020B0604020202020204" pitchFamily="34" charset="0"/>
            </a:endParaRPr>
          </a:p>
        </p:txBody>
      </p:sp>
      <p:sp>
        <p:nvSpPr>
          <p:cNvPr id="16" name="Rectangle 15">
            <a:extLst>
              <a:ext uri="{FF2B5EF4-FFF2-40B4-BE49-F238E27FC236}">
                <a16:creationId xmlns:a16="http://schemas.microsoft.com/office/drawing/2014/main" id="{E1CACF05-7A22-6871-61EF-9BF9699DD54F}"/>
              </a:ext>
            </a:extLst>
          </p:cNvPr>
          <p:cNvSpPr/>
          <p:nvPr userDrawn="1"/>
        </p:nvSpPr>
        <p:spPr>
          <a:xfrm rot="10800000">
            <a:off x="10863493" y="3151519"/>
            <a:ext cx="1152880" cy="2231380"/>
          </a:xfrm>
          <a:prstGeom prst="rect">
            <a:avLst/>
          </a:prstGeom>
        </p:spPr>
        <p:txBody>
          <a:bodyPr wrap="none">
            <a:spAutoFit/>
          </a:bodyPr>
          <a:lstStyle/>
          <a:p>
            <a:r>
              <a:rPr lang="en-US" sz="13900" b="1" spc="600">
                <a:solidFill>
                  <a:schemeClr val="accent2"/>
                </a:solidFill>
                <a:latin typeface="+mn-lt"/>
                <a:cs typeface="Arial" panose="020B0604020202020204" pitchFamily="34" charset="0"/>
              </a:rPr>
              <a:t>“</a:t>
            </a:r>
            <a:endParaRPr lang="en-US" sz="13900" spc="600">
              <a:solidFill>
                <a:schemeClr val="accent2"/>
              </a:solidFill>
              <a:latin typeface="+mn-lt"/>
              <a:cs typeface="Arial" panose="020B0604020202020204" pitchFamily="34" charset="0"/>
            </a:endParaRPr>
          </a:p>
        </p:txBody>
      </p:sp>
      <p:sp>
        <p:nvSpPr>
          <p:cNvPr id="18" name="Picture Placeholder 28">
            <a:extLst>
              <a:ext uri="{FF2B5EF4-FFF2-40B4-BE49-F238E27FC236}">
                <a16:creationId xmlns:a16="http://schemas.microsoft.com/office/drawing/2014/main" id="{D734D0AA-9225-0A9A-CA1A-2C6CBF62E8DF}"/>
              </a:ext>
            </a:extLst>
          </p:cNvPr>
          <p:cNvSpPr>
            <a:spLocks noGrp="1"/>
          </p:cNvSpPr>
          <p:nvPr>
            <p:ph type="pic" sz="quarter" idx="21" hasCustomPrompt="1"/>
          </p:nvPr>
        </p:nvSpPr>
        <p:spPr>
          <a:xfrm>
            <a:off x="-253280" y="772636"/>
            <a:ext cx="5162032" cy="5162032"/>
          </a:xfrm>
          <a:prstGeom prst="ellipse">
            <a:avLst/>
          </a:prstGeom>
          <a:solidFill>
            <a:schemeClr val="accent1"/>
          </a:solidFill>
        </p:spPr>
        <p:txBody>
          <a:bodyPr wrap="square" lIns="0" tIns="0" rIns="0" bIns="0" anchor="ctr"/>
          <a:lstStyle>
            <a:lvl1pPr marL="0" indent="0" algn="ctr">
              <a:buFont typeface="Arial" panose="020B0604020202020204" pitchFamily="34" charset="0"/>
              <a:buNone/>
              <a:defRPr sz="1600" b="1">
                <a:solidFill>
                  <a:schemeClr val="bg1"/>
                </a:solidFill>
                <a:latin typeface="+mn-lt"/>
              </a:defRPr>
            </a:lvl1pPr>
          </a:lstStyle>
          <a:p>
            <a:r>
              <a:rPr lang="en-US"/>
              <a:t>Click to add picture</a:t>
            </a:r>
          </a:p>
        </p:txBody>
      </p:sp>
      <p:pic>
        <p:nvPicPr>
          <p:cNvPr id="4" name="Picture 3" descr="A picture containing logo&#10;&#10;Description automatically generated">
            <a:extLst>
              <a:ext uri="{FF2B5EF4-FFF2-40B4-BE49-F238E27FC236}">
                <a16:creationId xmlns:a16="http://schemas.microsoft.com/office/drawing/2014/main" id="{B1AD3250-E32E-27D1-5961-7566B25088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557" t="4445" r="4504" b="4440"/>
          <a:stretch/>
        </p:blipFill>
        <p:spPr>
          <a:xfrm>
            <a:off x="495300" y="6416675"/>
            <a:ext cx="823913" cy="412750"/>
          </a:xfrm>
          <a:prstGeom prst="rect">
            <a:avLst/>
          </a:prstGeom>
        </p:spPr>
      </p:pic>
    </p:spTree>
    <p:custDataLst>
      <p:tags r:id="rId1"/>
    </p:custDataLst>
    <p:extLst>
      <p:ext uri="{BB962C8B-B14F-4D97-AF65-F5344CB8AC3E}">
        <p14:creationId xmlns:p14="http://schemas.microsoft.com/office/powerpoint/2010/main" val="334338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64D34-5495-43A1-E5FA-E517E873CDFB}"/>
              </a:ext>
            </a:extLst>
          </p:cNvPr>
          <p:cNvSpPr>
            <a:spLocks noGrp="1"/>
          </p:cNvSpPr>
          <p:nvPr>
            <p:ph type="title"/>
          </p:nvPr>
        </p:nvSpPr>
        <p:spPr>
          <a:xfrm>
            <a:off x="495300" y="365125"/>
            <a:ext cx="112014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31B34D6-78A1-CE2E-7D5D-2DAE93F76A89}"/>
              </a:ext>
            </a:extLst>
          </p:cNvPr>
          <p:cNvSpPr>
            <a:spLocks noGrp="1"/>
          </p:cNvSpPr>
          <p:nvPr>
            <p:ph type="body" idx="1"/>
          </p:nvPr>
        </p:nvSpPr>
        <p:spPr>
          <a:xfrm>
            <a:off x="495300" y="1825625"/>
            <a:ext cx="11201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a:extLst>
              <a:ext uri="{FF2B5EF4-FFF2-40B4-BE49-F238E27FC236}">
                <a16:creationId xmlns:a16="http://schemas.microsoft.com/office/drawing/2014/main" id="{28A8A739-F861-ABEE-AA65-1F0EA4D08605}"/>
              </a:ext>
            </a:extLst>
          </p:cNvPr>
          <p:cNvSpPr>
            <a:spLocks noGrp="1"/>
          </p:cNvSpPr>
          <p:nvPr>
            <p:ph type="sldNum" sz="quarter" idx="4"/>
          </p:nvPr>
        </p:nvSpPr>
        <p:spPr>
          <a:xfrm>
            <a:off x="89535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96C8F-E37A-4645-A3FD-241225245A26}" type="slidenum">
              <a:rPr lang="en-IN" smtClean="0"/>
              <a:t>‹#›</a:t>
            </a:fld>
            <a:endParaRPr lang="en-IN"/>
          </a:p>
        </p:txBody>
      </p:sp>
    </p:spTree>
    <p:extLst>
      <p:ext uri="{BB962C8B-B14F-4D97-AF65-F5344CB8AC3E}">
        <p14:creationId xmlns:p14="http://schemas.microsoft.com/office/powerpoint/2010/main" val="3354721551"/>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0" r:id="rId4"/>
    <p:sldLayoutId id="2147483651" r:id="rId5"/>
    <p:sldLayoutId id="2147483652" r:id="rId6"/>
    <p:sldLayoutId id="2147483655" r:id="rId7"/>
    <p:sldLayoutId id="2147483657" r:id="rId8"/>
    <p:sldLayoutId id="2147483658" r:id="rId9"/>
    <p:sldLayoutId id="2147483659" r:id="rId10"/>
    <p:sldLayoutId id="2147483660" r:id="rId11"/>
    <p:sldLayoutId id="2147483661" r:id="rId12"/>
    <p:sldLayoutId id="2147483662" r:id="rId13"/>
    <p:sldLayoutId id="2147483669" r:id="rId14"/>
    <p:sldLayoutId id="2147483663" r:id="rId15"/>
    <p:sldLayoutId id="2147483666" r:id="rId16"/>
    <p:sldLayoutId id="2147483667" r:id="rId17"/>
    <p:sldLayoutId id="2147483668" r:id="rId18"/>
    <p:sldLayoutId id="2147483670" r:id="rId19"/>
    <p:sldLayoutId id="2147483671" r:id="rId20"/>
    <p:sldLayoutId id="2147483672" r:id="rId21"/>
    <p:sldLayoutId id="2147483673" r:id="rId22"/>
    <p:sldLayoutId id="2147483674" r:id="rId23"/>
    <p:sldLayoutId id="2147483690" r:id="rId24"/>
    <p:sldLayoutId id="2147483691" r:id="rId25"/>
    <p:sldLayoutId id="2147483692" r:id="rId26"/>
    <p:sldLayoutId id="2147483693"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312" userDrawn="1">
          <p15:clr>
            <a:srgbClr val="F26B43"/>
          </p15:clr>
        </p15:guide>
        <p15:guide id="3" pos="7368" userDrawn="1">
          <p15:clr>
            <a:srgbClr val="F26B43"/>
          </p15:clr>
        </p15:guide>
        <p15:guide id="4" orient="horz" pos="4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5/15/2025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19197089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defTabSz="914400" rtl="0" eaLnBrk="1" latinLnBrk="0" hangingPunct="1">
        <a:lnSpc>
          <a:spcPct val="90000"/>
        </a:lnSpc>
        <a:spcBef>
          <a:spcPct val="0"/>
        </a:spcBef>
        <a:buNone/>
        <a:defRPr sz="4000" b="1" kern="1200">
          <a:solidFill>
            <a:srgbClr val="2D6E8D"/>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spcAft>
          <a:spcPts val="600"/>
        </a:spcAft>
        <a:buClr>
          <a:srgbClr val="FF9900"/>
        </a:buClr>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6.xml"/><Relationship Id="rId16" Type="http://schemas.microsoft.com/office/2007/relationships/hdphoto" Target="../media/hdphoto2.wdp"/><Relationship Id="rId1" Type="http://schemas.openxmlformats.org/officeDocument/2006/relationships/slideLayout" Target="../slideLayouts/slideLayout2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13.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hyperlink" Target="https://www.csusm.edu/cicsc/land.pdf"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microsoft.com/office/2007/relationships/hdphoto" Target="../media/hdphoto2.wdp"/><Relationship Id="rId3" Type="http://schemas.openxmlformats.org/officeDocument/2006/relationships/image" Target="../media/image26.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13.png"/><Relationship Id="rId2" Type="http://schemas.openxmlformats.org/officeDocument/2006/relationships/notesSlide" Target="../notesSlides/notesSlide19.xml"/><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slideLayout" Target="../slideLayouts/slideLayout20.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33.xml"/><Relationship Id="rId5" Type="http://schemas.microsoft.com/office/2007/relationships/hdphoto" Target="../media/hdphoto2.wdp"/><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75.png"/><Relationship Id="rId17" Type="http://schemas.microsoft.com/office/2007/relationships/hdphoto" Target="../media/hdphoto2.wdp"/><Relationship Id="rId2" Type="http://schemas.openxmlformats.org/officeDocument/2006/relationships/notesSlide" Target="../notesSlides/notesSlide35.xml"/><Relationship Id="rId16"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diagramColors" Target="../diagrams/colors4.xml"/><Relationship Id="rId11" Type="http://schemas.openxmlformats.org/officeDocument/2006/relationships/image" Target="../media/image74.svg"/><Relationship Id="rId5" Type="http://schemas.openxmlformats.org/officeDocument/2006/relationships/diagramQuickStyle" Target="../diagrams/quickStyle4.xml"/><Relationship Id="rId15" Type="http://schemas.openxmlformats.org/officeDocument/2006/relationships/image" Target="../media/image78.svg"/><Relationship Id="rId10" Type="http://schemas.openxmlformats.org/officeDocument/2006/relationships/image" Target="../media/image73.png"/><Relationship Id="rId4" Type="http://schemas.openxmlformats.org/officeDocument/2006/relationships/diagramLayout" Target="../diagrams/layout4.xml"/><Relationship Id="rId9" Type="http://schemas.openxmlformats.org/officeDocument/2006/relationships/image" Target="../media/image72.svg"/><Relationship Id="rId1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0.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79.png"/><Relationship Id="rId7"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80.svg"/><Relationship Id="rId9" Type="http://schemas.openxmlformats.org/officeDocument/2006/relationships/image" Target="../media/image22.png"/></Relationships>
</file>

<file path=ppt/slides/_rels/slide42.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 Id="rId9" Type="http://schemas.openxmlformats.org/officeDocument/2006/relationships/image" Target="../media/image22.png"/></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hyperlink" Target="https://leapinstitute.org/about/" TargetMode="External"/><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8.xml"/><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1.xml"/><Relationship Id="rId1" Type="http://schemas.openxmlformats.org/officeDocument/2006/relationships/tags" Target="../tags/tag23.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27.xml"/><Relationship Id="rId1" Type="http://schemas.openxmlformats.org/officeDocument/2006/relationships/tags" Target="../tags/tag2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0" descr="Bed of red poppies, buds, stems, and leaves">
            <a:extLst>
              <a:ext uri="{FF2B5EF4-FFF2-40B4-BE49-F238E27FC236}">
                <a16:creationId xmlns:a16="http://schemas.microsoft.com/office/drawing/2014/main" id="{8D61B9E0-E467-CE31-CC0C-BECD408F26F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6653" b="16653"/>
          <a:stretch/>
        </p:blipFill>
        <p:spPr>
          <a:xfrm>
            <a:off x="8699838" y="3429000"/>
            <a:ext cx="2922451" cy="2922451"/>
          </a:xfrm>
          <a:ln>
            <a:solidFill>
              <a:schemeClr val="bg1"/>
            </a:solidFill>
          </a:ln>
        </p:spPr>
      </p:pic>
      <p:sp>
        <p:nvSpPr>
          <p:cNvPr id="51" name="Text Placeholder 50">
            <a:extLst>
              <a:ext uri="{FF2B5EF4-FFF2-40B4-BE49-F238E27FC236}">
                <a16:creationId xmlns:a16="http://schemas.microsoft.com/office/drawing/2014/main" id="{74629FE8-7263-5422-52C6-7517C138ABF2}"/>
              </a:ext>
            </a:extLst>
          </p:cNvPr>
          <p:cNvSpPr>
            <a:spLocks noGrp="1"/>
          </p:cNvSpPr>
          <p:nvPr>
            <p:ph type="title" idx="4294967295"/>
          </p:nvPr>
        </p:nvSpPr>
        <p:spPr>
          <a:xfrm>
            <a:off x="966788" y="2165350"/>
            <a:ext cx="8585200" cy="1382713"/>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First-Episode Psychosis (FEP) Series: </a:t>
            </a:r>
            <a:r>
              <a:rPr kumimoji="0" lang="en-US" sz="2400" b="1" i="1" u="none" strike="noStrike" kern="1200" cap="none" spc="0" normalizeH="0" baseline="0" noProof="0" dirty="0">
                <a:ln>
                  <a:noFill/>
                </a:ln>
                <a:solidFill>
                  <a:schemeClr val="bg1"/>
                </a:solidFill>
                <a:effectLst/>
                <a:uLnTx/>
                <a:uFillTx/>
                <a:latin typeface="+mn-lt"/>
                <a:ea typeface="+mn-ea"/>
                <a:cs typeface="+mn-cs"/>
              </a:rPr>
              <a:t>Empowering Mobile Crisis Teams to Recognize and Respond to People Experiencing FEP</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52" name="Text Placeholder 51">
            <a:extLst>
              <a:ext uri="{FF2B5EF4-FFF2-40B4-BE49-F238E27FC236}">
                <a16:creationId xmlns:a16="http://schemas.microsoft.com/office/drawing/2014/main" id="{044FFE10-988D-667D-21A1-A3E7613100CE}"/>
              </a:ext>
            </a:extLst>
          </p:cNvPr>
          <p:cNvSpPr>
            <a:spLocks noGrp="1"/>
          </p:cNvSpPr>
          <p:nvPr>
            <p:ph type="body" sz="quarter" idx="17"/>
          </p:nvPr>
        </p:nvSpPr>
        <p:spPr>
          <a:xfrm>
            <a:off x="966910" y="5579325"/>
            <a:ext cx="6104712" cy="365760"/>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accent1"/>
                </a:solidFill>
                <a:effectLst/>
                <a:uLnTx/>
                <a:uFillTx/>
                <a:ea typeface="+mn-ea"/>
                <a:cs typeface="Segoe UI"/>
              </a:rPr>
              <a:t>Apurva Bhatt, MD​​ (she/her/Dr.)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accent1"/>
                </a:solidFill>
                <a:effectLst/>
                <a:uLnTx/>
                <a:uFillTx/>
                <a:ea typeface="+mn-ea"/>
                <a:cs typeface="Segoe UI"/>
              </a:rPr>
              <a:t>Katherine Pierce,</a:t>
            </a:r>
            <a:r>
              <a:rPr lang="en-US">
                <a:solidFill>
                  <a:schemeClr val="accent1"/>
                </a:solidFill>
                <a:cs typeface="Segoe UI"/>
              </a:rPr>
              <a:t> </a:t>
            </a:r>
            <a:r>
              <a:rPr kumimoji="0" lang="en-US" b="1" i="0" u="none" strike="noStrike" kern="1200" cap="none" spc="0" normalizeH="0" baseline="0" noProof="0">
                <a:ln>
                  <a:noFill/>
                </a:ln>
                <a:solidFill>
                  <a:schemeClr val="accent1"/>
                </a:solidFill>
                <a:effectLst/>
                <a:uLnTx/>
                <a:uFillTx/>
                <a:ea typeface="+mn-ea"/>
                <a:cs typeface="Segoe UI"/>
              </a:rPr>
              <a:t>PhD (she/her/Dr.)</a:t>
            </a:r>
          </a:p>
          <a:p>
            <a:pPr marL="0" marR="0" lvl="0" indent="0" defTabSz="914400" rtl="0" eaLnBrk="1" fontAlgn="auto" latinLnBrk="0" hangingPunct="1">
              <a:lnSpc>
                <a:spcPct val="100000"/>
              </a:lnSpc>
              <a:spcBef>
                <a:spcPts val="0"/>
              </a:spcBef>
              <a:spcAft>
                <a:spcPts val="0"/>
              </a:spcAft>
              <a:buClrTx/>
              <a:buSzTx/>
              <a:buFontTx/>
              <a:buNone/>
              <a:tabLst/>
              <a:defRPr/>
            </a:pPr>
            <a:endParaRPr lang="en-US">
              <a:solidFill>
                <a:schemeClr val="accent1"/>
              </a:solidFill>
              <a:cs typeface="Segoe UI"/>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solidFill>
                  <a:schemeClr val="accent1"/>
                </a:solidFill>
                <a:cs typeface="Segoe UI"/>
              </a:rPr>
              <a:t>April 22, 2025</a:t>
            </a:r>
            <a:endParaRPr kumimoji="0" lang="en-US" b="1" i="0" u="none" strike="noStrike" kern="1200" cap="none" spc="0" normalizeH="0" baseline="0" noProof="0">
              <a:ln>
                <a:noFill/>
              </a:ln>
              <a:solidFill>
                <a:schemeClr val="accent1"/>
              </a:solidFill>
              <a:effectLst/>
              <a:uLnTx/>
              <a:uFillTx/>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Segoe UI"/>
              <a:ea typeface="+mn-ea"/>
              <a:cs typeface="Segoe UI"/>
            </a:endParaRPr>
          </a:p>
        </p:txBody>
      </p:sp>
      <p:grpSp>
        <p:nvGrpSpPr>
          <p:cNvPr id="5" name="Group 4">
            <a:extLst>
              <a:ext uri="{FF2B5EF4-FFF2-40B4-BE49-F238E27FC236}">
                <a16:creationId xmlns:a16="http://schemas.microsoft.com/office/drawing/2014/main" id="{4B2DFF36-7319-01AC-5C30-AACAB924F372}"/>
              </a:ext>
              <a:ext uri="{C183D7F6-B498-43B3-948B-1728B52AA6E4}">
                <adec:decorative xmlns:adec="http://schemas.microsoft.com/office/drawing/2017/decorative" val="1"/>
              </a:ext>
            </a:extLst>
          </p:cNvPr>
          <p:cNvGrpSpPr/>
          <p:nvPr/>
        </p:nvGrpSpPr>
        <p:grpSpPr>
          <a:xfrm rot="7773928">
            <a:off x="8187980" y="4460825"/>
            <a:ext cx="1413115" cy="2149876"/>
            <a:chOff x="9743645" y="1319824"/>
            <a:chExt cx="1413115" cy="2149876"/>
          </a:xfrm>
        </p:grpSpPr>
        <p:sp>
          <p:nvSpPr>
            <p:cNvPr id="6" name="Oval 5">
              <a:extLst>
                <a:ext uri="{FF2B5EF4-FFF2-40B4-BE49-F238E27FC236}">
                  <a16:creationId xmlns:a16="http://schemas.microsoft.com/office/drawing/2014/main" id="{E7C556F2-D53B-53CC-6F8A-0E2FDDE1151D}"/>
                </a:ext>
              </a:extLst>
            </p:cNvPr>
            <p:cNvSpPr/>
            <p:nvPr userDrawn="1"/>
          </p:nvSpPr>
          <p:spPr>
            <a:xfrm rot="16200000">
              <a:off x="10314478" y="1319824"/>
              <a:ext cx="842282" cy="842282"/>
            </a:xfrm>
            <a:prstGeom prst="ellipse">
              <a:avLst/>
            </a:prstGeom>
            <a:solidFill>
              <a:srgbClr val="15315A"/>
            </a:solidFill>
            <a:ln>
              <a:solidFill>
                <a:schemeClr val="bg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67" err="1">
                <a:solidFill>
                  <a:schemeClr val="accent2"/>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B4D75D50-5A77-1D8D-B9B4-BF870399E55C}"/>
                </a:ext>
              </a:extLst>
            </p:cNvPr>
            <p:cNvSpPr/>
            <p:nvPr userDrawn="1"/>
          </p:nvSpPr>
          <p:spPr>
            <a:xfrm rot="16200000">
              <a:off x="9743645" y="3193482"/>
              <a:ext cx="276218" cy="276218"/>
            </a:xfrm>
            <a:prstGeom prst="ellipse">
              <a:avLst/>
            </a:prstGeom>
            <a:solidFill>
              <a:schemeClr val="accent3"/>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67" err="1">
                <a:solidFill>
                  <a:schemeClr val="accent2"/>
                </a:solidFill>
                <a:latin typeface="Arial" panose="020B0604020202020204" pitchFamily="34" charset="0"/>
                <a:cs typeface="Arial" panose="020B0604020202020204" pitchFamily="34" charset="0"/>
              </a:endParaRPr>
            </a:p>
          </p:txBody>
        </p:sp>
      </p:grpSp>
      <p:sp>
        <p:nvSpPr>
          <p:cNvPr id="3" name="Subtitle 5">
            <a:extLst>
              <a:ext uri="{FF2B5EF4-FFF2-40B4-BE49-F238E27FC236}">
                <a16:creationId xmlns:a16="http://schemas.microsoft.com/office/drawing/2014/main" id="{5F8173B3-546D-1DF1-DBEF-1F0A9D8ACED3}"/>
              </a:ext>
            </a:extLst>
          </p:cNvPr>
          <p:cNvSpPr txBox="1">
            <a:spLocks/>
          </p:cNvSpPr>
          <p:nvPr/>
        </p:nvSpPr>
        <p:spPr>
          <a:xfrm>
            <a:off x="966910" y="3788331"/>
            <a:ext cx="8585599" cy="517116"/>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spcAft>
                <a:spcPts val="600"/>
              </a:spcAft>
              <a:buClr>
                <a:srgbClr val="FF9900"/>
              </a:buClr>
              <a:buFont typeface="Segoe UI" panose="020B0502040204020203" pitchFamily="34" charset="0"/>
              <a:buNone/>
              <a:defRPr sz="2400" kern="1200" baseline="0">
                <a:solidFill>
                  <a:srgbClr val="14315A"/>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spcAft>
                <a:spcPts val="600"/>
              </a:spcAft>
              <a:buClr>
                <a:srgbClr val="FF9900"/>
              </a:buClr>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spcAft>
                <a:spcPts val="600"/>
              </a:spcAft>
              <a:buClr>
                <a:srgbClr val="FF9900"/>
              </a:buClr>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spcAft>
                <a:spcPts val="600"/>
              </a:spcAft>
              <a:buClr>
                <a:srgbClr val="FF9900"/>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spcAft>
                <a:spcPts val="600"/>
              </a:spcAft>
              <a:buClr>
                <a:srgbClr val="FF9900"/>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US" b="1">
                <a:solidFill>
                  <a:schemeClr val="bg1"/>
                </a:solidFill>
                <a:latin typeface="+mn-lt"/>
                <a:cs typeface="Segoe UI"/>
              </a:rPr>
              <a:t>Session 2: FEP and Mobile Crisis Assessment and Intervention Strategies</a:t>
            </a:r>
          </a:p>
        </p:txBody>
      </p:sp>
      <p:pic>
        <p:nvPicPr>
          <p:cNvPr id="4" name="Picture 3" descr="M-TAC logo">
            <a:extLst>
              <a:ext uri="{FF2B5EF4-FFF2-40B4-BE49-F238E27FC236}">
                <a16:creationId xmlns:a16="http://schemas.microsoft.com/office/drawing/2014/main" id="{F1AD039D-0C6B-73F9-2424-C38A625B50EF}"/>
              </a:ext>
            </a:extLst>
          </p:cNvPr>
          <p:cNvPicPr>
            <a:picLocks noChangeAspect="1"/>
          </p:cNvPicPr>
          <p:nvPr/>
        </p:nvPicPr>
        <p:blipFill>
          <a:blip r:embed="rId4"/>
          <a:stretch>
            <a:fillRect/>
          </a:stretch>
        </p:blipFill>
        <p:spPr>
          <a:xfrm>
            <a:off x="5488003" y="280572"/>
            <a:ext cx="2628649" cy="1220332"/>
          </a:xfrm>
          <a:prstGeom prst="rect">
            <a:avLst/>
          </a:prstGeom>
        </p:spPr>
      </p:pic>
    </p:spTree>
    <p:custDataLst>
      <p:tags r:id="rId1"/>
    </p:custDataLst>
    <p:extLst>
      <p:ext uri="{BB962C8B-B14F-4D97-AF65-F5344CB8AC3E}">
        <p14:creationId xmlns:p14="http://schemas.microsoft.com/office/powerpoint/2010/main" val="392501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7AE5-3303-1702-7D09-0025BA1D7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E9740-EAB8-55E4-7D6E-7237A9F489E0}"/>
              </a:ext>
            </a:extLst>
          </p:cNvPr>
          <p:cNvSpPr>
            <a:spLocks noGrp="1"/>
          </p:cNvSpPr>
          <p:nvPr>
            <p:ph type="title"/>
          </p:nvPr>
        </p:nvSpPr>
        <p:spPr>
          <a:xfrm>
            <a:off x="603506" y="2466842"/>
            <a:ext cx="3144035" cy="1602028"/>
          </a:xfrm>
        </p:spPr>
        <p:txBody>
          <a:bodyPr>
            <a:noAutofit/>
          </a:bodyPr>
          <a:lstStyle/>
          <a:p>
            <a:pPr algn="l"/>
            <a:r>
              <a:rPr lang="en-US">
                <a:solidFill>
                  <a:schemeClr val="accent1"/>
                </a:solidFill>
                <a:latin typeface="Arial"/>
                <a:cs typeface="Segoe UI"/>
              </a:rPr>
              <a:t>The Goal is to Get People Back to What Matters to Them.</a:t>
            </a:r>
          </a:p>
        </p:txBody>
      </p:sp>
      <p:sp>
        <p:nvSpPr>
          <p:cNvPr id="8" name="Content Placeholder 1">
            <a:extLst>
              <a:ext uri="{FF2B5EF4-FFF2-40B4-BE49-F238E27FC236}">
                <a16:creationId xmlns:a16="http://schemas.microsoft.com/office/drawing/2014/main" id="{DF88BC8D-8AAF-2DA8-102A-F4F0DA7AD3F2}"/>
              </a:ext>
            </a:extLst>
          </p:cNvPr>
          <p:cNvSpPr>
            <a:spLocks noGrp="1"/>
          </p:cNvSpPr>
          <p:nvPr>
            <p:ph sz="half" idx="1"/>
          </p:nvPr>
        </p:nvSpPr>
        <p:spPr>
          <a:xfrm>
            <a:off x="4075771" y="972160"/>
            <a:ext cx="7759700" cy="4588436"/>
          </a:xfrm>
        </p:spPr>
        <p:txBody>
          <a:bodyPr anchor="ctr">
            <a:noAutofit/>
          </a:bodyPr>
          <a:lstStyle/>
          <a:p>
            <a:pPr>
              <a:lnSpc>
                <a:spcPts val="2980"/>
              </a:lnSpc>
              <a:spcBef>
                <a:spcPts val="0"/>
              </a:spcBef>
              <a:spcAft>
                <a:spcPts val="1200"/>
              </a:spcAft>
            </a:pPr>
            <a:r>
              <a:rPr lang="en-US" sz="2000" kern="100">
                <a:effectLst/>
                <a:latin typeface="Arial"/>
                <a:ea typeface="Aptos" panose="020B0004020202020204" pitchFamily="34" charset="0"/>
                <a:cs typeface="Segoe UI"/>
              </a:rPr>
              <a:t>It is not just about controlling symptoms (</a:t>
            </a:r>
            <a:r>
              <a:rPr lang="en-US" sz="2000" kern="100">
                <a:latin typeface="Arial"/>
                <a:ea typeface="Aptos" panose="020B0004020202020204" pitchFamily="34" charset="0"/>
                <a:cs typeface="Segoe UI"/>
              </a:rPr>
              <a:t>often </a:t>
            </a:r>
            <a:r>
              <a:rPr lang="en-US" sz="2000" kern="100">
                <a:effectLst/>
                <a:latin typeface="Arial"/>
                <a:ea typeface="Aptos" panose="020B0004020202020204" pitchFamily="34" charset="0"/>
                <a:cs typeface="Segoe UI"/>
              </a:rPr>
              <a:t>with medications).</a:t>
            </a:r>
          </a:p>
          <a:p>
            <a:pPr marR="0">
              <a:lnSpc>
                <a:spcPts val="2980"/>
              </a:lnSpc>
              <a:spcBef>
                <a:spcPts val="0"/>
              </a:spcBef>
              <a:spcAft>
                <a:spcPts val="1200"/>
              </a:spcAft>
            </a:pPr>
            <a:r>
              <a:rPr lang="en-US" sz="2000" kern="100">
                <a:effectLst/>
                <a:latin typeface="Arial"/>
                <a:ea typeface="Aptos" panose="020B0004020202020204" pitchFamily="34" charset="0"/>
                <a:cs typeface="Segoe UI"/>
              </a:rPr>
              <a:t>Focus on wellness, as defined by those receiving services.</a:t>
            </a:r>
          </a:p>
          <a:p>
            <a:pPr marR="0">
              <a:lnSpc>
                <a:spcPts val="2980"/>
              </a:lnSpc>
              <a:spcBef>
                <a:spcPts val="0"/>
              </a:spcBef>
              <a:spcAft>
                <a:spcPts val="1200"/>
              </a:spcAft>
            </a:pPr>
            <a:r>
              <a:rPr lang="en-US" sz="2000" kern="100">
                <a:effectLst/>
                <a:latin typeface="Arial"/>
                <a:ea typeface="Aptos" panose="020B0004020202020204" pitchFamily="34" charset="0"/>
                <a:cs typeface="Segoe UI"/>
              </a:rPr>
              <a:t>Encourage the support of families or caregivers in recovery.</a:t>
            </a:r>
          </a:p>
        </p:txBody>
      </p:sp>
      <p:cxnSp>
        <p:nvCxnSpPr>
          <p:cNvPr id="4" name="Straight Connector 3">
            <a:extLst>
              <a:ext uri="{FF2B5EF4-FFF2-40B4-BE49-F238E27FC236}">
                <a16:creationId xmlns:a16="http://schemas.microsoft.com/office/drawing/2014/main" id="{C5300F38-3557-70FD-CBBF-C8F51A71A6F6}"/>
              </a:ext>
              <a:ext uri="{C183D7F6-B498-43B3-948B-1728B52AA6E4}">
                <adec:decorative xmlns:adec="http://schemas.microsoft.com/office/drawing/2017/decorative" val="1"/>
              </a:ext>
            </a:extLst>
          </p:cNvPr>
          <p:cNvCxnSpPr/>
          <p:nvPr/>
        </p:nvCxnSpPr>
        <p:spPr>
          <a:xfrm>
            <a:off x="3747541" y="719528"/>
            <a:ext cx="0" cy="5096656"/>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CB118EA-ED13-C266-6BCC-9F49FDB48EE3}"/>
              </a:ext>
            </a:extLst>
          </p:cNvPr>
          <p:cNvSpPr txBox="1"/>
          <p:nvPr/>
        </p:nvSpPr>
        <p:spPr>
          <a:xfrm>
            <a:off x="6638620" y="5812862"/>
            <a:ext cx="5554631"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solidFill>
                  <a:prstClr val="black"/>
                </a:solidFill>
                <a:latin typeface="Arial"/>
                <a:ea typeface="MS PGothic"/>
                <a:cs typeface="Segoe UI"/>
              </a:rPr>
              <a:t>(</a:t>
            </a:r>
            <a:r>
              <a:rPr kumimoji="0" lang="en-US" altLang="en-US" sz="1200" b="0" u="none" strike="noStrike" kern="1200" cap="none" spc="0" normalizeH="0" baseline="0" noProof="0">
                <a:ln>
                  <a:noFill/>
                </a:ln>
                <a:solidFill>
                  <a:prstClr val="black"/>
                </a:solidFill>
                <a:effectLst/>
                <a:uLnTx/>
                <a:uFillTx/>
                <a:latin typeface="Arial"/>
                <a:ea typeface="MS PGothic"/>
                <a:cs typeface="Segoe UI"/>
              </a:rPr>
              <a:t>DeTore et al., 2018)</a:t>
            </a:r>
          </a:p>
        </p:txBody>
      </p:sp>
      <p:pic>
        <p:nvPicPr>
          <p:cNvPr id="9" name="Picture 8">
            <a:extLst>
              <a:ext uri="{FF2B5EF4-FFF2-40B4-BE49-F238E27FC236}">
                <a16:creationId xmlns:a16="http://schemas.microsoft.com/office/drawing/2014/main" id="{EDE54C58-1C83-E6BA-3A96-C912B4B8D07F}"/>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59660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1803-AE96-9E02-DC1D-2C5BB0CF131F}"/>
              </a:ext>
            </a:extLst>
          </p:cNvPr>
          <p:cNvSpPr>
            <a:spLocks noGrp="1"/>
          </p:cNvSpPr>
          <p:nvPr>
            <p:ph type="ctrTitle"/>
          </p:nvPr>
        </p:nvSpPr>
        <p:spPr>
          <a:xfrm>
            <a:off x="1524000" y="2048092"/>
            <a:ext cx="9144000" cy="2387600"/>
          </a:xfrm>
        </p:spPr>
        <p:txBody>
          <a:bodyPr>
            <a:normAutofit fontScale="90000"/>
          </a:bodyPr>
          <a:lstStyle/>
          <a:p>
            <a:r>
              <a:rPr lang="en-US" sz="4400">
                <a:latin typeface="Arial"/>
                <a:cs typeface="Segoe UI"/>
              </a:rPr>
              <a:t>Psychosis is Viewed Differently Across Cultures, and Reactions to Psychosis are Different for Everyone. </a:t>
            </a:r>
            <a:br>
              <a:rPr lang="en-US"/>
            </a:br>
            <a:br>
              <a:rPr lang="en-US"/>
            </a:br>
            <a:endParaRPr lang="en-US" sz="3200"/>
          </a:p>
        </p:txBody>
      </p:sp>
      <p:pic>
        <p:nvPicPr>
          <p:cNvPr id="4" name="Picture 3">
            <a:extLst>
              <a:ext uri="{FF2B5EF4-FFF2-40B4-BE49-F238E27FC236}">
                <a16:creationId xmlns:a16="http://schemas.microsoft.com/office/drawing/2014/main" id="{462A7B13-13E6-A26C-85B0-BF353437A8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215" y="6105641"/>
            <a:ext cx="1197595" cy="594035"/>
          </a:xfrm>
          <a:prstGeom prst="rect">
            <a:avLst/>
          </a:prstGeom>
        </p:spPr>
      </p:pic>
    </p:spTree>
    <p:extLst>
      <p:ext uri="{BB962C8B-B14F-4D97-AF65-F5344CB8AC3E}">
        <p14:creationId xmlns:p14="http://schemas.microsoft.com/office/powerpoint/2010/main" val="290431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red poppies and gold-colored barley">
            <a:extLst>
              <a:ext uri="{FF2B5EF4-FFF2-40B4-BE49-F238E27FC236}">
                <a16:creationId xmlns:a16="http://schemas.microsoft.com/office/drawing/2014/main" id="{E82674C9-D7A2-CD8B-191E-ACDB2021E73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421" r="19421"/>
          <a:stretch>
            <a:fillRect/>
          </a:stretch>
        </p:blipFill>
        <p:spPr/>
      </p:pic>
      <p:sp>
        <p:nvSpPr>
          <p:cNvPr id="4" name="Text Placeholder 3">
            <a:extLst>
              <a:ext uri="{FF2B5EF4-FFF2-40B4-BE49-F238E27FC236}">
                <a16:creationId xmlns:a16="http://schemas.microsoft.com/office/drawing/2014/main" id="{E34E9ACC-6A7B-33ED-0754-669C85717C54}"/>
              </a:ext>
            </a:extLst>
          </p:cNvPr>
          <p:cNvSpPr>
            <a:spLocks noGrp="1"/>
          </p:cNvSpPr>
          <p:nvPr>
            <p:ph type="title" idx="4294967295"/>
          </p:nvPr>
        </p:nvSpPr>
        <p:spPr>
          <a:xfrm>
            <a:off x="495300" y="2024063"/>
            <a:ext cx="5600700" cy="3381375"/>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j-lt"/>
                <a:ea typeface="+mn-ea"/>
                <a:cs typeface="+mn-cs"/>
              </a:rPr>
              <a:t>Be Mindful of Unhelpful Biases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j-lt"/>
                <a:ea typeface="+mn-ea"/>
                <a:cs typeface="+mn-cs"/>
              </a:rPr>
              <a:t>That May Develop About Psychosis as a Result of Working in Crisis/High Acuity Settings.</a:t>
            </a:r>
          </a:p>
        </p:txBody>
      </p:sp>
      <p:pic>
        <p:nvPicPr>
          <p:cNvPr id="5" name="Picture 2">
            <a:extLst>
              <a:ext uri="{FF2B5EF4-FFF2-40B4-BE49-F238E27FC236}">
                <a16:creationId xmlns:a16="http://schemas.microsoft.com/office/drawing/2014/main" id="{05A77097-048E-0F68-3E56-366542AD469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690" y="6420719"/>
            <a:ext cx="769655" cy="3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87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lay 2">
            <a:extLst>
              <a:ext uri="{FF2B5EF4-FFF2-40B4-BE49-F238E27FC236}">
                <a16:creationId xmlns:a16="http://schemas.microsoft.com/office/drawing/2014/main" id="{7414E1C3-5B26-EBF5-BE01-BA124A542581}"/>
              </a:ext>
              <a:ext uri="{C183D7F6-B498-43B3-948B-1728B52AA6E4}">
                <adec:decorative xmlns:adec="http://schemas.microsoft.com/office/drawing/2017/decorative" val="1"/>
              </a:ext>
            </a:extLst>
          </p:cNvPr>
          <p:cNvSpPr/>
          <p:nvPr/>
        </p:nvSpPr>
        <p:spPr>
          <a:xfrm>
            <a:off x="-1261872" y="-76686"/>
            <a:ext cx="4239491" cy="6858000"/>
          </a:xfrm>
          <a:prstGeom prst="flowChartDelay">
            <a:avLst/>
          </a:prstGeom>
          <a:solidFill>
            <a:schemeClr val="accent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EF5D1-81CE-455E-88E0-58A3CB596D12}"/>
              </a:ext>
            </a:extLst>
          </p:cNvPr>
          <p:cNvSpPr>
            <a:spLocks noGrp="1"/>
          </p:cNvSpPr>
          <p:nvPr>
            <p:ph type="title"/>
          </p:nvPr>
        </p:nvSpPr>
        <p:spPr>
          <a:xfrm>
            <a:off x="-486673" y="1198418"/>
            <a:ext cx="3200400" cy="4461163"/>
          </a:xfrm>
        </p:spPr>
        <p:txBody>
          <a:bodyPr>
            <a:normAutofit/>
          </a:bodyPr>
          <a:lstStyle/>
          <a:p>
            <a:r>
              <a:rPr lang="en-US" sz="4000">
                <a:solidFill>
                  <a:srgbClr val="FFFFFF"/>
                </a:solidFill>
                <a:latin typeface="+mj-lt"/>
              </a:rPr>
              <a:t>The Situation</a:t>
            </a:r>
          </a:p>
        </p:txBody>
      </p:sp>
      <p:sp>
        <p:nvSpPr>
          <p:cNvPr id="11" name="TextBox 10">
            <a:extLst>
              <a:ext uri="{FF2B5EF4-FFF2-40B4-BE49-F238E27FC236}">
                <a16:creationId xmlns:a16="http://schemas.microsoft.com/office/drawing/2014/main" id="{12770ED3-B42E-2F31-E231-A52BD253D1D9}"/>
              </a:ext>
            </a:extLst>
          </p:cNvPr>
          <p:cNvSpPr txBox="1"/>
          <p:nvPr/>
        </p:nvSpPr>
        <p:spPr>
          <a:xfrm>
            <a:off x="3193664" y="718291"/>
            <a:ext cx="8488584" cy="5064913"/>
          </a:xfrm>
          <a:prstGeom prst="rect">
            <a:avLst/>
          </a:prstGeom>
          <a:noFill/>
        </p:spPr>
        <p:txBody>
          <a:bodyPr wrap="square" lIns="91440" tIns="45720" rIns="91440" bIns="45720" rtlCol="0" anchor="t">
            <a:spAutoFit/>
          </a:bodyPr>
          <a:lstStyle/>
          <a:p>
            <a:pPr algn="just">
              <a:lnSpc>
                <a:spcPct val="120000"/>
              </a:lnSpc>
              <a:spcBef>
                <a:spcPts val="1000"/>
              </a:spcBef>
              <a:spcAft>
                <a:spcPts val="600"/>
              </a:spcAft>
            </a:pPr>
            <a:r>
              <a:rPr lang="en-US" sz="2000">
                <a:cs typeface="Segoe UI"/>
              </a:rPr>
              <a:t>It’s 9 p.m. on Friday, and you are called to a home. The caller is a mother (English-speaking) who is very concerned with her teenage son’s behavior. “He has been holed up in his room for a few weeks, refusing to leave. He hasn't been eating normally or showering and is missing school. The school said to bring him to the pediatrician, and we had an appointment today, but we missed it because he won't agree to leave his room! For the past 2 days, he has barely eaten or drunk water. I don't know what else to do!" </a:t>
            </a:r>
          </a:p>
          <a:p>
            <a:pPr algn="just">
              <a:lnSpc>
                <a:spcPct val="120000"/>
              </a:lnSpc>
              <a:spcBef>
                <a:spcPts val="1000"/>
              </a:spcBef>
              <a:spcAft>
                <a:spcPts val="600"/>
              </a:spcAft>
            </a:pPr>
            <a:r>
              <a:rPr lang="en-US" sz="2000">
                <a:cs typeface="Segoe UI"/>
              </a:rPr>
              <a:t>The mobile crisis team arrives to find the son (17 years old), who identifies as Asian American, in his room sitting on his bed with his head in his hands. The mother (54 years old), who identifies as Asian American, is in the hallway looking at her son through the doorway. English is their preferred language. </a:t>
            </a:r>
            <a:endParaRPr lang="en-US" sz="2000">
              <a:ea typeface="Calibri"/>
              <a:cs typeface="Segoe UI"/>
            </a:endParaRPr>
          </a:p>
        </p:txBody>
      </p:sp>
      <p:sp>
        <p:nvSpPr>
          <p:cNvPr id="13" name="TextBox 12">
            <a:extLst>
              <a:ext uri="{FF2B5EF4-FFF2-40B4-BE49-F238E27FC236}">
                <a16:creationId xmlns:a16="http://schemas.microsoft.com/office/drawing/2014/main" id="{8D8D2898-727C-3D6C-5EE8-7ED8BB9BAFCC}"/>
              </a:ext>
            </a:extLst>
          </p:cNvPr>
          <p:cNvSpPr txBox="1"/>
          <p:nvPr/>
        </p:nvSpPr>
        <p:spPr>
          <a:xfrm>
            <a:off x="3193664" y="5879372"/>
            <a:ext cx="8393991" cy="707886"/>
          </a:xfrm>
          <a:prstGeom prst="rect">
            <a:avLst/>
          </a:prstGeom>
          <a:noFill/>
        </p:spPr>
        <p:txBody>
          <a:bodyPr wrap="square" lIns="91440" tIns="45720" rIns="91440" bIns="45720" rtlCol="0" anchor="t">
            <a:spAutoFit/>
          </a:bodyPr>
          <a:lstStyle/>
          <a:p>
            <a:r>
              <a:rPr lang="en-US" sz="2000" b="1">
                <a:latin typeface="+mj-lt"/>
                <a:cs typeface="Segoe UI"/>
              </a:rPr>
              <a:t>Turn to your neighbor. </a:t>
            </a:r>
            <a:r>
              <a:rPr lang="en-US" sz="2000" b="1">
                <a:solidFill>
                  <a:schemeClr val="accent2"/>
                </a:solidFill>
                <a:latin typeface="+mj-lt"/>
                <a:cs typeface="Segoe UI"/>
              </a:rPr>
              <a:t>What are your initial thoughts and questions?</a:t>
            </a:r>
          </a:p>
        </p:txBody>
      </p:sp>
      <p:pic>
        <p:nvPicPr>
          <p:cNvPr id="8" name="Graphic 7" descr="Two speech bubbles">
            <a:extLst>
              <a:ext uri="{FF2B5EF4-FFF2-40B4-BE49-F238E27FC236}">
                <a16:creationId xmlns:a16="http://schemas.microsoft.com/office/drawing/2014/main" id="{FC73ECC8-C01C-1B62-06B6-B3DC6EF17D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5827" y="-374180"/>
            <a:ext cx="3495661" cy="3495661"/>
          </a:xfrm>
          <a:prstGeom prst="rect">
            <a:avLst/>
          </a:prstGeom>
        </p:spPr>
      </p:pic>
      <p:pic>
        <p:nvPicPr>
          <p:cNvPr id="7" name="Picture 6">
            <a:extLst>
              <a:ext uri="{FF2B5EF4-FFF2-40B4-BE49-F238E27FC236}">
                <a16:creationId xmlns:a16="http://schemas.microsoft.com/office/drawing/2014/main" id="{8670B312-5B3E-BE71-8BE5-9D569503F92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0212" y="6369708"/>
            <a:ext cx="885825" cy="438150"/>
          </a:xfrm>
          <a:prstGeom prst="rect">
            <a:avLst/>
          </a:prstGeom>
        </p:spPr>
      </p:pic>
    </p:spTree>
    <p:extLst>
      <p:ext uri="{BB962C8B-B14F-4D97-AF65-F5344CB8AC3E}">
        <p14:creationId xmlns:p14="http://schemas.microsoft.com/office/powerpoint/2010/main" val="2992767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00088-E8B0-EE8E-5DDA-A6B5F985E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34E4C-A1A8-5D29-7B91-E13E6BB2E9AE}"/>
              </a:ext>
            </a:extLst>
          </p:cNvPr>
          <p:cNvSpPr>
            <a:spLocks noGrp="1"/>
          </p:cNvSpPr>
          <p:nvPr>
            <p:ph type="title"/>
          </p:nvPr>
        </p:nvSpPr>
        <p:spPr/>
        <p:txBody>
          <a:bodyPr>
            <a:normAutofit/>
          </a:bodyPr>
          <a:lstStyle/>
          <a:p>
            <a:r>
              <a:rPr lang="en-US">
                <a:latin typeface="+mj-lt"/>
                <a:cs typeface="Segoe UI"/>
              </a:rPr>
              <a:t>Keys to Effective Engagement</a:t>
            </a:r>
          </a:p>
        </p:txBody>
      </p:sp>
      <p:sp>
        <p:nvSpPr>
          <p:cNvPr id="3" name="Content Placeholder 2">
            <a:extLst>
              <a:ext uri="{FF2B5EF4-FFF2-40B4-BE49-F238E27FC236}">
                <a16:creationId xmlns:a16="http://schemas.microsoft.com/office/drawing/2014/main" id="{47FFF64E-4CB0-2D23-E485-4C244ED0DA9C}"/>
              </a:ext>
            </a:extLst>
          </p:cNvPr>
          <p:cNvSpPr>
            <a:spLocks noGrp="1"/>
          </p:cNvSpPr>
          <p:nvPr>
            <p:ph idx="1"/>
          </p:nvPr>
        </p:nvSpPr>
        <p:spPr/>
        <p:txBody>
          <a:bodyPr vert="horz" lIns="91440" tIns="45720" rIns="91440" bIns="45720" rtlCol="0" anchor="t">
            <a:normAutofit/>
          </a:bodyPr>
          <a:lstStyle/>
          <a:p>
            <a:r>
              <a:rPr lang="en-US" sz="2000">
                <a:latin typeface="+mj-lt"/>
                <a:cs typeface="Segoe UI"/>
              </a:rPr>
              <a:t>Build rapport.</a:t>
            </a:r>
            <a:endParaRPr lang="en-US"/>
          </a:p>
          <a:p>
            <a:r>
              <a:rPr lang="en-US" sz="2000">
                <a:latin typeface="+mj-lt"/>
                <a:cs typeface="Segoe UI"/>
              </a:rPr>
              <a:t>Maintain a calm demeanor and presence.</a:t>
            </a:r>
          </a:p>
          <a:p>
            <a:r>
              <a:rPr lang="en-US" sz="2000">
                <a:latin typeface="+mj-lt"/>
                <a:cs typeface="Segoe UI"/>
              </a:rPr>
              <a:t>Validate their feelings and use plain language.</a:t>
            </a:r>
          </a:p>
          <a:p>
            <a:r>
              <a:rPr lang="en-US" sz="2000">
                <a:latin typeface="+mj-lt"/>
                <a:cs typeface="Segoe UI"/>
              </a:rPr>
              <a:t>Engage in active listening and understand what is important/meaningful to them.</a:t>
            </a:r>
          </a:p>
          <a:p>
            <a:r>
              <a:rPr lang="en-US" sz="2000">
                <a:latin typeface="+mj-lt"/>
                <a:cs typeface="Segoe UI"/>
              </a:rPr>
              <a:t>Avoid confrontation.</a:t>
            </a:r>
          </a:p>
          <a:p>
            <a:r>
              <a:rPr lang="en-US" sz="2000">
                <a:latin typeface="+mj-lt"/>
                <a:cs typeface="Segoe UI"/>
              </a:rPr>
              <a:t>Offer choices.</a:t>
            </a:r>
          </a:p>
          <a:p>
            <a:r>
              <a:rPr lang="en-US" sz="2000">
                <a:latin typeface="+mj-lt"/>
                <a:cs typeface="Segoe UI"/>
              </a:rPr>
              <a:t>Focus on safety.</a:t>
            </a:r>
          </a:p>
        </p:txBody>
      </p:sp>
      <p:pic>
        <p:nvPicPr>
          <p:cNvPr id="7" name="Picture 6">
            <a:extLst>
              <a:ext uri="{FF2B5EF4-FFF2-40B4-BE49-F238E27FC236}">
                <a16:creationId xmlns:a16="http://schemas.microsoft.com/office/drawing/2014/main" id="{308644CB-A515-27D5-BBE0-6E11B720A082}"/>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52106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4B7BF816-25FB-35D4-FD07-CBF610C3A8D9}"/>
              </a:ext>
            </a:extLst>
          </p:cNvPr>
          <p:cNvPicPr>
            <a:picLocks noChangeAspect="1"/>
          </p:cNvPicPr>
          <p:nvPr/>
        </p:nvPicPr>
        <p:blipFill>
          <a:blip r:embed="rId3"/>
          <a:srcRect t="-1" r="13780" b="-1"/>
          <a:stretch/>
        </p:blipFill>
        <p:spPr>
          <a:xfrm>
            <a:off x="1" y="10"/>
            <a:ext cx="6563069" cy="6857990"/>
          </a:xfrm>
          <a:prstGeom prst="rect">
            <a:avLst/>
          </a:prstGeom>
        </p:spPr>
      </p:pic>
      <p:sp>
        <p:nvSpPr>
          <p:cNvPr id="2" name="Title 1"/>
          <p:cNvSpPr>
            <a:spLocks noGrp="1"/>
          </p:cNvSpPr>
          <p:nvPr>
            <p:ph type="title"/>
          </p:nvPr>
        </p:nvSpPr>
        <p:spPr>
          <a:xfrm>
            <a:off x="6571180" y="1221"/>
            <a:ext cx="5629496" cy="1479834"/>
          </a:xfrm>
        </p:spPr>
        <p:txBody>
          <a:bodyPr>
            <a:normAutofit/>
          </a:bodyPr>
          <a:lstStyle/>
          <a:p>
            <a:pPr algn="ctr"/>
            <a:r>
              <a:rPr lang="en-US" sz="4000" b="1">
                <a:solidFill>
                  <a:srgbClr val="2D6E8D"/>
                </a:solidFill>
                <a:latin typeface="Arial"/>
                <a:cs typeface="Segoe UI"/>
              </a:rPr>
              <a:t>Strategies for Mobile Crisis Teams</a:t>
            </a:r>
            <a:endParaRPr lang="en-US" sz="4000" b="1">
              <a:solidFill>
                <a:srgbClr val="2D6E8D"/>
              </a:solidFill>
              <a:latin typeface="Arial"/>
              <a:cs typeface="Segoe UI" panose="020B0502040204020203" pitchFamily="34" charset="0"/>
            </a:endParaRPr>
          </a:p>
        </p:txBody>
      </p:sp>
      <p:sp>
        <p:nvSpPr>
          <p:cNvPr id="3" name="Content Placeholder 2"/>
          <p:cNvSpPr>
            <a:spLocks noGrp="1"/>
          </p:cNvSpPr>
          <p:nvPr>
            <p:ph idx="1"/>
          </p:nvPr>
        </p:nvSpPr>
        <p:spPr>
          <a:xfrm>
            <a:off x="6764897" y="1486842"/>
            <a:ext cx="5245395" cy="5085408"/>
          </a:xfrm>
        </p:spPr>
        <p:txBody>
          <a:bodyPr vert="horz" lIns="91440" tIns="45720" rIns="91440" bIns="45720" rtlCol="0" anchor="t">
            <a:noAutofit/>
          </a:bodyPr>
          <a:lstStyle/>
          <a:p>
            <a:pPr>
              <a:lnSpc>
                <a:spcPct val="120000"/>
              </a:lnSpc>
              <a:spcBef>
                <a:spcPts val="600"/>
              </a:spcBef>
              <a:spcAft>
                <a:spcPts val="600"/>
              </a:spcAft>
              <a:buClr>
                <a:srgbClr val="E47225"/>
              </a:buClr>
              <a:buSzPct val="120000"/>
              <a:buFont typeface="Segoe UI" panose="020B0502040204020203" pitchFamily="34" charset="0"/>
              <a:buChar char="»"/>
            </a:pPr>
            <a:r>
              <a:rPr lang="en-US" altLang="en-US" sz="1800">
                <a:latin typeface="Arial"/>
                <a:ea typeface="Lato"/>
                <a:cs typeface="Segoe UI"/>
              </a:rPr>
              <a:t>Make sure you are in a safe and private space for a conversation.</a:t>
            </a:r>
          </a:p>
          <a:p>
            <a:pPr>
              <a:lnSpc>
                <a:spcPct val="120000"/>
              </a:lnSpc>
              <a:spcBef>
                <a:spcPts val="600"/>
              </a:spcBef>
              <a:spcAft>
                <a:spcPts val="600"/>
              </a:spcAft>
              <a:buClr>
                <a:srgbClr val="E47225"/>
              </a:buClr>
              <a:buSzPct val="120000"/>
              <a:buFont typeface="Segoe UI" panose="020B0502040204020203" pitchFamily="34" charset="0"/>
              <a:buChar char="»"/>
            </a:pPr>
            <a:r>
              <a:rPr lang="en-US" altLang="en-US" sz="1800">
                <a:latin typeface="Arial"/>
                <a:ea typeface="Lato"/>
                <a:cs typeface="Segoe UI"/>
              </a:rPr>
              <a:t>Be respectful i</a:t>
            </a:r>
            <a:r>
              <a:rPr lang="en-US" sz="1800">
                <a:latin typeface="Arial"/>
                <a:ea typeface="+mn-lt"/>
                <a:cs typeface="Segoe UI"/>
              </a:rPr>
              <a:t>f someone is not ready or not in a space to talk </a:t>
            </a:r>
            <a:r>
              <a:rPr lang="en-US" altLang="en-US" sz="1800">
                <a:latin typeface="Arial"/>
                <a:ea typeface="Lato"/>
                <a:cs typeface="Segoe UI"/>
              </a:rPr>
              <a:t>about aspects of their experiences or the current situation.</a:t>
            </a:r>
          </a:p>
          <a:p>
            <a:pPr>
              <a:lnSpc>
                <a:spcPct val="120000"/>
              </a:lnSpc>
              <a:spcBef>
                <a:spcPts val="600"/>
              </a:spcBef>
              <a:spcAft>
                <a:spcPts val="600"/>
              </a:spcAft>
              <a:buClr>
                <a:srgbClr val="E47225"/>
              </a:buClr>
              <a:buSzPct val="120000"/>
              <a:buFont typeface="Segoe UI" panose="020B0502040204020203" pitchFamily="34" charset="0"/>
              <a:buChar char="»"/>
            </a:pPr>
            <a:r>
              <a:rPr lang="en-US" altLang="en-US" sz="1800">
                <a:latin typeface="Arial"/>
                <a:ea typeface="Lato"/>
                <a:cs typeface="Segoe UI"/>
              </a:rPr>
              <a:t>It’s important to ask questions with compassion: “Help me understand what is happening (from your perspective)?”</a:t>
            </a:r>
          </a:p>
          <a:p>
            <a:pPr>
              <a:lnSpc>
                <a:spcPct val="120000"/>
              </a:lnSpc>
              <a:spcBef>
                <a:spcPts val="600"/>
              </a:spcBef>
              <a:spcAft>
                <a:spcPts val="600"/>
              </a:spcAft>
              <a:buClr>
                <a:srgbClr val="E47225"/>
              </a:buClr>
              <a:buSzPct val="120000"/>
              <a:buFont typeface="Segoe UI" panose="020B0502040204020203" pitchFamily="34" charset="0"/>
              <a:buChar char="»"/>
            </a:pPr>
            <a:r>
              <a:rPr lang="en-US" altLang="en-US" sz="1800">
                <a:latin typeface="Arial"/>
                <a:ea typeface="Lato"/>
                <a:cs typeface="Segoe UI"/>
              </a:rPr>
              <a:t>Listen and validate their feelings. </a:t>
            </a:r>
          </a:p>
          <a:p>
            <a:pPr>
              <a:lnSpc>
                <a:spcPct val="120000"/>
              </a:lnSpc>
              <a:spcBef>
                <a:spcPts val="600"/>
              </a:spcBef>
              <a:spcAft>
                <a:spcPts val="600"/>
              </a:spcAft>
              <a:buClr>
                <a:srgbClr val="E47225"/>
              </a:buClr>
              <a:buSzPct val="120000"/>
              <a:buFont typeface="Segoe UI" panose="020B0502040204020203" pitchFamily="34" charset="0"/>
              <a:buChar char="»"/>
            </a:pPr>
            <a:r>
              <a:rPr lang="en-US" altLang="en-US" sz="1800">
                <a:latin typeface="Arial"/>
                <a:ea typeface="Lato"/>
                <a:cs typeface="Segoe UI"/>
              </a:rPr>
              <a:t>Focus on the individual’s goals (e.g., feeling safe) and preferences.</a:t>
            </a:r>
          </a:p>
          <a:p>
            <a:pPr>
              <a:lnSpc>
                <a:spcPct val="120000"/>
              </a:lnSpc>
              <a:spcBef>
                <a:spcPts val="600"/>
              </a:spcBef>
              <a:spcAft>
                <a:spcPts val="600"/>
              </a:spcAft>
              <a:buClr>
                <a:srgbClr val="E47225"/>
              </a:buClr>
              <a:buSzPct val="120000"/>
              <a:buFont typeface="Segoe UI" panose="020B0502040204020203" pitchFamily="34" charset="0"/>
              <a:buChar char="»"/>
            </a:pPr>
            <a:r>
              <a:rPr lang="en-US" altLang="en-US" sz="1800">
                <a:latin typeface="Arial"/>
                <a:ea typeface="Lato"/>
                <a:cs typeface="Segoe UI"/>
              </a:rPr>
              <a:t>Consider how mobile crisis teams keep them safe without taking away their rights.</a:t>
            </a:r>
          </a:p>
        </p:txBody>
      </p:sp>
      <p:pic>
        <p:nvPicPr>
          <p:cNvPr id="8" name="Picture 7">
            <a:extLst>
              <a:ext uri="{FF2B5EF4-FFF2-40B4-BE49-F238E27FC236}">
                <a16:creationId xmlns:a16="http://schemas.microsoft.com/office/drawing/2014/main" id="{08BFFEB7-6CB7-FA7F-36D2-D8427FCC2596}"/>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3906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1637C95-6246-0B5A-AA8D-89A0B44C2D7B}"/>
              </a:ext>
            </a:extLst>
          </p:cNvPr>
          <p:cNvSpPr>
            <a:spLocks noGrp="1"/>
          </p:cNvSpPr>
          <p:nvPr>
            <p:ph sz="half" idx="1"/>
          </p:nvPr>
        </p:nvSpPr>
        <p:spPr>
          <a:xfrm>
            <a:off x="998843" y="1904613"/>
            <a:ext cx="10041435" cy="3161875"/>
          </a:xfrm>
        </p:spPr>
        <p:txBody>
          <a:bodyPr vert="horz" lIns="91440" tIns="45720" rIns="91440" bIns="45720" rtlCol="0" anchor="t">
            <a:normAutofit lnSpcReduction="10000"/>
          </a:bodyPr>
          <a:lstStyle/>
          <a:p>
            <a:pPr>
              <a:lnSpc>
                <a:spcPct val="100000"/>
              </a:lnSpc>
              <a:buFontTx/>
              <a:buChar char="»"/>
            </a:pPr>
            <a:r>
              <a:rPr lang="en-US" sz="2000">
                <a:latin typeface="+mj-lt"/>
                <a:cs typeface="Segoe UI"/>
              </a:rPr>
              <a:t>Individuals have the right to private information. </a:t>
            </a:r>
            <a:endParaRPr lang="en-US"/>
          </a:p>
          <a:p>
            <a:pPr>
              <a:lnSpc>
                <a:spcPct val="100000"/>
              </a:lnSpc>
              <a:buFontTx/>
              <a:buChar char="»"/>
            </a:pPr>
            <a:r>
              <a:rPr lang="en-US" sz="2000">
                <a:latin typeface="+mj-lt"/>
                <a:cs typeface="Segoe UI"/>
              </a:rPr>
              <a:t>For adults (and children aged 12+), determine what information is shared with whom. </a:t>
            </a:r>
          </a:p>
          <a:p>
            <a:pPr>
              <a:buFontTx/>
              <a:buChar char="»"/>
            </a:pPr>
            <a:r>
              <a:rPr lang="en-US" sz="2000">
                <a:latin typeface="+mj-lt"/>
                <a:cs typeface="Segoe UI"/>
              </a:rPr>
              <a:t>Everyone has this right to confidentiality, which may need to be explained and reiterated to the member and their family. </a:t>
            </a:r>
            <a:r>
              <a:rPr lang="en-US" sz="2000">
                <a:latin typeface="+mn-lt"/>
                <a:cs typeface="Segoe UI"/>
              </a:rPr>
              <a:t>Inform that MCTs seek information from multiple sources, but they require consent to share in some situations.</a:t>
            </a:r>
          </a:p>
          <a:p>
            <a:pPr lvl="1">
              <a:buFontTx/>
              <a:buChar char="»"/>
            </a:pPr>
            <a:r>
              <a:rPr lang="en-US" sz="2000">
                <a:latin typeface="+mn-lt"/>
                <a:cs typeface="Segoe UI"/>
              </a:rPr>
              <a:t>Emphasize you CAN RECEIVE information.</a:t>
            </a:r>
          </a:p>
          <a:p>
            <a:pPr>
              <a:buFontTx/>
              <a:buChar char="»"/>
            </a:pPr>
            <a:r>
              <a:rPr lang="en-US" sz="2000">
                <a:latin typeface="+mn-lt"/>
                <a:cs typeface="Segoe UI"/>
              </a:rPr>
              <a:t>Recognize that this can be FRUSTRATING for primary support persons. Show empathy and provide a SIMPLE explanation of HIPAA. </a:t>
            </a:r>
          </a:p>
          <a:p>
            <a:pPr>
              <a:buFontTx/>
              <a:buChar char="»"/>
            </a:pPr>
            <a:r>
              <a:rPr lang="en-US" sz="2000">
                <a:latin typeface="+mn-lt"/>
                <a:cs typeface="Segoe UI"/>
              </a:rPr>
              <a:t>We CAN share community resources and general educational information.</a:t>
            </a:r>
          </a:p>
          <a:p>
            <a:pPr>
              <a:lnSpc>
                <a:spcPct val="100000"/>
              </a:lnSpc>
            </a:pPr>
            <a:endParaRPr lang="en-US" sz="2400">
              <a:latin typeface="+mj-lt"/>
              <a:cs typeface="Segoe UI"/>
            </a:endParaRPr>
          </a:p>
        </p:txBody>
      </p:sp>
      <p:sp>
        <p:nvSpPr>
          <p:cNvPr id="9" name="Title 8">
            <a:extLst>
              <a:ext uri="{FF2B5EF4-FFF2-40B4-BE49-F238E27FC236}">
                <a16:creationId xmlns:a16="http://schemas.microsoft.com/office/drawing/2014/main" id="{57DE4FFF-C936-6B15-4C5B-35584219DC10}"/>
              </a:ext>
            </a:extLst>
          </p:cNvPr>
          <p:cNvSpPr>
            <a:spLocks noGrp="1"/>
          </p:cNvSpPr>
          <p:nvPr>
            <p:ph type="title"/>
          </p:nvPr>
        </p:nvSpPr>
        <p:spPr>
          <a:xfrm>
            <a:off x="291861" y="365125"/>
            <a:ext cx="11622655" cy="1325563"/>
          </a:xfrm>
        </p:spPr>
        <p:txBody>
          <a:bodyPr/>
          <a:lstStyle/>
          <a:p>
            <a:r>
              <a:rPr lang="en-US" b="1"/>
              <a:t>Confidentiality Guidelines and Best Practices</a:t>
            </a:r>
          </a:p>
        </p:txBody>
      </p:sp>
      <p:pic>
        <p:nvPicPr>
          <p:cNvPr id="5" name="Picture 4">
            <a:extLst>
              <a:ext uri="{FF2B5EF4-FFF2-40B4-BE49-F238E27FC236}">
                <a16:creationId xmlns:a16="http://schemas.microsoft.com/office/drawing/2014/main" id="{D83D1997-2F50-A5D0-5AE1-266B35F6581E}"/>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118650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36BE-9836-151E-084E-3BF7AD406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706AA-C592-959C-28B3-2DB2B3FEA989}"/>
              </a:ext>
            </a:extLst>
          </p:cNvPr>
          <p:cNvSpPr>
            <a:spLocks noGrp="1"/>
          </p:cNvSpPr>
          <p:nvPr>
            <p:ph type="ctrTitle"/>
          </p:nvPr>
        </p:nvSpPr>
        <p:spPr>
          <a:xfrm>
            <a:off x="1524000" y="2048092"/>
            <a:ext cx="9144000" cy="2387600"/>
          </a:xfrm>
        </p:spPr>
        <p:txBody>
          <a:bodyPr>
            <a:normAutofit fontScale="90000"/>
          </a:bodyPr>
          <a:lstStyle/>
          <a:p>
            <a:r>
              <a:rPr lang="en-US">
                <a:solidFill>
                  <a:srgbClr val="17315A"/>
                </a:solidFill>
                <a:latin typeface="Arial"/>
                <a:cs typeface="Arial"/>
              </a:rPr>
              <a:t>Leading Assessment, Intervention, and Safety Planning</a:t>
            </a:r>
            <a:r>
              <a:rPr lang="en-US" sz="6100">
                <a:solidFill>
                  <a:srgbClr val="17315A"/>
                </a:solidFill>
                <a:latin typeface="Arial"/>
                <a:cs typeface="Arial"/>
              </a:rPr>
              <a:t> </a:t>
            </a:r>
            <a:r>
              <a:rPr lang="en-US" sz="4400">
                <a:latin typeface="Arial"/>
                <a:cs typeface="Segoe UI"/>
              </a:rPr>
              <a:t> </a:t>
            </a:r>
            <a:br>
              <a:rPr lang="en-US"/>
            </a:br>
            <a:br>
              <a:rPr lang="en-US"/>
            </a:br>
            <a:endParaRPr lang="en-US" sz="3200"/>
          </a:p>
        </p:txBody>
      </p:sp>
      <p:pic>
        <p:nvPicPr>
          <p:cNvPr id="3" name="Picture 2">
            <a:extLst>
              <a:ext uri="{FF2B5EF4-FFF2-40B4-BE49-F238E27FC236}">
                <a16:creationId xmlns:a16="http://schemas.microsoft.com/office/drawing/2014/main" id="{8263C16F-A813-338A-0C6F-E7652AF232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215" y="6105641"/>
            <a:ext cx="1197595" cy="594035"/>
          </a:xfrm>
          <a:prstGeom prst="rect">
            <a:avLst/>
          </a:prstGeom>
        </p:spPr>
      </p:pic>
    </p:spTree>
    <p:extLst>
      <p:ext uri="{BB962C8B-B14F-4D97-AF65-F5344CB8AC3E}">
        <p14:creationId xmlns:p14="http://schemas.microsoft.com/office/powerpoint/2010/main" val="392340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Boy with short hair">
            <a:extLst>
              <a:ext uri="{FF2B5EF4-FFF2-40B4-BE49-F238E27FC236}">
                <a16:creationId xmlns:a16="http://schemas.microsoft.com/office/drawing/2014/main" id="{F451F883-B499-45EA-CDA3-CFF0B2F01A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8498" y="3423625"/>
            <a:ext cx="935619" cy="1187701"/>
          </a:xfrm>
          <a:prstGeom prst="rect">
            <a:avLst/>
          </a:prstGeom>
        </p:spPr>
      </p:pic>
      <p:sp>
        <p:nvSpPr>
          <p:cNvPr id="5" name="Content Placeholder 4">
            <a:extLst>
              <a:ext uri="{FF2B5EF4-FFF2-40B4-BE49-F238E27FC236}">
                <a16:creationId xmlns:a16="http://schemas.microsoft.com/office/drawing/2014/main" id="{0700E8B0-F187-2DBA-F2E6-1744A61130F8}"/>
              </a:ext>
            </a:extLst>
          </p:cNvPr>
          <p:cNvSpPr>
            <a:spLocks noGrp="1"/>
          </p:cNvSpPr>
          <p:nvPr>
            <p:ph sz="half" idx="1"/>
          </p:nvPr>
        </p:nvSpPr>
        <p:spPr>
          <a:xfrm>
            <a:off x="180675" y="1227011"/>
            <a:ext cx="5917140" cy="4351338"/>
          </a:xfrm>
        </p:spPr>
        <p:txBody>
          <a:bodyPr vert="horz" lIns="91440" tIns="45720" rIns="91440" bIns="45720" rtlCol="0" anchor="t">
            <a:noAutofit/>
          </a:bodyPr>
          <a:lstStyle/>
          <a:p>
            <a:pPr>
              <a:lnSpc>
                <a:spcPct val="150000"/>
              </a:lnSpc>
              <a:spcBef>
                <a:spcPts val="0"/>
              </a:spcBef>
              <a:buFontTx/>
              <a:buChar char="»"/>
            </a:pPr>
            <a:r>
              <a:rPr lang="en-US" sz="1800">
                <a:latin typeface="+mn-lt"/>
                <a:cs typeface="Segoe UI"/>
              </a:rPr>
              <a:t>When gathering data, try not to change anything.</a:t>
            </a:r>
            <a:endParaRPr lang="en-US"/>
          </a:p>
          <a:p>
            <a:pPr>
              <a:lnSpc>
                <a:spcPct val="150000"/>
              </a:lnSpc>
              <a:spcBef>
                <a:spcPts val="0"/>
              </a:spcBef>
              <a:buFontTx/>
              <a:buChar char="»"/>
            </a:pPr>
            <a:r>
              <a:rPr lang="en-US" sz="1800">
                <a:latin typeface="+mn-lt"/>
                <a:cs typeface="Segoe UI"/>
              </a:rPr>
              <a:t>Active Listening:</a:t>
            </a:r>
          </a:p>
          <a:p>
            <a:pPr lvl="1">
              <a:lnSpc>
                <a:spcPct val="150000"/>
              </a:lnSpc>
              <a:spcBef>
                <a:spcPts val="0"/>
              </a:spcBef>
            </a:pPr>
            <a:r>
              <a:rPr lang="en-US" sz="1800">
                <a:latin typeface="+mn-lt"/>
                <a:cs typeface="Segoe UI"/>
              </a:rPr>
              <a:t>Understand from the other person’s perspective – ask clarifying questions, restate, and ask for confirmation. Keep it short and clear.</a:t>
            </a:r>
          </a:p>
          <a:p>
            <a:pPr lvl="1">
              <a:lnSpc>
                <a:spcPct val="150000"/>
              </a:lnSpc>
              <a:spcBef>
                <a:spcPts val="0"/>
              </a:spcBef>
            </a:pPr>
            <a:r>
              <a:rPr lang="en-US" sz="1800">
                <a:latin typeface="+mn-lt"/>
                <a:cs typeface="Segoe UI"/>
              </a:rPr>
              <a:t>Reflect and validate their feelings.</a:t>
            </a:r>
          </a:p>
          <a:p>
            <a:pPr lvl="1">
              <a:lnSpc>
                <a:spcPct val="150000"/>
              </a:lnSpc>
              <a:spcBef>
                <a:spcPts val="0"/>
              </a:spcBef>
            </a:pPr>
            <a:r>
              <a:rPr lang="en-US" sz="1800">
                <a:latin typeface="+mn-lt"/>
                <a:cs typeface="Segoe UI"/>
              </a:rPr>
              <a:t>Allow for and validate differences.</a:t>
            </a:r>
          </a:p>
          <a:p>
            <a:pPr lvl="1">
              <a:lnSpc>
                <a:spcPct val="150000"/>
              </a:lnSpc>
              <a:spcBef>
                <a:spcPts val="0"/>
              </a:spcBef>
            </a:pPr>
            <a:r>
              <a:rPr lang="en-US" sz="1800">
                <a:latin typeface="+mn-lt"/>
                <a:cs typeface="Segoe UI"/>
              </a:rPr>
              <a:t>Do not challenge their thoughts or beliefs!</a:t>
            </a:r>
          </a:p>
          <a:p>
            <a:pPr lvl="1">
              <a:lnSpc>
                <a:spcPct val="150000"/>
              </a:lnSpc>
              <a:spcBef>
                <a:spcPts val="0"/>
              </a:spcBef>
            </a:pPr>
            <a:r>
              <a:rPr lang="en-US" sz="1800">
                <a:latin typeface="+mn-lt"/>
                <a:cs typeface="Segoe UI"/>
              </a:rPr>
              <a:t>Do not interpret on their behalf.</a:t>
            </a:r>
          </a:p>
          <a:p>
            <a:pPr>
              <a:lnSpc>
                <a:spcPct val="150000"/>
              </a:lnSpc>
              <a:spcBef>
                <a:spcPts val="0"/>
              </a:spcBef>
              <a:buFontTx/>
              <a:buChar char="»"/>
            </a:pPr>
            <a:r>
              <a:rPr lang="en-US" sz="1800">
                <a:latin typeface="+mn-lt"/>
                <a:cs typeface="Segoe UI"/>
              </a:rPr>
              <a:t>Be mindful of your body language – eye contact, facial expressions, open non-authoritative posture, appropriate proximity to individual in crisis, etc.</a:t>
            </a:r>
          </a:p>
        </p:txBody>
      </p:sp>
      <p:sp>
        <p:nvSpPr>
          <p:cNvPr id="4" name="Title 3">
            <a:extLst>
              <a:ext uri="{FF2B5EF4-FFF2-40B4-BE49-F238E27FC236}">
                <a16:creationId xmlns:a16="http://schemas.microsoft.com/office/drawing/2014/main" id="{7C36B113-E076-C438-3B74-D0FC9966B622}"/>
              </a:ext>
            </a:extLst>
          </p:cNvPr>
          <p:cNvSpPr>
            <a:spLocks noGrp="1"/>
          </p:cNvSpPr>
          <p:nvPr>
            <p:ph type="title"/>
          </p:nvPr>
        </p:nvSpPr>
        <p:spPr>
          <a:xfrm>
            <a:off x="651459" y="107658"/>
            <a:ext cx="10515600" cy="1325563"/>
          </a:xfrm>
        </p:spPr>
        <p:txBody>
          <a:bodyPr/>
          <a:lstStyle/>
          <a:p>
            <a:r>
              <a:rPr lang="en-US" b="1"/>
              <a:t>Stay Focused</a:t>
            </a:r>
          </a:p>
        </p:txBody>
      </p:sp>
      <p:pic>
        <p:nvPicPr>
          <p:cNvPr id="7" name="Graphic 6" descr="Round speech bubble">
            <a:extLst>
              <a:ext uri="{FF2B5EF4-FFF2-40B4-BE49-F238E27FC236}">
                <a16:creationId xmlns:a16="http://schemas.microsoft.com/office/drawing/2014/main" id="{0F633FED-5707-FC69-D860-7068B62C49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8394" y="1226835"/>
            <a:ext cx="2244684" cy="1719696"/>
          </a:xfrm>
          <a:prstGeom prst="rect">
            <a:avLst/>
          </a:prstGeom>
        </p:spPr>
      </p:pic>
      <p:pic>
        <p:nvPicPr>
          <p:cNvPr id="9" name="Graphic 8" descr="A boy with short hair">
            <a:extLst>
              <a:ext uri="{FF2B5EF4-FFF2-40B4-BE49-F238E27FC236}">
                <a16:creationId xmlns:a16="http://schemas.microsoft.com/office/drawing/2014/main" id="{F94526A7-BAD6-B312-6A64-00FB4368C3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061803" y="2991956"/>
            <a:ext cx="917091" cy="1164865"/>
          </a:xfrm>
          <a:prstGeom prst="rect">
            <a:avLst/>
          </a:prstGeom>
        </p:spPr>
      </p:pic>
      <p:pic>
        <p:nvPicPr>
          <p:cNvPr id="12" name="Graphic 11" descr="Round speech bubble">
            <a:extLst>
              <a:ext uri="{FF2B5EF4-FFF2-40B4-BE49-F238E27FC236}">
                <a16:creationId xmlns:a16="http://schemas.microsoft.com/office/drawing/2014/main" id="{E80761EB-604B-1F6F-E521-7D6148EB51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090562" y="1716658"/>
            <a:ext cx="2398838" cy="1719696"/>
          </a:xfrm>
          <a:prstGeom prst="rect">
            <a:avLst/>
          </a:prstGeom>
        </p:spPr>
      </p:pic>
      <p:pic>
        <p:nvPicPr>
          <p:cNvPr id="13" name="Graphic 12" descr="A tired face">
            <a:extLst>
              <a:ext uri="{FF2B5EF4-FFF2-40B4-BE49-F238E27FC236}">
                <a16:creationId xmlns:a16="http://schemas.microsoft.com/office/drawing/2014/main" id="{6B769049-C87D-51C1-ABB5-37A56102FF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42386" y="3880257"/>
            <a:ext cx="489508" cy="489508"/>
          </a:xfrm>
          <a:prstGeom prst="rect">
            <a:avLst/>
          </a:prstGeom>
        </p:spPr>
      </p:pic>
      <p:pic>
        <p:nvPicPr>
          <p:cNvPr id="14" name="Graphic 13" descr="A tired face">
            <a:extLst>
              <a:ext uri="{FF2B5EF4-FFF2-40B4-BE49-F238E27FC236}">
                <a16:creationId xmlns:a16="http://schemas.microsoft.com/office/drawing/2014/main" id="{D028B4B8-A5E6-9CE9-2A48-DD37E68B22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0117207" y="3377604"/>
            <a:ext cx="508967" cy="552183"/>
          </a:xfrm>
          <a:prstGeom prst="rect">
            <a:avLst/>
          </a:prstGeom>
        </p:spPr>
      </p:pic>
      <p:sp>
        <p:nvSpPr>
          <p:cNvPr id="15" name="TextBox 14">
            <a:extLst>
              <a:ext uri="{FF2B5EF4-FFF2-40B4-BE49-F238E27FC236}">
                <a16:creationId xmlns:a16="http://schemas.microsoft.com/office/drawing/2014/main" id="{925C8C42-891D-91D7-533B-96C5EE86314B}"/>
              </a:ext>
            </a:extLst>
          </p:cNvPr>
          <p:cNvSpPr txBox="1"/>
          <p:nvPr/>
        </p:nvSpPr>
        <p:spPr>
          <a:xfrm flipH="1">
            <a:off x="6379202" y="2023222"/>
            <a:ext cx="1763594" cy="923330"/>
          </a:xfrm>
          <a:prstGeom prst="rect">
            <a:avLst/>
          </a:prstGeom>
          <a:noFill/>
        </p:spPr>
        <p:txBody>
          <a:bodyPr wrap="square" lIns="91440" tIns="45720" rIns="91440" bIns="45720" rtlCol="0" anchor="t">
            <a:spAutoFit/>
          </a:bodyPr>
          <a:lstStyle/>
          <a:p>
            <a:pPr algn="ctr"/>
            <a:r>
              <a:rPr lang="en-US">
                <a:solidFill>
                  <a:schemeClr val="accent2"/>
                </a:solidFill>
                <a:latin typeface="Segoe UI"/>
                <a:cs typeface="Segoe UI"/>
              </a:rPr>
              <a:t> I have been hearing a voice at night.</a:t>
            </a:r>
          </a:p>
        </p:txBody>
      </p:sp>
      <p:sp>
        <p:nvSpPr>
          <p:cNvPr id="16" name="TextBox 15">
            <a:extLst>
              <a:ext uri="{FF2B5EF4-FFF2-40B4-BE49-F238E27FC236}">
                <a16:creationId xmlns:a16="http://schemas.microsoft.com/office/drawing/2014/main" id="{29A87F5E-F5C3-83F8-148F-A67514354EE2}"/>
              </a:ext>
            </a:extLst>
          </p:cNvPr>
          <p:cNvSpPr txBox="1"/>
          <p:nvPr/>
        </p:nvSpPr>
        <p:spPr>
          <a:xfrm flipH="1">
            <a:off x="9837796" y="1455934"/>
            <a:ext cx="1531334" cy="1200329"/>
          </a:xfrm>
          <a:prstGeom prst="rect">
            <a:avLst/>
          </a:prstGeom>
          <a:noFill/>
        </p:spPr>
        <p:txBody>
          <a:bodyPr wrap="square" lIns="91440" tIns="45720" rIns="91440" bIns="45720" rtlCol="0" anchor="t">
            <a:spAutoFit/>
          </a:bodyPr>
          <a:lstStyle/>
          <a:p>
            <a:pPr algn="ctr"/>
            <a:r>
              <a:rPr lang="en-US">
                <a:solidFill>
                  <a:schemeClr val="accent1"/>
                </a:solidFill>
                <a:latin typeface="Segoe UI"/>
                <a:cs typeface="Segoe UI"/>
              </a:rPr>
              <a:t>That sounds stressful, can you tell me more?</a:t>
            </a:r>
          </a:p>
        </p:txBody>
      </p:sp>
      <p:pic>
        <p:nvPicPr>
          <p:cNvPr id="3" name="Graphic 2" descr="Man wearing t-shirt">
            <a:extLst>
              <a:ext uri="{FF2B5EF4-FFF2-40B4-BE49-F238E27FC236}">
                <a16:creationId xmlns:a16="http://schemas.microsoft.com/office/drawing/2014/main" id="{BE1EF4A6-2A2A-2AB7-7C08-4EA968CBAA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13034" y="4392731"/>
            <a:ext cx="1549305" cy="1456045"/>
          </a:xfrm>
          <a:prstGeom prst="rect">
            <a:avLst/>
          </a:prstGeom>
        </p:spPr>
      </p:pic>
      <p:pic>
        <p:nvPicPr>
          <p:cNvPr id="6" name="Graphic 5" descr="Male wearing a polo shirt">
            <a:extLst>
              <a:ext uri="{FF2B5EF4-FFF2-40B4-BE49-F238E27FC236}">
                <a16:creationId xmlns:a16="http://schemas.microsoft.com/office/drawing/2014/main" id="{E9408FA9-FDC2-FB29-B14C-A11F3FDC915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9687352" y="4017275"/>
            <a:ext cx="1887372" cy="1479075"/>
          </a:xfrm>
          <a:prstGeom prst="rect">
            <a:avLst/>
          </a:prstGeom>
        </p:spPr>
      </p:pic>
      <p:pic>
        <p:nvPicPr>
          <p:cNvPr id="17" name="Picture 16">
            <a:extLst>
              <a:ext uri="{FF2B5EF4-FFF2-40B4-BE49-F238E27FC236}">
                <a16:creationId xmlns:a16="http://schemas.microsoft.com/office/drawing/2014/main" id="{819AE2CA-7231-0EC3-5426-43A081C71CA3}"/>
              </a:ext>
              <a:ext uri="{C183D7F6-B498-43B3-948B-1728B52AA6E4}">
                <adec:decorative xmlns:adec="http://schemas.microsoft.com/office/drawing/2017/decorative" val="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19381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7ED5B6-D0AD-3822-DE0A-33D109065DED}"/>
              </a:ext>
            </a:extLst>
          </p:cNvPr>
          <p:cNvSpPr>
            <a:spLocks noGrp="1"/>
          </p:cNvSpPr>
          <p:nvPr>
            <p:ph type="title"/>
          </p:nvPr>
        </p:nvSpPr>
        <p:spPr>
          <a:xfrm>
            <a:off x="827314" y="293469"/>
            <a:ext cx="10515600" cy="1325563"/>
          </a:xfrm>
        </p:spPr>
        <p:txBody>
          <a:bodyPr/>
          <a:lstStyle/>
          <a:p>
            <a:r>
              <a:rPr lang="en-US">
                <a:latin typeface="+mj-lt"/>
                <a:cs typeface="Segoe UI"/>
              </a:rPr>
              <a:t>Let’s Start the Conversation.</a:t>
            </a:r>
          </a:p>
        </p:txBody>
      </p:sp>
      <p:sp>
        <p:nvSpPr>
          <p:cNvPr id="6" name="Content Placeholder 5">
            <a:extLst>
              <a:ext uri="{FF2B5EF4-FFF2-40B4-BE49-F238E27FC236}">
                <a16:creationId xmlns:a16="http://schemas.microsoft.com/office/drawing/2014/main" id="{964DE31D-26E0-507C-DAF4-17908060DB84}"/>
              </a:ext>
            </a:extLst>
          </p:cNvPr>
          <p:cNvSpPr>
            <a:spLocks noGrp="1"/>
          </p:cNvSpPr>
          <p:nvPr>
            <p:ph idx="1"/>
          </p:nvPr>
        </p:nvSpPr>
        <p:spPr>
          <a:xfrm>
            <a:off x="599669" y="1314897"/>
            <a:ext cx="10749481" cy="4917179"/>
          </a:xfrm>
        </p:spPr>
        <p:txBody>
          <a:bodyPr vert="horz" lIns="91440" tIns="45720" rIns="91440" bIns="45720" rtlCol="0" anchor="t">
            <a:noAutofit/>
          </a:bodyPr>
          <a:lstStyle/>
          <a:p>
            <a:pPr>
              <a:spcBef>
                <a:spcPts val="0"/>
              </a:spcBef>
            </a:pPr>
            <a:r>
              <a:rPr lang="en-US" sz="1800" b="1">
                <a:latin typeface="+mj-lt"/>
                <a:cs typeface="Segoe UI"/>
              </a:rPr>
              <a:t>GATHER INFORMATION. </a:t>
            </a:r>
            <a:r>
              <a:rPr lang="en-US" sz="1800">
                <a:latin typeface="+mj-lt"/>
                <a:cs typeface="Segoe UI"/>
              </a:rPr>
              <a:t>Gather information about the experiences (symptoms):</a:t>
            </a:r>
            <a:endParaRPr lang="en-US"/>
          </a:p>
          <a:p>
            <a:pPr lvl="1">
              <a:spcBef>
                <a:spcPts val="0"/>
              </a:spcBef>
            </a:pPr>
            <a:r>
              <a:rPr lang="en-US" sz="1800">
                <a:latin typeface="+mj-lt"/>
                <a:cs typeface="Segoe UI"/>
              </a:rPr>
              <a:t>"What is/are the experience(s)? Can you tell me more about it?" </a:t>
            </a:r>
          </a:p>
          <a:p>
            <a:pPr lvl="1">
              <a:lnSpc>
                <a:spcPct val="120000"/>
              </a:lnSpc>
              <a:spcBef>
                <a:spcPts val="0"/>
              </a:spcBef>
            </a:pPr>
            <a:r>
              <a:rPr lang="en-US" sz="1800">
                <a:latin typeface="+mj-lt"/>
                <a:cs typeface="Segoe UI"/>
              </a:rPr>
              <a:t>Openly address cultural and religious beliefs and experiences. "What do you think is causing these experiences?" </a:t>
            </a:r>
          </a:p>
          <a:p>
            <a:pPr>
              <a:spcBef>
                <a:spcPts val="0"/>
              </a:spcBef>
            </a:pPr>
            <a:r>
              <a:rPr lang="en-US" sz="1800" b="1">
                <a:latin typeface="+mj-lt"/>
                <a:cs typeface="Segoe UI"/>
              </a:rPr>
              <a:t>TIME FRAMES:</a:t>
            </a:r>
            <a:r>
              <a:rPr lang="en-US" sz="1800">
                <a:latin typeface="+mj-lt"/>
                <a:cs typeface="Segoe UI"/>
              </a:rPr>
              <a:t> Assess whether this is a first episode or an ongoing experience:</a:t>
            </a:r>
          </a:p>
          <a:p>
            <a:pPr lvl="1">
              <a:spcBef>
                <a:spcPts val="0"/>
              </a:spcBef>
            </a:pPr>
            <a:r>
              <a:rPr lang="en-US" sz="1800">
                <a:latin typeface="+mj-lt"/>
                <a:cs typeface="Segoe UI"/>
              </a:rPr>
              <a:t>When did this start? How often is it happening to you? Is it getting worse or more intense over time? What makes it worse? What makes it better?" </a:t>
            </a:r>
          </a:p>
          <a:p>
            <a:pPr lvl="1">
              <a:spcBef>
                <a:spcPts val="0"/>
              </a:spcBef>
            </a:pPr>
            <a:r>
              <a:rPr lang="en-US" sz="1800">
                <a:latin typeface="+mj-lt"/>
                <a:cs typeface="Segoe UI"/>
              </a:rPr>
              <a:t>Did anything stressful happen to you before or around the time this all started?</a:t>
            </a:r>
          </a:p>
          <a:p>
            <a:pPr>
              <a:spcBef>
                <a:spcPts val="0"/>
              </a:spcBef>
            </a:pPr>
            <a:r>
              <a:rPr lang="en-US" sz="1800" b="1">
                <a:latin typeface="+mj-lt"/>
                <a:cs typeface="Segoe UI"/>
              </a:rPr>
              <a:t>DISTRESS/IMPACT:</a:t>
            </a:r>
            <a:r>
              <a:rPr lang="en-US" sz="1800">
                <a:latin typeface="+mj-lt"/>
                <a:cs typeface="Segoe UI"/>
              </a:rPr>
              <a:t> Are these experiences (s) distressing? Are they impacting your daily life or relationships negatively, like going places or doing meaningful or important things to you? Can you tell me more about that?" </a:t>
            </a:r>
          </a:p>
          <a:p>
            <a:pPr>
              <a:spcBef>
                <a:spcPts val="0"/>
              </a:spcBef>
            </a:pPr>
            <a:r>
              <a:rPr lang="en-US" sz="1800" b="1">
                <a:latin typeface="+mj-lt"/>
                <a:cs typeface="Segoe UI"/>
              </a:rPr>
              <a:t>SAFETY: </a:t>
            </a:r>
            <a:r>
              <a:rPr lang="en-US" sz="1800">
                <a:latin typeface="+mj-lt"/>
                <a:cs typeface="Segoe UI"/>
              </a:rPr>
              <a:t>"Are you ever worried about your safety? What makes you feel unsafe? What worries you?"</a:t>
            </a:r>
          </a:p>
          <a:p>
            <a:pPr>
              <a:spcBef>
                <a:spcPts val="0"/>
              </a:spcBef>
            </a:pPr>
            <a:r>
              <a:rPr lang="en-US" sz="1800" b="1">
                <a:latin typeface="+mj-lt"/>
                <a:cs typeface="Segoe UI"/>
              </a:rPr>
              <a:t>WELLBEING</a:t>
            </a:r>
            <a:r>
              <a:rPr lang="en-US" sz="1800">
                <a:latin typeface="+mj-lt"/>
                <a:cs typeface="Segoe UI"/>
              </a:rPr>
              <a:t>. Ask both the member and others present about their well-being: Ask: "Are you concerned about your/their health or wellbeing? Are you/your loved ones eating normally or sleeping normally? Taking care of yourself/themself?"</a:t>
            </a:r>
          </a:p>
        </p:txBody>
      </p:sp>
      <p:pic>
        <p:nvPicPr>
          <p:cNvPr id="7" name="Picture 6">
            <a:extLst>
              <a:ext uri="{FF2B5EF4-FFF2-40B4-BE49-F238E27FC236}">
                <a16:creationId xmlns:a16="http://schemas.microsoft.com/office/drawing/2014/main" id="{F71FB561-AF18-2257-6F3E-478774F858A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50530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6742-E911-7475-61C6-C4D80AD60080}"/>
              </a:ext>
            </a:extLst>
          </p:cNvPr>
          <p:cNvSpPr>
            <a:spLocks noGrp="1"/>
          </p:cNvSpPr>
          <p:nvPr>
            <p:ph type="title"/>
          </p:nvPr>
        </p:nvSpPr>
        <p:spPr/>
        <p:txBody>
          <a:bodyPr/>
          <a:lstStyle/>
          <a:p>
            <a:r>
              <a:rPr lang="en-US">
                <a:solidFill>
                  <a:schemeClr val="accent1"/>
                </a:solidFill>
                <a:latin typeface="+mj-lt"/>
              </a:rPr>
              <a:t>California Land Acknowledgement</a:t>
            </a:r>
          </a:p>
        </p:txBody>
      </p:sp>
      <p:sp>
        <p:nvSpPr>
          <p:cNvPr id="3" name="Content Placeholder 2">
            <a:extLst>
              <a:ext uri="{FF2B5EF4-FFF2-40B4-BE49-F238E27FC236}">
                <a16:creationId xmlns:a16="http://schemas.microsoft.com/office/drawing/2014/main" id="{660208D9-B1A5-F05D-3704-FC8194150B7A}"/>
              </a:ext>
            </a:extLst>
          </p:cNvPr>
          <p:cNvSpPr>
            <a:spLocks noGrp="1"/>
          </p:cNvSpPr>
          <p:nvPr>
            <p:ph idx="1"/>
          </p:nvPr>
        </p:nvSpPr>
        <p:spPr>
          <a:xfrm>
            <a:off x="849086" y="2114550"/>
            <a:ext cx="10515600" cy="3391728"/>
          </a:xfrm>
        </p:spPr>
        <p:txBody>
          <a:bodyPr vert="horz" lIns="91440" tIns="45720" rIns="91440" bIns="45720" rtlCol="0" anchor="t">
            <a:normAutofit/>
          </a:bodyPr>
          <a:lstStyle/>
          <a:p>
            <a:pPr marL="0" indent="0" algn="ctr">
              <a:buNone/>
            </a:pPr>
            <a:r>
              <a:rPr lang="en-US" sz="2000">
                <a:latin typeface="+mn-lt"/>
                <a:cs typeface="Segoe UI"/>
              </a:rPr>
              <a:t>We acknowledge that this training is taking place throughout the unceded territory of California home to nearly 200 Tribal nations. As we begin this event, we acknowledge and honor the original inhabitants of our various regions. A land acknowledgement is a critical step towards working with Native communities to secure meaningful partnership and inclusion in the stewardship and protection of their cultural resources and homelands. Let’s take a moment to honor these ancestral grounds that we are collectively gathered upon and support the resilience and strength that all Indigenous people have shown worldwide. </a:t>
            </a:r>
          </a:p>
        </p:txBody>
      </p:sp>
      <p:sp>
        <p:nvSpPr>
          <p:cNvPr id="4" name="TextBox 3">
            <a:extLst>
              <a:ext uri="{FF2B5EF4-FFF2-40B4-BE49-F238E27FC236}">
                <a16:creationId xmlns:a16="http://schemas.microsoft.com/office/drawing/2014/main" id="{D2A0C505-43F6-F253-A7E5-2CB09BC74891}"/>
              </a:ext>
            </a:extLst>
          </p:cNvPr>
          <p:cNvSpPr txBox="1"/>
          <p:nvPr/>
        </p:nvSpPr>
        <p:spPr>
          <a:xfrm>
            <a:off x="3774941" y="5708667"/>
            <a:ext cx="7583556" cy="276999"/>
          </a:xfrm>
          <a:prstGeom prst="rect">
            <a:avLst/>
          </a:prstGeom>
          <a:noFill/>
        </p:spPr>
        <p:txBody>
          <a:bodyPr wrap="square" lIns="91440" tIns="45720" rIns="91440" bIns="45720" rtlCol="0" anchor="t">
            <a:spAutoFit/>
          </a:bodyPr>
          <a:lstStyle/>
          <a:p>
            <a:r>
              <a:rPr lang="en-US" sz="1200" dirty="0">
                <a:cs typeface="Segoe UI"/>
              </a:rPr>
              <a:t>Adapted from </a:t>
            </a:r>
            <a:r>
              <a:rPr lang="en-US" sz="1200" dirty="0">
                <a:solidFill>
                  <a:schemeClr val="accent1"/>
                </a:solidFill>
                <a:cs typeface="Segoe UI"/>
                <a:hlinkClick r:id="rId3">
                  <a:extLst>
                    <a:ext uri="{A12FA001-AC4F-418D-AE19-62706E023703}">
                      <ahyp:hlinkClr xmlns:ahyp="http://schemas.microsoft.com/office/drawing/2018/hyperlinkcolor" val="tx"/>
                    </a:ext>
                  </a:extLst>
                </a:hlinkClick>
              </a:rPr>
              <a:t>California Indian Culture and Sovereignty Center </a:t>
            </a:r>
            <a:r>
              <a:rPr lang="en-US" sz="1200" dirty="0">
                <a:cs typeface="Segoe UI"/>
              </a:rPr>
              <a:t>(CICSA), 2019 </a:t>
            </a:r>
          </a:p>
        </p:txBody>
      </p:sp>
      <p:pic>
        <p:nvPicPr>
          <p:cNvPr id="11" name="Picture 10">
            <a:extLst>
              <a:ext uri="{FF2B5EF4-FFF2-40B4-BE49-F238E27FC236}">
                <a16:creationId xmlns:a16="http://schemas.microsoft.com/office/drawing/2014/main" id="{A6771F3F-B1D9-713E-DEAA-4BE7A4BD5FB9}"/>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60356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F4202-E170-7243-9F10-8AE3116349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00FFCC-6F4B-B6A8-3683-F7988835D8C4}"/>
              </a:ext>
            </a:extLst>
          </p:cNvPr>
          <p:cNvSpPr>
            <a:spLocks noGrp="1"/>
          </p:cNvSpPr>
          <p:nvPr>
            <p:ph type="title"/>
          </p:nvPr>
        </p:nvSpPr>
        <p:spPr>
          <a:xfrm>
            <a:off x="838200" y="317853"/>
            <a:ext cx="10515600" cy="1325563"/>
          </a:xfrm>
        </p:spPr>
        <p:txBody>
          <a:bodyPr/>
          <a:lstStyle/>
          <a:p>
            <a:r>
              <a:rPr lang="en-US">
                <a:latin typeface="+mj-lt"/>
                <a:cs typeface="Segoe UI"/>
              </a:rPr>
              <a:t>Let’s Continue the Conversation.</a:t>
            </a:r>
          </a:p>
        </p:txBody>
      </p:sp>
      <p:sp>
        <p:nvSpPr>
          <p:cNvPr id="6" name="Content Placeholder 5">
            <a:extLst>
              <a:ext uri="{FF2B5EF4-FFF2-40B4-BE49-F238E27FC236}">
                <a16:creationId xmlns:a16="http://schemas.microsoft.com/office/drawing/2014/main" id="{C9B50957-5995-71E0-6887-2B62BECC23CB}"/>
              </a:ext>
            </a:extLst>
          </p:cNvPr>
          <p:cNvSpPr>
            <a:spLocks noGrp="1"/>
          </p:cNvSpPr>
          <p:nvPr>
            <p:ph idx="1"/>
          </p:nvPr>
        </p:nvSpPr>
        <p:spPr>
          <a:xfrm>
            <a:off x="838200" y="1438285"/>
            <a:ext cx="10515600" cy="4351338"/>
          </a:xfrm>
        </p:spPr>
        <p:txBody>
          <a:bodyPr vert="horz" lIns="91440" tIns="45720" rIns="91440" bIns="45720" rtlCol="0" anchor="t">
            <a:normAutofit/>
          </a:bodyPr>
          <a:lstStyle/>
          <a:p>
            <a:pPr>
              <a:lnSpc>
                <a:spcPct val="150000"/>
              </a:lnSpc>
              <a:spcBef>
                <a:spcPts val="0"/>
              </a:spcBef>
            </a:pPr>
            <a:r>
              <a:rPr lang="en-US" sz="2000">
                <a:latin typeface="+mj-lt"/>
                <a:cs typeface="Segoe UI"/>
              </a:rPr>
              <a:t>Ask: "What’s working or not working? What have you tried to do to make yourself feel better? Did it work? What did you try that did not work? What are you considering now?"</a:t>
            </a:r>
            <a:endParaRPr lang="en-US"/>
          </a:p>
          <a:p>
            <a:pPr lvl="1">
              <a:lnSpc>
                <a:spcPct val="150000"/>
              </a:lnSpc>
              <a:spcBef>
                <a:spcPts val="0"/>
              </a:spcBef>
            </a:pPr>
            <a:r>
              <a:rPr lang="en-US" sz="2000">
                <a:latin typeface="+mj-lt"/>
                <a:cs typeface="Segoe UI"/>
              </a:rPr>
              <a:t>You are looking for interventions that have been tried, whether they worked or not.</a:t>
            </a:r>
          </a:p>
          <a:p>
            <a:pPr lvl="1">
              <a:lnSpc>
                <a:spcPct val="150000"/>
              </a:lnSpc>
              <a:spcBef>
                <a:spcPts val="0"/>
              </a:spcBef>
            </a:pPr>
            <a:r>
              <a:rPr lang="en-US" sz="2000">
                <a:latin typeface="+mj-lt"/>
                <a:cs typeface="Segoe UI"/>
              </a:rPr>
              <a:t>You are asking whether there are cultural or spiritual practices that could be helpful.</a:t>
            </a:r>
          </a:p>
          <a:p>
            <a:pPr lvl="1">
              <a:lnSpc>
                <a:spcPct val="150000"/>
              </a:lnSpc>
              <a:spcBef>
                <a:spcPts val="0"/>
              </a:spcBef>
            </a:pPr>
            <a:r>
              <a:rPr lang="en-US" sz="2000">
                <a:latin typeface="+mj-lt"/>
                <a:cs typeface="Segoe UI"/>
              </a:rPr>
              <a:t>You are assessing the stability of the situation. For example, is anyone considering anything new or drastic that could impact the person? </a:t>
            </a:r>
          </a:p>
          <a:p>
            <a:pPr>
              <a:lnSpc>
                <a:spcPct val="150000"/>
              </a:lnSpc>
              <a:spcBef>
                <a:spcPts val="0"/>
              </a:spcBef>
            </a:pPr>
            <a:r>
              <a:rPr lang="en-US" sz="2000">
                <a:latin typeface="+mj-lt"/>
                <a:cs typeface="Segoe UI"/>
              </a:rPr>
              <a:t>Ask: "How can we be helpful right now?"</a:t>
            </a:r>
          </a:p>
          <a:p>
            <a:pPr lvl="1">
              <a:lnSpc>
                <a:spcPct val="150000"/>
              </a:lnSpc>
              <a:spcBef>
                <a:spcPts val="0"/>
              </a:spcBef>
            </a:pPr>
            <a:r>
              <a:rPr lang="en-US" sz="2000">
                <a:latin typeface="+mj-lt"/>
                <a:cs typeface="Segoe UI"/>
              </a:rPr>
              <a:t>Be ready to offer two to three options for how you could be helpful and/or what others have found helpful.</a:t>
            </a:r>
          </a:p>
        </p:txBody>
      </p:sp>
      <p:pic>
        <p:nvPicPr>
          <p:cNvPr id="7" name="Picture 6">
            <a:extLst>
              <a:ext uri="{FF2B5EF4-FFF2-40B4-BE49-F238E27FC236}">
                <a16:creationId xmlns:a16="http://schemas.microsoft.com/office/drawing/2014/main" id="{1FC5B73C-D1B9-906D-21D3-E56F22ED6FD0}"/>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27533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Round speech bubble">
            <a:extLst>
              <a:ext uri="{FF2B5EF4-FFF2-40B4-BE49-F238E27FC236}">
                <a16:creationId xmlns:a16="http://schemas.microsoft.com/office/drawing/2014/main" id="{6CC33365-3CC0-0CE8-787B-0AE6CD449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2559" y="1779762"/>
            <a:ext cx="2633833" cy="2122859"/>
          </a:xfrm>
          <a:prstGeom prst="rect">
            <a:avLst/>
          </a:prstGeom>
        </p:spPr>
      </p:pic>
      <p:pic>
        <p:nvPicPr>
          <p:cNvPr id="27" name="Graphic 26" descr="Round speech bubble">
            <a:extLst>
              <a:ext uri="{FF2B5EF4-FFF2-40B4-BE49-F238E27FC236}">
                <a16:creationId xmlns:a16="http://schemas.microsoft.com/office/drawing/2014/main" id="{CC9C3C2C-A657-6104-5A8C-A30911C146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4283" y="1415541"/>
            <a:ext cx="2633833" cy="2516709"/>
          </a:xfrm>
          <a:prstGeom prst="rect">
            <a:avLst/>
          </a:prstGeom>
        </p:spPr>
      </p:pic>
      <p:pic>
        <p:nvPicPr>
          <p:cNvPr id="26" name="Graphic 25" descr="Box speech bubble">
            <a:extLst>
              <a:ext uri="{FF2B5EF4-FFF2-40B4-BE49-F238E27FC236}">
                <a16:creationId xmlns:a16="http://schemas.microsoft.com/office/drawing/2014/main" id="{99C796A0-5415-8C5D-D79D-FEE44F9144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95181" y="1721012"/>
            <a:ext cx="2379937" cy="2181609"/>
          </a:xfrm>
          <a:prstGeom prst="rect">
            <a:avLst/>
          </a:prstGeom>
        </p:spPr>
      </p:pic>
      <p:sp>
        <p:nvSpPr>
          <p:cNvPr id="2" name="Title 1">
            <a:extLst>
              <a:ext uri="{FF2B5EF4-FFF2-40B4-BE49-F238E27FC236}">
                <a16:creationId xmlns:a16="http://schemas.microsoft.com/office/drawing/2014/main" id="{E15B9AD6-1F64-6039-63E5-C6A0BD637364}"/>
              </a:ext>
            </a:extLst>
          </p:cNvPr>
          <p:cNvSpPr>
            <a:spLocks noGrp="1"/>
          </p:cNvSpPr>
          <p:nvPr>
            <p:ph type="title"/>
          </p:nvPr>
        </p:nvSpPr>
        <p:spPr>
          <a:xfrm>
            <a:off x="4314" y="333841"/>
            <a:ext cx="12183372" cy="1383072"/>
          </a:xfrm>
        </p:spPr>
        <p:txBody>
          <a:bodyPr/>
          <a:lstStyle/>
          <a:p>
            <a:r>
              <a:rPr lang="en-US">
                <a:latin typeface="+mj-lt"/>
                <a:cs typeface="Segoe UI"/>
              </a:rPr>
              <a:t>Remember: The Language We Use is Important.</a:t>
            </a:r>
          </a:p>
        </p:txBody>
      </p:sp>
      <p:pic>
        <p:nvPicPr>
          <p:cNvPr id="5" name="Graphic 4" descr="Round speech bubble">
            <a:extLst>
              <a:ext uri="{FF2B5EF4-FFF2-40B4-BE49-F238E27FC236}">
                <a16:creationId xmlns:a16="http://schemas.microsoft.com/office/drawing/2014/main" id="{731A2E97-870E-2368-E401-0EE1B72211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3296" y="2439122"/>
            <a:ext cx="2633833" cy="1719696"/>
          </a:xfrm>
          <a:prstGeom prst="rect">
            <a:avLst/>
          </a:prstGeom>
        </p:spPr>
      </p:pic>
      <p:pic>
        <p:nvPicPr>
          <p:cNvPr id="6" name="Graphic 5" descr="Man in a hoodie">
            <a:extLst>
              <a:ext uri="{FF2B5EF4-FFF2-40B4-BE49-F238E27FC236}">
                <a16:creationId xmlns:a16="http://schemas.microsoft.com/office/drawing/2014/main" id="{9FFA267D-C794-FAA6-B041-1497AF706C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885863" y="5036589"/>
            <a:ext cx="1390650" cy="1495874"/>
          </a:xfrm>
          <a:prstGeom prst="rect">
            <a:avLst/>
          </a:prstGeom>
        </p:spPr>
      </p:pic>
      <p:pic>
        <p:nvPicPr>
          <p:cNvPr id="7" name="Graphic 6" descr="Man with flat top hair">
            <a:extLst>
              <a:ext uri="{FF2B5EF4-FFF2-40B4-BE49-F238E27FC236}">
                <a16:creationId xmlns:a16="http://schemas.microsoft.com/office/drawing/2014/main" id="{7C790741-B445-D712-3C55-56EA73636D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2152" y="3843390"/>
            <a:ext cx="861904" cy="1045589"/>
          </a:xfrm>
          <a:prstGeom prst="rect">
            <a:avLst/>
          </a:prstGeom>
        </p:spPr>
      </p:pic>
      <p:pic>
        <p:nvPicPr>
          <p:cNvPr id="8" name="Graphic 7" descr="Child with wavy hair">
            <a:extLst>
              <a:ext uri="{FF2B5EF4-FFF2-40B4-BE49-F238E27FC236}">
                <a16:creationId xmlns:a16="http://schemas.microsoft.com/office/drawing/2014/main" id="{595BDB96-14FB-24D0-5A27-AD436381E8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4056791" y="4193663"/>
            <a:ext cx="861904" cy="1029851"/>
          </a:xfrm>
          <a:prstGeom prst="rect">
            <a:avLst/>
          </a:prstGeom>
        </p:spPr>
      </p:pic>
      <p:pic>
        <p:nvPicPr>
          <p:cNvPr id="9" name="Graphic 8" descr="A bored face">
            <a:extLst>
              <a:ext uri="{FF2B5EF4-FFF2-40B4-BE49-F238E27FC236}">
                <a16:creationId xmlns:a16="http://schemas.microsoft.com/office/drawing/2014/main" id="{B8AEA6F1-E97B-4D71-3471-A12ACC0AD8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5282" y="4246403"/>
            <a:ext cx="420368" cy="459777"/>
          </a:xfrm>
          <a:prstGeom prst="rect">
            <a:avLst/>
          </a:prstGeom>
        </p:spPr>
      </p:pic>
      <p:pic>
        <p:nvPicPr>
          <p:cNvPr id="10" name="Graphic 9" descr="A concerned face">
            <a:extLst>
              <a:ext uri="{FF2B5EF4-FFF2-40B4-BE49-F238E27FC236}">
                <a16:creationId xmlns:a16="http://schemas.microsoft.com/office/drawing/2014/main" id="{6796405E-23C2-F684-A32B-39CB6BDC330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4127798" y="4649060"/>
            <a:ext cx="483935" cy="416104"/>
          </a:xfrm>
          <a:prstGeom prst="rect">
            <a:avLst/>
          </a:prstGeom>
        </p:spPr>
      </p:pic>
      <p:sp>
        <p:nvSpPr>
          <p:cNvPr id="11" name="TextBox 10">
            <a:extLst>
              <a:ext uri="{FF2B5EF4-FFF2-40B4-BE49-F238E27FC236}">
                <a16:creationId xmlns:a16="http://schemas.microsoft.com/office/drawing/2014/main" id="{D2900055-4F2A-4C27-9E64-A0FA0281B327}"/>
              </a:ext>
            </a:extLst>
          </p:cNvPr>
          <p:cNvSpPr txBox="1"/>
          <p:nvPr/>
        </p:nvSpPr>
        <p:spPr>
          <a:xfrm>
            <a:off x="766079" y="1926083"/>
            <a:ext cx="2003082" cy="1200329"/>
          </a:xfrm>
          <a:prstGeom prst="rect">
            <a:avLst/>
          </a:prstGeom>
          <a:noFill/>
        </p:spPr>
        <p:txBody>
          <a:bodyPr wrap="square" lIns="91440" tIns="45720" rIns="91440" bIns="45720" rtlCol="0" anchor="t">
            <a:spAutoFit/>
          </a:bodyPr>
          <a:lstStyle/>
          <a:p>
            <a:pPr algn="ctr"/>
            <a:r>
              <a:rPr lang="en-US">
                <a:solidFill>
                  <a:schemeClr val="accent1"/>
                </a:solidFill>
                <a:latin typeface="+mj-lt"/>
                <a:cs typeface="Segoe UI" panose="020B0502040204020203" pitchFamily="34" charset="0"/>
              </a:rPr>
              <a:t>It’s normal to lack insight during an episode. Your son will be fine.</a:t>
            </a:r>
          </a:p>
        </p:txBody>
      </p:sp>
      <p:sp>
        <p:nvSpPr>
          <p:cNvPr id="12" name="TextBox 11">
            <a:extLst>
              <a:ext uri="{FF2B5EF4-FFF2-40B4-BE49-F238E27FC236}">
                <a16:creationId xmlns:a16="http://schemas.microsoft.com/office/drawing/2014/main" id="{7B33FB8B-6D32-7599-1A00-A8A20CF948A8}"/>
              </a:ext>
            </a:extLst>
          </p:cNvPr>
          <p:cNvSpPr txBox="1"/>
          <p:nvPr/>
        </p:nvSpPr>
        <p:spPr>
          <a:xfrm>
            <a:off x="4090201" y="2752835"/>
            <a:ext cx="1640022" cy="923330"/>
          </a:xfrm>
          <a:prstGeom prst="rect">
            <a:avLst/>
          </a:prstGeom>
          <a:noFill/>
        </p:spPr>
        <p:txBody>
          <a:bodyPr wrap="square" rtlCol="0">
            <a:spAutoFit/>
          </a:bodyPr>
          <a:lstStyle/>
          <a:p>
            <a:pPr algn="ctr"/>
            <a:r>
              <a:rPr lang="en-US">
                <a:solidFill>
                  <a:schemeClr val="accent2"/>
                </a:solidFill>
                <a:latin typeface="+mj-lt"/>
                <a:cs typeface="Segoe UI" panose="020B0502040204020203" pitchFamily="34" charset="0"/>
              </a:rPr>
              <a:t>No one is listening to me!</a:t>
            </a:r>
          </a:p>
        </p:txBody>
      </p:sp>
      <p:sp>
        <p:nvSpPr>
          <p:cNvPr id="13" name="TextBox 12">
            <a:extLst>
              <a:ext uri="{FF2B5EF4-FFF2-40B4-BE49-F238E27FC236}">
                <a16:creationId xmlns:a16="http://schemas.microsoft.com/office/drawing/2014/main" id="{099851D6-E36E-5F36-D22E-29E03B29AD8D}"/>
              </a:ext>
            </a:extLst>
          </p:cNvPr>
          <p:cNvSpPr txBox="1"/>
          <p:nvPr/>
        </p:nvSpPr>
        <p:spPr>
          <a:xfrm>
            <a:off x="6633093" y="2203082"/>
            <a:ext cx="2195639" cy="1200329"/>
          </a:xfrm>
          <a:prstGeom prst="rect">
            <a:avLst/>
          </a:prstGeom>
          <a:noFill/>
        </p:spPr>
        <p:txBody>
          <a:bodyPr wrap="square" rtlCol="0">
            <a:spAutoFit/>
          </a:bodyPr>
          <a:lstStyle/>
          <a:p>
            <a:pPr algn="ctr"/>
            <a:r>
              <a:rPr lang="en-US">
                <a:solidFill>
                  <a:schemeClr val="accent1"/>
                </a:solidFill>
                <a:latin typeface="+mj-lt"/>
                <a:cs typeface="Segoe UI" panose="020B0502040204020203" pitchFamily="34" charset="0"/>
              </a:rPr>
              <a:t>Can you help me understand what you’re experiencing? </a:t>
            </a:r>
          </a:p>
        </p:txBody>
      </p:sp>
      <p:pic>
        <p:nvPicPr>
          <p:cNvPr id="14" name="Graphic 13" descr="Man carrying folder">
            <a:extLst>
              <a:ext uri="{FF2B5EF4-FFF2-40B4-BE49-F238E27FC236}">
                <a16:creationId xmlns:a16="http://schemas.microsoft.com/office/drawing/2014/main" id="{AB9A2A20-39F6-984F-64A3-2E4E2E677FE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56813" y="4415015"/>
            <a:ext cx="1752561" cy="1855114"/>
          </a:xfrm>
          <a:prstGeom prst="rect">
            <a:avLst/>
          </a:prstGeom>
        </p:spPr>
      </p:pic>
      <p:pic>
        <p:nvPicPr>
          <p:cNvPr id="15" name="Graphic 14" descr="Man with flat top hair">
            <a:extLst>
              <a:ext uri="{FF2B5EF4-FFF2-40B4-BE49-F238E27FC236}">
                <a16:creationId xmlns:a16="http://schemas.microsoft.com/office/drawing/2014/main" id="{0EA6FF8E-396E-1164-C206-434188A003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963" y="3620644"/>
            <a:ext cx="861904" cy="1045589"/>
          </a:xfrm>
          <a:prstGeom prst="rect">
            <a:avLst/>
          </a:prstGeom>
        </p:spPr>
      </p:pic>
      <p:pic>
        <p:nvPicPr>
          <p:cNvPr id="16" name="Graphic 15" descr="Man in a hoodie">
            <a:extLst>
              <a:ext uri="{FF2B5EF4-FFF2-40B4-BE49-F238E27FC236}">
                <a16:creationId xmlns:a16="http://schemas.microsoft.com/office/drawing/2014/main" id="{A6F7DB8F-1969-D2B4-B609-59CAC19C7B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8133407" y="4752294"/>
            <a:ext cx="1390650" cy="1495874"/>
          </a:xfrm>
          <a:prstGeom prst="rect">
            <a:avLst/>
          </a:prstGeom>
        </p:spPr>
      </p:pic>
      <p:pic>
        <p:nvPicPr>
          <p:cNvPr id="17" name="Graphic 16" descr="Child with wavy hair">
            <a:extLst>
              <a:ext uri="{FF2B5EF4-FFF2-40B4-BE49-F238E27FC236}">
                <a16:creationId xmlns:a16="http://schemas.microsoft.com/office/drawing/2014/main" id="{D9BBA127-C854-FA82-5957-C868CBDFD6E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8304335" y="3909368"/>
            <a:ext cx="861904" cy="1029851"/>
          </a:xfrm>
          <a:prstGeom prst="rect">
            <a:avLst/>
          </a:prstGeom>
        </p:spPr>
      </p:pic>
      <p:sp>
        <p:nvSpPr>
          <p:cNvPr id="18" name="TextBox 17">
            <a:extLst>
              <a:ext uri="{FF2B5EF4-FFF2-40B4-BE49-F238E27FC236}">
                <a16:creationId xmlns:a16="http://schemas.microsoft.com/office/drawing/2014/main" id="{D8932E99-FECE-92FF-1A4F-127205A2D30B}"/>
              </a:ext>
            </a:extLst>
          </p:cNvPr>
          <p:cNvSpPr txBox="1"/>
          <p:nvPr/>
        </p:nvSpPr>
        <p:spPr>
          <a:xfrm>
            <a:off x="9042037" y="1770443"/>
            <a:ext cx="1838324" cy="1754326"/>
          </a:xfrm>
          <a:prstGeom prst="rect">
            <a:avLst/>
          </a:prstGeom>
          <a:noFill/>
        </p:spPr>
        <p:txBody>
          <a:bodyPr wrap="square" rtlCol="0">
            <a:spAutoFit/>
          </a:bodyPr>
          <a:lstStyle/>
          <a:p>
            <a:pPr algn="ctr"/>
            <a:r>
              <a:rPr lang="en-US">
                <a:solidFill>
                  <a:schemeClr val="accent2"/>
                </a:solidFill>
                <a:latin typeface="+mj-lt"/>
                <a:cs typeface="Segoe UI" panose="020B0502040204020203" pitchFamily="34" charset="0"/>
              </a:rPr>
              <a:t>Everyone keeps saying I’m safe, but I really feel like someone is trying to hurt me.</a:t>
            </a:r>
          </a:p>
        </p:txBody>
      </p:sp>
      <p:pic>
        <p:nvPicPr>
          <p:cNvPr id="19" name="Graphic 18" descr="A concerned face">
            <a:extLst>
              <a:ext uri="{FF2B5EF4-FFF2-40B4-BE49-F238E27FC236}">
                <a16:creationId xmlns:a16="http://schemas.microsoft.com/office/drawing/2014/main" id="{4191CB34-AD0E-E7A7-82B8-62317800A31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8375989" y="4357087"/>
            <a:ext cx="483935" cy="416104"/>
          </a:xfrm>
          <a:prstGeom prst="rect">
            <a:avLst/>
          </a:prstGeom>
        </p:spPr>
      </p:pic>
      <p:pic>
        <p:nvPicPr>
          <p:cNvPr id="20" name="Graphic 19" descr="Face without mouth">
            <a:extLst>
              <a:ext uri="{FF2B5EF4-FFF2-40B4-BE49-F238E27FC236}">
                <a16:creationId xmlns:a16="http://schemas.microsoft.com/office/drawing/2014/main" id="{957234F4-9D0A-2053-8F23-5CDE40A5CCC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633093" y="3982367"/>
            <a:ext cx="399066" cy="399066"/>
          </a:xfrm>
          <a:prstGeom prst="rect">
            <a:avLst/>
          </a:prstGeom>
        </p:spPr>
      </p:pic>
      <p:pic>
        <p:nvPicPr>
          <p:cNvPr id="21" name="Picture 20">
            <a:extLst>
              <a:ext uri="{FF2B5EF4-FFF2-40B4-BE49-F238E27FC236}">
                <a16:creationId xmlns:a16="http://schemas.microsoft.com/office/drawing/2014/main" id="{BCACEB23-5C21-248C-76BF-E4587DCB2229}"/>
              </a:ext>
              <a:ext uri="{C183D7F6-B498-43B3-948B-1728B52AA6E4}">
                <adec:decorative xmlns:adec="http://schemas.microsoft.com/office/drawing/2017/decorative" val="1"/>
              </a:ext>
            </a:extLst>
          </p:cNvPr>
          <p:cNvPicPr>
            <a:picLocks noChangeAspect="1"/>
          </p:cNvPicPr>
          <p:nvPr/>
        </p:nvPicPr>
        <p:blipFill>
          <a:blip r:embed="rId21"/>
          <a:stretch>
            <a:fillRect/>
          </a:stretch>
        </p:blipFill>
        <p:spPr>
          <a:xfrm>
            <a:off x="6602314" y="4239813"/>
            <a:ext cx="399066" cy="126371"/>
          </a:xfrm>
          <a:prstGeom prst="rect">
            <a:avLst/>
          </a:prstGeom>
        </p:spPr>
      </p:pic>
      <p:pic>
        <p:nvPicPr>
          <p:cNvPr id="22" name="Picture 21">
            <a:extLst>
              <a:ext uri="{FF2B5EF4-FFF2-40B4-BE49-F238E27FC236}">
                <a16:creationId xmlns:a16="http://schemas.microsoft.com/office/drawing/2014/main" id="{629D07AF-1541-C899-9341-53BDC0ACBC45}"/>
              </a:ext>
              <a:ext uri="{C183D7F6-B498-43B3-948B-1728B52AA6E4}">
                <adec:decorative xmlns:adec="http://schemas.microsoft.com/office/drawing/2017/decorative" val="1"/>
              </a:ext>
            </a:extLst>
          </p:cNvPr>
          <p:cNvPicPr>
            <a:picLocks noChangeAspect="1"/>
          </p:cNvPicPr>
          <p:nvPr/>
        </p:nvPicPr>
        <p:blipFill>
          <a:blip r:embed="rId22"/>
          <a:stretch>
            <a:fillRect/>
          </a:stretch>
        </p:blipFill>
        <p:spPr>
          <a:xfrm flipH="1">
            <a:off x="6748104" y="4402266"/>
            <a:ext cx="214857" cy="117825"/>
          </a:xfrm>
          <a:prstGeom prst="rect">
            <a:avLst/>
          </a:prstGeom>
        </p:spPr>
      </p:pic>
      <p:pic>
        <p:nvPicPr>
          <p:cNvPr id="23" name="Graphic 22" descr="Woman wearing a cardigan">
            <a:extLst>
              <a:ext uri="{FF2B5EF4-FFF2-40B4-BE49-F238E27FC236}">
                <a16:creationId xmlns:a16="http://schemas.microsoft.com/office/drawing/2014/main" id="{1F1B41A9-8E70-43DC-A8C5-BC93A3693B6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flipH="1">
            <a:off x="2668232" y="4036768"/>
            <a:ext cx="1630773" cy="2430518"/>
          </a:xfrm>
          <a:prstGeom prst="rect">
            <a:avLst/>
          </a:prstGeom>
        </p:spPr>
      </p:pic>
      <p:pic>
        <p:nvPicPr>
          <p:cNvPr id="24" name="Graphic 23" descr="Woman wearing a cardigan">
            <a:extLst>
              <a:ext uri="{FF2B5EF4-FFF2-40B4-BE49-F238E27FC236}">
                <a16:creationId xmlns:a16="http://schemas.microsoft.com/office/drawing/2014/main" id="{48460F6C-6DE0-D2B7-DE06-57918AEFE3C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flipH="1">
            <a:off x="9485449" y="3817650"/>
            <a:ext cx="1630773" cy="2430518"/>
          </a:xfrm>
          <a:prstGeom prst="rect">
            <a:avLst/>
          </a:prstGeom>
        </p:spPr>
      </p:pic>
      <p:pic>
        <p:nvPicPr>
          <p:cNvPr id="25" name="Graphic 24" descr="Man carrying folder">
            <a:extLst>
              <a:ext uri="{FF2B5EF4-FFF2-40B4-BE49-F238E27FC236}">
                <a16:creationId xmlns:a16="http://schemas.microsoft.com/office/drawing/2014/main" id="{3BBB981D-0276-945B-C46C-21AE8183F8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18527" y="4637761"/>
            <a:ext cx="1752561" cy="1855114"/>
          </a:xfrm>
          <a:prstGeom prst="rect">
            <a:avLst/>
          </a:prstGeom>
        </p:spPr>
      </p:pic>
      <p:pic>
        <p:nvPicPr>
          <p:cNvPr id="30" name="Picture 29">
            <a:extLst>
              <a:ext uri="{FF2B5EF4-FFF2-40B4-BE49-F238E27FC236}">
                <a16:creationId xmlns:a16="http://schemas.microsoft.com/office/drawing/2014/main" id="{96E24DEE-2556-0BBE-54B9-4B8B57C8BFD5}"/>
              </a:ext>
              <a:ext uri="{C183D7F6-B498-43B3-948B-1728B52AA6E4}">
                <adec:decorative xmlns:adec="http://schemas.microsoft.com/office/drawing/2017/decorative" val="1"/>
              </a:ext>
            </a:extLst>
          </p:cNvPr>
          <p:cNvPicPr>
            <a:picLocks noChangeAspect="1"/>
          </p:cNvPicPr>
          <p:nvPr/>
        </p:nvPicPr>
        <p:blipFill>
          <a:blip r:embed="rId25">
            <a:extLst>
              <a:ext uri="{BEBA8EAE-BF5A-486C-A8C5-ECC9F3942E4B}">
                <a14:imgProps xmlns:a14="http://schemas.microsoft.com/office/drawing/2010/main">
                  <a14:imgLayer r:embed="rId26">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49203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9B732-8081-554A-50D7-E09C22B40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33D30-7E63-6D59-BC5D-D96E40790E0A}"/>
              </a:ext>
            </a:extLst>
          </p:cNvPr>
          <p:cNvSpPr>
            <a:spLocks noGrp="1"/>
          </p:cNvSpPr>
          <p:nvPr>
            <p:ph type="ctrTitle"/>
          </p:nvPr>
        </p:nvSpPr>
        <p:spPr>
          <a:xfrm>
            <a:off x="1524000" y="1041400"/>
            <a:ext cx="9144000" cy="2387600"/>
          </a:xfrm>
        </p:spPr>
        <p:txBody>
          <a:bodyPr>
            <a:normAutofit/>
          </a:bodyPr>
          <a:lstStyle/>
          <a:p>
            <a:r>
              <a:rPr lang="en-US">
                <a:latin typeface="+mn-lt"/>
              </a:rPr>
              <a:t>Managing Safety and Risk</a:t>
            </a:r>
          </a:p>
        </p:txBody>
      </p:sp>
      <p:pic>
        <p:nvPicPr>
          <p:cNvPr id="4" name="Picture 3">
            <a:extLst>
              <a:ext uri="{FF2B5EF4-FFF2-40B4-BE49-F238E27FC236}">
                <a16:creationId xmlns:a16="http://schemas.microsoft.com/office/drawing/2014/main" id="{BF571A57-FF48-1B1A-05DE-726573A554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215" y="6105641"/>
            <a:ext cx="1197595" cy="594035"/>
          </a:xfrm>
          <a:prstGeom prst="rect">
            <a:avLst/>
          </a:prstGeom>
        </p:spPr>
      </p:pic>
    </p:spTree>
    <p:extLst>
      <p:ext uri="{BB962C8B-B14F-4D97-AF65-F5344CB8AC3E}">
        <p14:creationId xmlns:p14="http://schemas.microsoft.com/office/powerpoint/2010/main" val="60820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3697-9BF0-2337-0F1C-164DE8FDFC5B}"/>
              </a:ext>
            </a:extLst>
          </p:cNvPr>
          <p:cNvSpPr>
            <a:spLocks noGrp="1"/>
          </p:cNvSpPr>
          <p:nvPr>
            <p:ph type="title"/>
          </p:nvPr>
        </p:nvSpPr>
        <p:spPr>
          <a:xfrm>
            <a:off x="754550" y="1188637"/>
            <a:ext cx="3714974" cy="4480726"/>
          </a:xfrm>
          <a:solidFill>
            <a:srgbClr val="2D6E8D"/>
          </a:solidFill>
        </p:spPr>
        <p:txBody>
          <a:bodyPr>
            <a:normAutofit/>
          </a:bodyPr>
          <a:lstStyle/>
          <a:p>
            <a:pPr algn="ctr"/>
            <a:r>
              <a:rPr lang="en-US" sz="4000" b="1">
                <a:solidFill>
                  <a:srgbClr val="FFFFFF"/>
                </a:solidFill>
                <a:latin typeface="+mj-lt"/>
                <a:cs typeface="Segoe UI"/>
              </a:rPr>
              <a:t>Is Psychosis “Dangerous</a:t>
            </a:r>
            <a:r>
              <a:rPr lang="en-US">
                <a:solidFill>
                  <a:srgbClr val="FFFFFF"/>
                </a:solidFill>
                <a:latin typeface="+mj-lt"/>
                <a:cs typeface="Segoe UI"/>
              </a:rPr>
              <a:t>?"</a:t>
            </a:r>
            <a:endParaRPr lang="en-US" sz="4000" b="1">
              <a:solidFill>
                <a:srgbClr val="FFFFFF"/>
              </a:solidFill>
              <a:latin typeface="+mj-lt"/>
              <a:cs typeface="Segoe UI"/>
            </a:endParaRPr>
          </a:p>
        </p:txBody>
      </p:sp>
      <p:sp>
        <p:nvSpPr>
          <p:cNvPr id="3" name="Content Placeholder 2">
            <a:extLst>
              <a:ext uri="{FF2B5EF4-FFF2-40B4-BE49-F238E27FC236}">
                <a16:creationId xmlns:a16="http://schemas.microsoft.com/office/drawing/2014/main" id="{CBD71AC4-B4A0-BF97-0BF2-3AB1C486BBCB}"/>
              </a:ext>
            </a:extLst>
          </p:cNvPr>
          <p:cNvSpPr>
            <a:spLocks noGrp="1"/>
          </p:cNvSpPr>
          <p:nvPr>
            <p:ph idx="1"/>
          </p:nvPr>
        </p:nvSpPr>
        <p:spPr>
          <a:xfrm>
            <a:off x="5138928" y="1338729"/>
            <a:ext cx="5584490" cy="4180542"/>
          </a:xfrm>
        </p:spPr>
        <p:txBody>
          <a:bodyPr anchor="ctr">
            <a:normAutofit/>
          </a:bodyPr>
          <a:lstStyle/>
          <a:p>
            <a:pPr>
              <a:lnSpc>
                <a:spcPct val="120000"/>
              </a:lnSpc>
              <a:spcAft>
                <a:spcPts val="600"/>
              </a:spcAft>
              <a:buClr>
                <a:srgbClr val="E47225"/>
              </a:buClr>
              <a:buSzPct val="120000"/>
            </a:pPr>
            <a:r>
              <a:rPr lang="en-US" sz="2000">
                <a:latin typeface="+mj-lt"/>
                <a:cs typeface="Segoe UI"/>
              </a:rPr>
              <a:t>Individuals with psychosis are more likely to be victims than to perpetrate a crime. </a:t>
            </a:r>
            <a:endParaRPr lang="en-US" sz="2000"/>
          </a:p>
          <a:p>
            <a:pPr>
              <a:lnSpc>
                <a:spcPct val="120000"/>
              </a:lnSpc>
              <a:spcAft>
                <a:spcPts val="600"/>
              </a:spcAft>
              <a:buClr>
                <a:srgbClr val="E47225"/>
              </a:buClr>
              <a:buSzPct val="120000"/>
            </a:pPr>
            <a:r>
              <a:rPr lang="en-US" sz="2000">
                <a:latin typeface="+mj-lt"/>
                <a:cs typeface="Segoe UI"/>
              </a:rPr>
              <a:t>Individuals with psychosis are more likely than their peers to die by suicide. </a:t>
            </a:r>
          </a:p>
        </p:txBody>
      </p:sp>
      <p:sp>
        <p:nvSpPr>
          <p:cNvPr id="5" name="TextBox 4">
            <a:extLst>
              <a:ext uri="{FF2B5EF4-FFF2-40B4-BE49-F238E27FC236}">
                <a16:creationId xmlns:a16="http://schemas.microsoft.com/office/drawing/2014/main" id="{6BA841B9-F53D-8814-E9F3-9B35C3423C89}"/>
              </a:ext>
            </a:extLst>
          </p:cNvPr>
          <p:cNvSpPr txBox="1"/>
          <p:nvPr/>
        </p:nvSpPr>
        <p:spPr>
          <a:xfrm>
            <a:off x="7459956" y="6488668"/>
            <a:ext cx="3776290" cy="276999"/>
          </a:xfrm>
          <a:prstGeom prst="rect">
            <a:avLst/>
          </a:prstGeom>
          <a:noFill/>
        </p:spPr>
        <p:txBody>
          <a:bodyPr wrap="square" lIns="91440" tIns="45720" rIns="91440" bIns="45720" rtlCol="0" anchor="t">
            <a:spAutoFit/>
          </a:bodyPr>
          <a:lstStyle/>
          <a:p>
            <a:r>
              <a:rPr lang="en-US" sz="1200">
                <a:latin typeface="+mj-lt"/>
                <a:cs typeface="Segoe UI"/>
              </a:rPr>
              <a:t>de Vries et al., 2019 and Cassidy et al., 2018  </a:t>
            </a:r>
            <a:endParaRPr lang="en-US" sz="1200">
              <a:latin typeface="+mj-lt"/>
            </a:endParaRPr>
          </a:p>
        </p:txBody>
      </p:sp>
      <p:pic>
        <p:nvPicPr>
          <p:cNvPr id="8" name="Picture 7">
            <a:extLst>
              <a:ext uri="{FF2B5EF4-FFF2-40B4-BE49-F238E27FC236}">
                <a16:creationId xmlns:a16="http://schemas.microsoft.com/office/drawing/2014/main" id="{F60CD1C7-3D8D-9DFA-E55C-0404AD8E5C56}"/>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159971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5392-98A7-0AB4-AEA1-43734459D5F9}"/>
              </a:ext>
            </a:extLst>
          </p:cNvPr>
          <p:cNvSpPr>
            <a:spLocks noGrp="1"/>
          </p:cNvSpPr>
          <p:nvPr>
            <p:ph type="title"/>
          </p:nvPr>
        </p:nvSpPr>
        <p:spPr/>
        <p:txBody>
          <a:bodyPr/>
          <a:lstStyle/>
          <a:p>
            <a:r>
              <a:rPr lang="en-US">
                <a:latin typeface="+mj-lt"/>
              </a:rPr>
              <a:t>Psychosis and Suicide Risk Considerations </a:t>
            </a:r>
          </a:p>
        </p:txBody>
      </p:sp>
      <p:sp>
        <p:nvSpPr>
          <p:cNvPr id="3" name="Content Placeholder 2">
            <a:extLst>
              <a:ext uri="{FF2B5EF4-FFF2-40B4-BE49-F238E27FC236}">
                <a16:creationId xmlns:a16="http://schemas.microsoft.com/office/drawing/2014/main" id="{676CE5E3-DEF9-A4AE-DE96-4540C8ED60A0}"/>
              </a:ext>
            </a:extLst>
          </p:cNvPr>
          <p:cNvSpPr>
            <a:spLocks noGrp="1"/>
          </p:cNvSpPr>
          <p:nvPr>
            <p:ph idx="1"/>
          </p:nvPr>
        </p:nvSpPr>
        <p:spPr/>
        <p:txBody>
          <a:bodyPr vert="horz" lIns="91440" tIns="45720" rIns="91440" bIns="45720" rtlCol="0" anchor="t">
            <a:normAutofit fontScale="85000" lnSpcReduction="20000"/>
          </a:bodyPr>
          <a:lstStyle/>
          <a:p>
            <a:r>
              <a:rPr lang="en-US">
                <a:latin typeface="+mj-lt"/>
                <a:cs typeface="Segoe UI"/>
              </a:rPr>
              <a:t>Risk of suicide is higher for people experiencing psychosis when individuals are: </a:t>
            </a:r>
            <a:endParaRPr lang="en-US"/>
          </a:p>
          <a:p>
            <a:pPr lvl="1">
              <a:lnSpc>
                <a:spcPct val="120000"/>
              </a:lnSpc>
            </a:pPr>
            <a:r>
              <a:rPr lang="en-US" sz="2600">
                <a:latin typeface="+mj-lt"/>
              </a:rPr>
              <a:t>Distressed by their psychosis;</a:t>
            </a:r>
          </a:p>
          <a:p>
            <a:pPr lvl="1">
              <a:lnSpc>
                <a:spcPct val="120000"/>
              </a:lnSpc>
            </a:pPr>
            <a:r>
              <a:rPr lang="en-US" sz="2600">
                <a:latin typeface="+mj-lt"/>
              </a:rPr>
              <a:t>Have psychotic symptoms compelling them towards self-harm or suicide [i.e., command hallucinations]; or</a:t>
            </a:r>
          </a:p>
          <a:p>
            <a:pPr lvl="1">
              <a:lnSpc>
                <a:spcPct val="120000"/>
              </a:lnSpc>
            </a:pPr>
            <a:r>
              <a:rPr lang="en-US" sz="2600">
                <a:latin typeface="+mj-lt"/>
              </a:rPr>
              <a:t>When psychosis symptoms are new, and the individual is newly aware of their condition.</a:t>
            </a:r>
          </a:p>
          <a:p>
            <a:r>
              <a:rPr lang="en-US">
                <a:latin typeface="+mj-lt"/>
              </a:rPr>
              <a:t>More men than women die by suicide, and women with psychosis are at higher risk than the general population of women.</a:t>
            </a:r>
          </a:p>
          <a:p>
            <a:r>
              <a:rPr lang="en-US">
                <a:latin typeface="+mj-lt"/>
              </a:rPr>
              <a:t>Risk of suicide increases during the 3 to 6 months post-hospitalization.</a:t>
            </a:r>
          </a:p>
        </p:txBody>
      </p:sp>
      <p:sp>
        <p:nvSpPr>
          <p:cNvPr id="4" name="TextBox 3">
            <a:extLst>
              <a:ext uri="{FF2B5EF4-FFF2-40B4-BE49-F238E27FC236}">
                <a16:creationId xmlns:a16="http://schemas.microsoft.com/office/drawing/2014/main" id="{09D5076F-5091-B709-42E0-8CCBCBB20104}"/>
              </a:ext>
            </a:extLst>
          </p:cNvPr>
          <p:cNvSpPr txBox="1"/>
          <p:nvPr/>
        </p:nvSpPr>
        <p:spPr>
          <a:xfrm>
            <a:off x="7432144" y="6336475"/>
            <a:ext cx="4041132" cy="276999"/>
          </a:xfrm>
          <a:prstGeom prst="rect">
            <a:avLst/>
          </a:prstGeom>
          <a:noFill/>
        </p:spPr>
        <p:txBody>
          <a:bodyPr wrap="square" lIns="91440" tIns="45720" rIns="91440" bIns="45720" rtlCol="0" anchor="t">
            <a:spAutoFit/>
          </a:bodyPr>
          <a:lstStyle/>
          <a:p>
            <a:r>
              <a:rPr lang="en-US" sz="1200">
                <a:latin typeface="+mj-lt"/>
                <a:cs typeface="Segoe UI"/>
              </a:rPr>
              <a:t>Cassidy et al., 2016 and </a:t>
            </a:r>
            <a:r>
              <a:rPr lang="en-US" sz="1200">
                <a:effectLst/>
                <a:latin typeface="+mj-lt"/>
                <a:ea typeface="Aptos" panose="020B0004020202020204" pitchFamily="34" charset="0"/>
                <a:cs typeface="Segoe UI"/>
              </a:rPr>
              <a:t>de Vries et al., 2019</a:t>
            </a:r>
            <a:r>
              <a:rPr lang="en-US" sz="1200">
                <a:latin typeface="+mj-lt"/>
                <a:cs typeface="Segoe UI"/>
              </a:rPr>
              <a:t> </a:t>
            </a:r>
          </a:p>
        </p:txBody>
      </p:sp>
      <p:pic>
        <p:nvPicPr>
          <p:cNvPr id="8" name="Picture 7">
            <a:extLst>
              <a:ext uri="{FF2B5EF4-FFF2-40B4-BE49-F238E27FC236}">
                <a16:creationId xmlns:a16="http://schemas.microsoft.com/office/drawing/2014/main" id="{296EF098-1C53-C78D-88D9-3F47BD986BC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48345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AFE9-4489-AA04-21DF-0CEF2691C34C}"/>
              </a:ext>
            </a:extLst>
          </p:cNvPr>
          <p:cNvSpPr>
            <a:spLocks noGrp="1"/>
          </p:cNvSpPr>
          <p:nvPr>
            <p:ph type="title"/>
          </p:nvPr>
        </p:nvSpPr>
        <p:spPr/>
        <p:txBody>
          <a:bodyPr/>
          <a:lstStyle/>
          <a:p>
            <a:r>
              <a:rPr lang="en-US">
                <a:latin typeface="+mj-lt"/>
              </a:rPr>
              <a:t>Safety and Risk</a:t>
            </a:r>
          </a:p>
        </p:txBody>
      </p:sp>
      <p:sp>
        <p:nvSpPr>
          <p:cNvPr id="3" name="Content Placeholder 2">
            <a:extLst>
              <a:ext uri="{FF2B5EF4-FFF2-40B4-BE49-F238E27FC236}">
                <a16:creationId xmlns:a16="http://schemas.microsoft.com/office/drawing/2014/main" id="{C3D84FD4-A461-53CC-5A42-13B485F90F78}"/>
              </a:ext>
            </a:extLst>
          </p:cNvPr>
          <p:cNvSpPr>
            <a:spLocks noGrp="1"/>
          </p:cNvSpPr>
          <p:nvPr>
            <p:ph idx="1"/>
          </p:nvPr>
        </p:nvSpPr>
        <p:spPr>
          <a:xfrm>
            <a:off x="835948" y="1878067"/>
            <a:ext cx="10515600" cy="4351338"/>
          </a:xfrm>
        </p:spPr>
        <p:txBody>
          <a:bodyPr vert="horz" lIns="91440" tIns="45720" rIns="91440" bIns="45720" rtlCol="0" anchor="t">
            <a:normAutofit/>
          </a:bodyPr>
          <a:lstStyle/>
          <a:p>
            <a:r>
              <a:rPr lang="en-US" sz="2000">
                <a:latin typeface="+mj-lt"/>
                <a:cs typeface="Segoe UI"/>
              </a:rPr>
              <a:t>Safety and risk evaluation should be embedded in your crisis assessment tool.</a:t>
            </a:r>
            <a:endParaRPr lang="en-US" sz="2000"/>
          </a:p>
          <a:p>
            <a:pPr lvl="1"/>
            <a:r>
              <a:rPr lang="en-US" sz="2000">
                <a:latin typeface="+mj-lt"/>
                <a:cs typeface="Segoe UI"/>
              </a:rPr>
              <a:t>Refer to the DHCS Crisis Assessment Tool to see how it is embedded.</a:t>
            </a:r>
            <a:endParaRPr lang="en-US" sz="2000">
              <a:latin typeface="+mj-lt"/>
            </a:endParaRPr>
          </a:p>
          <a:p>
            <a:r>
              <a:rPr lang="en-US" sz="2000">
                <a:latin typeface="+mj-lt"/>
                <a:cs typeface="Segoe UI"/>
              </a:rPr>
              <a:t>Risk assessment is standard whether someone is having active psychosis or not.</a:t>
            </a:r>
          </a:p>
          <a:p>
            <a:r>
              <a:rPr lang="en-US" sz="2000">
                <a:latin typeface="+mj-lt"/>
                <a:cs typeface="Segoe UI"/>
              </a:rPr>
              <a:t>When appropriate, consider risk to others.</a:t>
            </a:r>
          </a:p>
          <a:p>
            <a:r>
              <a:rPr lang="en-US" sz="2000">
                <a:latin typeface="+mj-lt"/>
                <a:cs typeface="Segoe UI"/>
              </a:rPr>
              <a:t>Consider access to weapons and other items that can cause harm.</a:t>
            </a:r>
          </a:p>
          <a:p>
            <a:r>
              <a:rPr lang="en-US" sz="2000">
                <a:latin typeface="+mj-lt"/>
                <a:cs typeface="Segoe UI"/>
              </a:rPr>
              <a:t>Consider other possible areas of risk: abuse by others (i.e., physical, medical, sexual, psychological, financial); wandering or running away; and housing stability.</a:t>
            </a:r>
          </a:p>
        </p:txBody>
      </p:sp>
      <p:pic>
        <p:nvPicPr>
          <p:cNvPr id="7" name="Picture 6">
            <a:extLst>
              <a:ext uri="{FF2B5EF4-FFF2-40B4-BE49-F238E27FC236}">
                <a16:creationId xmlns:a16="http://schemas.microsoft.com/office/drawing/2014/main" id="{0253CDCE-C940-DDAA-FEE2-3F3C55229E9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4061530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C116-7AFD-2A54-DB0B-F1B47BBD846E}"/>
              </a:ext>
            </a:extLst>
          </p:cNvPr>
          <p:cNvSpPr>
            <a:spLocks noGrp="1"/>
          </p:cNvSpPr>
          <p:nvPr>
            <p:ph type="title"/>
          </p:nvPr>
        </p:nvSpPr>
        <p:spPr/>
        <p:txBody>
          <a:bodyPr/>
          <a:lstStyle/>
          <a:p>
            <a:r>
              <a:rPr lang="en-US">
                <a:latin typeface="+mn-lt"/>
              </a:rPr>
              <a:t>Risk and Safety for Members and </a:t>
            </a:r>
            <a:br>
              <a:rPr lang="en-US">
                <a:latin typeface="+mn-lt"/>
              </a:rPr>
            </a:br>
            <a:r>
              <a:rPr lang="en-US">
                <a:latin typeface="+mn-lt"/>
              </a:rPr>
              <a:t>Danger to Others</a:t>
            </a:r>
          </a:p>
        </p:txBody>
      </p:sp>
      <p:sp>
        <p:nvSpPr>
          <p:cNvPr id="3" name="Content Placeholder 2">
            <a:extLst>
              <a:ext uri="{FF2B5EF4-FFF2-40B4-BE49-F238E27FC236}">
                <a16:creationId xmlns:a16="http://schemas.microsoft.com/office/drawing/2014/main" id="{0C834F0E-C9F7-43D3-0EFE-08A9B5893E00}"/>
              </a:ext>
            </a:extLst>
          </p:cNvPr>
          <p:cNvSpPr>
            <a:spLocks noGrp="1"/>
          </p:cNvSpPr>
          <p:nvPr>
            <p:ph idx="1"/>
          </p:nvPr>
        </p:nvSpPr>
        <p:spPr/>
        <p:txBody>
          <a:bodyPr vert="horz" lIns="91440" tIns="45720" rIns="91440" bIns="45720" rtlCol="0" anchor="t">
            <a:normAutofit/>
          </a:bodyPr>
          <a:lstStyle/>
          <a:p>
            <a:r>
              <a:rPr lang="en-US" sz="2000">
                <a:latin typeface="+mn-lt"/>
                <a:cs typeface="Segoe UI"/>
              </a:rPr>
              <a:t>Use the DHCS Crisis Assessment Tool to determine risk and safety for members and danger to others.</a:t>
            </a:r>
            <a:endParaRPr lang="en-US" sz="2000"/>
          </a:p>
          <a:p>
            <a:r>
              <a:rPr lang="en-US" sz="2000">
                <a:latin typeface="+mn-lt"/>
                <a:cs typeface="Segoe UI"/>
              </a:rPr>
              <a:t>Has there been ideation? If yes, is there an intent, access to lethal means, and a plan? Are these current thoughts or past thoughts?</a:t>
            </a:r>
          </a:p>
          <a:p>
            <a:pPr lvl="1"/>
            <a:r>
              <a:rPr lang="en-US" sz="2000">
                <a:latin typeface="+mn-lt"/>
                <a:cs typeface="Segoe UI"/>
              </a:rPr>
              <a:t>What is the intensity, duration, and controllability of these thoughts?</a:t>
            </a:r>
          </a:p>
          <a:p>
            <a:pPr lvl="1"/>
            <a:r>
              <a:rPr lang="en-US" sz="2000">
                <a:latin typeface="+mn-lt"/>
                <a:cs typeface="Segoe UI"/>
              </a:rPr>
              <a:t>Has there ever been a time when you have had thoughts to hurt yourself or someone else? (ideation); </a:t>
            </a:r>
          </a:p>
          <a:p>
            <a:pPr lvl="1"/>
            <a:r>
              <a:rPr lang="en-US" sz="2000">
                <a:latin typeface="+mn-lt"/>
                <a:cs typeface="Segoe UI"/>
              </a:rPr>
              <a:t>If yes, how serious was it? (intent);</a:t>
            </a:r>
          </a:p>
          <a:p>
            <a:pPr lvl="1"/>
            <a:r>
              <a:rPr lang="en-US" sz="2000">
                <a:latin typeface="+mn-lt"/>
                <a:cs typeface="Segoe UI"/>
              </a:rPr>
              <a:t> Did anyone get hurt? (Plan)</a:t>
            </a:r>
          </a:p>
          <a:p>
            <a:pPr lvl="1"/>
            <a:r>
              <a:rPr lang="en-US" sz="2000">
                <a:latin typeface="+mn-lt"/>
                <a:cs typeface="Segoe UI"/>
              </a:rPr>
              <a:t>If it was aborted or interrupted, could someone have been hurt?</a:t>
            </a:r>
          </a:p>
        </p:txBody>
      </p:sp>
      <p:pic>
        <p:nvPicPr>
          <p:cNvPr id="7" name="Picture 6">
            <a:extLst>
              <a:ext uri="{FF2B5EF4-FFF2-40B4-BE49-F238E27FC236}">
                <a16:creationId xmlns:a16="http://schemas.microsoft.com/office/drawing/2014/main" id="{99838D5B-D3A5-CDE2-CA01-DAD06EC0F121}"/>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10939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70BC-5F0F-0299-C8F8-AF1D2F7271D6}"/>
              </a:ext>
            </a:extLst>
          </p:cNvPr>
          <p:cNvSpPr>
            <a:spLocks noGrp="1"/>
          </p:cNvSpPr>
          <p:nvPr>
            <p:ph type="title"/>
          </p:nvPr>
        </p:nvSpPr>
        <p:spPr>
          <a:xfrm>
            <a:off x="838200" y="236563"/>
            <a:ext cx="10515600" cy="1325563"/>
          </a:xfrm>
        </p:spPr>
        <p:txBody>
          <a:bodyPr/>
          <a:lstStyle/>
          <a:p>
            <a:r>
              <a:rPr lang="en-US">
                <a:latin typeface="+mj-lt"/>
              </a:rPr>
              <a:t>Potential Protective Factors</a:t>
            </a:r>
          </a:p>
        </p:txBody>
      </p:sp>
      <p:sp>
        <p:nvSpPr>
          <p:cNvPr id="3" name="Content Placeholder 2">
            <a:extLst>
              <a:ext uri="{FF2B5EF4-FFF2-40B4-BE49-F238E27FC236}">
                <a16:creationId xmlns:a16="http://schemas.microsoft.com/office/drawing/2014/main" id="{F115E995-C644-38A5-15D8-8997DCEB6939}"/>
              </a:ext>
            </a:extLst>
          </p:cNvPr>
          <p:cNvSpPr>
            <a:spLocks noGrp="1"/>
          </p:cNvSpPr>
          <p:nvPr>
            <p:ph idx="1"/>
          </p:nvPr>
        </p:nvSpPr>
        <p:spPr>
          <a:xfrm>
            <a:off x="838200" y="1562126"/>
            <a:ext cx="10515600" cy="4351338"/>
          </a:xfrm>
        </p:spPr>
        <p:txBody>
          <a:bodyPr vert="horz" lIns="91440" tIns="45720" rIns="91440" bIns="45720" rtlCol="0" anchor="t">
            <a:noAutofit/>
          </a:bodyPr>
          <a:lstStyle/>
          <a:p>
            <a:pPr>
              <a:spcBef>
                <a:spcPts val="0"/>
              </a:spcBef>
            </a:pPr>
            <a:r>
              <a:rPr lang="en-US" sz="2000">
                <a:latin typeface="+mj-lt"/>
                <a:cs typeface="Segoe UI"/>
              </a:rPr>
              <a:t>Access to mental health treatment</a:t>
            </a:r>
            <a:endParaRPr lang="en-US" sz="2000"/>
          </a:p>
          <a:p>
            <a:pPr>
              <a:spcBef>
                <a:spcPts val="0"/>
              </a:spcBef>
            </a:pPr>
            <a:r>
              <a:rPr lang="en-US" sz="2000">
                <a:latin typeface="+mj-lt"/>
                <a:cs typeface="Segoe UI"/>
              </a:rPr>
              <a:t>Positive attitude towards mental health treatment, often related to positive and validating experiences with mental health providers</a:t>
            </a:r>
          </a:p>
          <a:p>
            <a:pPr>
              <a:spcBef>
                <a:spcPts val="0"/>
              </a:spcBef>
            </a:pPr>
            <a:r>
              <a:rPr lang="en-US" sz="2000">
                <a:latin typeface="+mj-lt"/>
                <a:cs typeface="Segoe UI"/>
              </a:rPr>
              <a:t>Feeling connected with others</a:t>
            </a:r>
          </a:p>
          <a:p>
            <a:pPr>
              <a:spcBef>
                <a:spcPts val="0"/>
              </a:spcBef>
            </a:pPr>
            <a:r>
              <a:rPr lang="en-US" sz="2000">
                <a:latin typeface="+mj-lt"/>
                <a:cs typeface="Segoe UI"/>
              </a:rPr>
              <a:t>Effective problem-solving skills</a:t>
            </a:r>
          </a:p>
          <a:p>
            <a:pPr>
              <a:spcBef>
                <a:spcPts val="0"/>
              </a:spcBef>
            </a:pPr>
            <a:r>
              <a:rPr lang="en-US" sz="2000">
                <a:latin typeface="+mj-lt"/>
                <a:cs typeface="Segoe UI"/>
              </a:rPr>
              <a:t>Accepting and supportive social environment → conflict in living situation or with close relationships can increase risk!</a:t>
            </a:r>
          </a:p>
          <a:p>
            <a:pPr>
              <a:spcBef>
                <a:spcPts val="0"/>
              </a:spcBef>
            </a:pPr>
            <a:r>
              <a:rPr lang="en-US" sz="2000">
                <a:latin typeface="+mj-lt"/>
                <a:cs typeface="Segoe UI"/>
              </a:rPr>
              <a:t>Reasons for living</a:t>
            </a:r>
          </a:p>
          <a:p>
            <a:pPr>
              <a:spcBef>
                <a:spcPts val="0"/>
              </a:spcBef>
            </a:pPr>
            <a:r>
              <a:rPr lang="en-US" sz="2000">
                <a:latin typeface="+mj-lt"/>
                <a:cs typeface="Segoe UI"/>
              </a:rPr>
              <a:t>Supportive connections to religion and spirituality</a:t>
            </a:r>
          </a:p>
          <a:p>
            <a:pPr>
              <a:spcBef>
                <a:spcPts val="0"/>
              </a:spcBef>
            </a:pPr>
            <a:r>
              <a:rPr lang="en-US" sz="2000">
                <a:latin typeface="+mj-lt"/>
                <a:cs typeface="Segoe UI"/>
              </a:rPr>
              <a:t>Limited access to lethal means</a:t>
            </a:r>
          </a:p>
        </p:txBody>
      </p:sp>
      <p:pic>
        <p:nvPicPr>
          <p:cNvPr id="7" name="Picture 6">
            <a:extLst>
              <a:ext uri="{FF2B5EF4-FFF2-40B4-BE49-F238E27FC236}">
                <a16:creationId xmlns:a16="http://schemas.microsoft.com/office/drawing/2014/main" id="{CE8DF3C6-B65A-2881-AAA2-01E4E7B2AF7E}"/>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805290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565F-15B3-CC62-CD05-B7425BDE8432}"/>
              </a:ext>
            </a:extLst>
          </p:cNvPr>
          <p:cNvSpPr>
            <a:spLocks noGrp="1"/>
          </p:cNvSpPr>
          <p:nvPr>
            <p:ph type="title"/>
          </p:nvPr>
        </p:nvSpPr>
        <p:spPr/>
        <p:txBody>
          <a:bodyPr/>
          <a:lstStyle/>
          <a:p>
            <a:r>
              <a:rPr lang="en-US">
                <a:latin typeface="+mj-lt"/>
              </a:rPr>
              <a:t>Partner to Create a Safety Plan!</a:t>
            </a:r>
          </a:p>
        </p:txBody>
      </p:sp>
      <p:sp>
        <p:nvSpPr>
          <p:cNvPr id="3" name="Content Placeholder 2">
            <a:extLst>
              <a:ext uri="{FF2B5EF4-FFF2-40B4-BE49-F238E27FC236}">
                <a16:creationId xmlns:a16="http://schemas.microsoft.com/office/drawing/2014/main" id="{65C2386F-B7CA-D845-5437-CA1418E08842}"/>
              </a:ext>
            </a:extLst>
          </p:cNvPr>
          <p:cNvSpPr>
            <a:spLocks noGrp="1"/>
          </p:cNvSpPr>
          <p:nvPr>
            <p:ph idx="1"/>
          </p:nvPr>
        </p:nvSpPr>
        <p:spPr>
          <a:xfrm>
            <a:off x="841829" y="1744436"/>
            <a:ext cx="10515600" cy="4721452"/>
          </a:xfrm>
        </p:spPr>
        <p:txBody>
          <a:bodyPr vert="horz" lIns="91440" tIns="45720" rIns="91440" bIns="45720" rtlCol="0" anchor="t">
            <a:normAutofit/>
          </a:bodyPr>
          <a:lstStyle/>
          <a:p>
            <a:r>
              <a:rPr lang="en-US" sz="2000">
                <a:latin typeface="+mj-lt"/>
                <a:cs typeface="Segoe UI"/>
              </a:rPr>
              <a:t>Risk to self and others can often be managed in the community with appropriate supports and a safety plan in place.</a:t>
            </a:r>
            <a:endParaRPr lang="en-US" sz="2000"/>
          </a:p>
          <a:p>
            <a:pPr lvl="1">
              <a:lnSpc>
                <a:spcPct val="110000"/>
              </a:lnSpc>
            </a:pPr>
            <a:r>
              <a:rPr lang="en-US" sz="2000">
                <a:latin typeface="+mj-lt"/>
                <a:cs typeface="Segoe UI"/>
              </a:rPr>
              <a:t>Not all cases are the same, and it is important to complete thorough risk assessment to determine safety risks and willingness/ability to collaborate.</a:t>
            </a:r>
          </a:p>
          <a:p>
            <a:r>
              <a:rPr lang="en-US" sz="2000">
                <a:latin typeface="+mj-lt"/>
                <a:cs typeface="Segoe UI"/>
              </a:rPr>
              <a:t>It is important to be in partnership with the individual and or family (as appropriate) when trying to engage in meaningful safety planning.</a:t>
            </a:r>
          </a:p>
          <a:p>
            <a:r>
              <a:rPr lang="en-US" sz="2000">
                <a:latin typeface="+mj-lt"/>
                <a:cs typeface="Segoe UI"/>
              </a:rPr>
              <a:t>Hospitalization is often traumatic for people and their loved ones, and should be considered when safety planning does not work. </a:t>
            </a:r>
          </a:p>
          <a:p>
            <a:r>
              <a:rPr lang="en-US" sz="2000">
                <a:latin typeface="+mj-lt"/>
                <a:cs typeface="Segoe UI"/>
              </a:rPr>
              <a:t>Discuss the option of CSC programs </a:t>
            </a:r>
            <a:r>
              <a:rPr lang="en-US" sz="2000" b="1">
                <a:latin typeface="+mj-lt"/>
                <a:cs typeface="Segoe UI"/>
              </a:rPr>
              <a:t>(Session 3)</a:t>
            </a:r>
          </a:p>
          <a:p>
            <a:pPr>
              <a:buFont typeface="Arial" panose="020B0604020202020204" pitchFamily="34" charset="0"/>
              <a:buChar char="•"/>
            </a:pPr>
            <a:endParaRPr lang="en-US" sz="2400">
              <a:latin typeface="+mj-lt"/>
              <a:cs typeface="Segoe UI"/>
            </a:endParaRPr>
          </a:p>
        </p:txBody>
      </p:sp>
      <p:pic>
        <p:nvPicPr>
          <p:cNvPr id="7" name="Picture 6">
            <a:extLst>
              <a:ext uri="{FF2B5EF4-FFF2-40B4-BE49-F238E27FC236}">
                <a16:creationId xmlns:a16="http://schemas.microsoft.com/office/drawing/2014/main" id="{19A0A115-945B-C1FF-6270-B7F1B65D8A4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118714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BADB-454A-81CE-4CC9-82FC9E7C782C}"/>
              </a:ext>
            </a:extLst>
          </p:cNvPr>
          <p:cNvSpPr>
            <a:spLocks noGrp="1"/>
          </p:cNvSpPr>
          <p:nvPr>
            <p:ph type="title"/>
          </p:nvPr>
        </p:nvSpPr>
        <p:spPr>
          <a:xfrm>
            <a:off x="33068" y="290009"/>
            <a:ext cx="12140241" cy="1397449"/>
          </a:xfrm>
        </p:spPr>
        <p:txBody>
          <a:bodyPr/>
          <a:lstStyle/>
          <a:p>
            <a:r>
              <a:rPr lang="en-US">
                <a:latin typeface="+mj-lt"/>
                <a:cs typeface="Segoe UI"/>
              </a:rPr>
              <a:t>Additional Safety Considerations                         for Safety Planning </a:t>
            </a:r>
          </a:p>
        </p:txBody>
      </p:sp>
      <p:sp>
        <p:nvSpPr>
          <p:cNvPr id="3" name="Content Placeholder 2">
            <a:extLst>
              <a:ext uri="{FF2B5EF4-FFF2-40B4-BE49-F238E27FC236}">
                <a16:creationId xmlns:a16="http://schemas.microsoft.com/office/drawing/2014/main" id="{316BB189-C638-CA5F-0D93-575A7789C2C9}"/>
              </a:ext>
            </a:extLst>
          </p:cNvPr>
          <p:cNvSpPr>
            <a:spLocks noGrp="1"/>
          </p:cNvSpPr>
          <p:nvPr>
            <p:ph idx="1"/>
          </p:nvPr>
        </p:nvSpPr>
        <p:spPr>
          <a:xfrm>
            <a:off x="718422" y="1523366"/>
            <a:ext cx="10769531" cy="4351338"/>
          </a:xfrm>
        </p:spPr>
        <p:txBody>
          <a:bodyPr vert="horz" lIns="91440" tIns="45720" rIns="91440" bIns="45720" rtlCol="0" anchor="t">
            <a:noAutofit/>
          </a:bodyPr>
          <a:lstStyle/>
          <a:p>
            <a:pPr>
              <a:lnSpc>
                <a:spcPct val="110000"/>
              </a:lnSpc>
              <a:spcBef>
                <a:spcPts val="600"/>
              </a:spcBef>
            </a:pPr>
            <a:r>
              <a:rPr lang="en-US" sz="2000">
                <a:latin typeface="+mj-lt"/>
                <a:cs typeface="Segoe UI"/>
              </a:rPr>
              <a:t>Potential abuse by others (e.g., physical, medical, sexual, psychological, financial).</a:t>
            </a:r>
            <a:endParaRPr lang="en-US" sz="2000"/>
          </a:p>
          <a:p>
            <a:pPr lvl="1">
              <a:lnSpc>
                <a:spcPct val="110000"/>
              </a:lnSpc>
              <a:spcBef>
                <a:spcPts val="600"/>
              </a:spcBef>
            </a:pPr>
            <a:r>
              <a:rPr lang="en-US" sz="2000">
                <a:latin typeface="+mj-lt"/>
                <a:cs typeface="Segoe UI"/>
              </a:rPr>
              <a:t>Do not discount a member's report of abuse by others. It's not your job to evaluate the truth, just to report and make sure the individual is safe to remain where they are. </a:t>
            </a:r>
          </a:p>
          <a:p>
            <a:pPr>
              <a:lnSpc>
                <a:spcPct val="110000"/>
              </a:lnSpc>
              <a:spcBef>
                <a:spcPts val="600"/>
              </a:spcBef>
            </a:pPr>
            <a:r>
              <a:rPr lang="en-US" sz="2000">
                <a:latin typeface="+mj-lt"/>
                <a:cs typeface="Segoe UI"/>
              </a:rPr>
              <a:t>Risk of wandering or running away</a:t>
            </a:r>
          </a:p>
          <a:p>
            <a:pPr lvl="1">
              <a:lnSpc>
                <a:spcPct val="110000"/>
              </a:lnSpc>
              <a:spcBef>
                <a:spcPts val="600"/>
              </a:spcBef>
            </a:pPr>
            <a:r>
              <a:rPr lang="en-US" sz="2000">
                <a:latin typeface="+mj-lt"/>
                <a:cs typeface="Segoe UI"/>
              </a:rPr>
              <a:t>This can put the person at very high risk for violence and exploitation.</a:t>
            </a:r>
          </a:p>
          <a:p>
            <a:pPr>
              <a:lnSpc>
                <a:spcPct val="110000"/>
              </a:lnSpc>
              <a:spcBef>
                <a:spcPts val="600"/>
              </a:spcBef>
            </a:pPr>
            <a:r>
              <a:rPr lang="en-US" sz="2000">
                <a:latin typeface="+mj-lt"/>
                <a:cs typeface="Segoe UI"/>
              </a:rPr>
              <a:t>Housing stability or instability </a:t>
            </a:r>
            <a:endParaRPr lang="en-US" sz="2000">
              <a:latin typeface="+mj-lt"/>
            </a:endParaRPr>
          </a:p>
          <a:p>
            <a:pPr lvl="1">
              <a:lnSpc>
                <a:spcPct val="110000"/>
              </a:lnSpc>
              <a:spcBef>
                <a:spcPts val="600"/>
              </a:spcBef>
            </a:pPr>
            <a:r>
              <a:rPr lang="en-US" sz="2000">
                <a:latin typeface="+mj-lt"/>
                <a:cs typeface="Segoe UI"/>
              </a:rPr>
              <a:t>It is common for members' families to feel scared, frustrated, or fed up.  If they are not prepared to offer stable housing, that is a risk factor.</a:t>
            </a:r>
          </a:p>
          <a:p>
            <a:pPr>
              <a:lnSpc>
                <a:spcPct val="110000"/>
              </a:lnSpc>
              <a:spcBef>
                <a:spcPts val="600"/>
              </a:spcBef>
            </a:pPr>
            <a:r>
              <a:rPr lang="en-US" sz="2000">
                <a:latin typeface="+mj-lt"/>
                <a:cs typeface="Segoe UI"/>
              </a:rPr>
              <a:t>Ability to care for self (food, shelter, clothing, managing medical conditions, etc.) </a:t>
            </a:r>
          </a:p>
        </p:txBody>
      </p:sp>
      <p:pic>
        <p:nvPicPr>
          <p:cNvPr id="7" name="Picture 6">
            <a:extLst>
              <a:ext uri="{FF2B5EF4-FFF2-40B4-BE49-F238E27FC236}">
                <a16:creationId xmlns:a16="http://schemas.microsoft.com/office/drawing/2014/main" id="{D6F09BEF-D8EA-1BE2-B837-71BF7FE3789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50064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00DC-6862-6112-6AC9-94A325C1F8EA}"/>
              </a:ext>
            </a:extLst>
          </p:cNvPr>
          <p:cNvSpPr>
            <a:spLocks noGrp="1"/>
          </p:cNvSpPr>
          <p:nvPr>
            <p:ph type="title"/>
          </p:nvPr>
        </p:nvSpPr>
        <p:spPr>
          <a:xfrm>
            <a:off x="838200" y="673568"/>
            <a:ext cx="10515600" cy="1325563"/>
          </a:xfrm>
        </p:spPr>
        <p:txBody>
          <a:bodyPr>
            <a:noAutofit/>
          </a:bodyPr>
          <a:lstStyle/>
          <a:p>
            <a:pPr marL="0" indent="0">
              <a:buNone/>
            </a:pPr>
            <a:r>
              <a:rPr lang="en-US" dirty="0">
                <a:solidFill>
                  <a:schemeClr val="accent1"/>
                </a:solidFill>
                <a:latin typeface="+mj-lt"/>
              </a:rPr>
              <a:t>First-Episode Psychosis (FEP) Series: </a:t>
            </a:r>
            <a:r>
              <a:rPr lang="en-US" i="1" dirty="0">
                <a:solidFill>
                  <a:schemeClr val="accent1"/>
                </a:solidFill>
                <a:latin typeface="+mj-lt"/>
              </a:rPr>
              <a:t>Empowering Mobile Crisis Teams to Recognize and Respond to People Experiencing FEP 2</a:t>
            </a:r>
            <a:endParaRPr lang="en-US" b="1" dirty="0">
              <a:solidFill>
                <a:schemeClr val="accent1"/>
              </a:solidFill>
              <a:latin typeface="+mj-lt"/>
            </a:endParaRPr>
          </a:p>
        </p:txBody>
      </p:sp>
      <p:sp>
        <p:nvSpPr>
          <p:cNvPr id="3" name="Content Placeholder 2">
            <a:extLst>
              <a:ext uri="{FF2B5EF4-FFF2-40B4-BE49-F238E27FC236}">
                <a16:creationId xmlns:a16="http://schemas.microsoft.com/office/drawing/2014/main" id="{0826377E-CDCA-82AC-E871-C7FBF4013113}"/>
              </a:ext>
            </a:extLst>
          </p:cNvPr>
          <p:cNvSpPr>
            <a:spLocks noGrp="1"/>
          </p:cNvSpPr>
          <p:nvPr>
            <p:ph idx="1"/>
          </p:nvPr>
        </p:nvSpPr>
        <p:spPr>
          <a:xfrm>
            <a:off x="200025" y="2565402"/>
            <a:ext cx="11791950" cy="4481180"/>
          </a:xfrm>
        </p:spPr>
        <p:txBody>
          <a:bodyPr vert="horz" lIns="91440" tIns="45720" rIns="91440" bIns="45720" rtlCol="0" anchor="t">
            <a:noAutofit/>
          </a:bodyPr>
          <a:lstStyle/>
          <a:p>
            <a:pPr>
              <a:lnSpc>
                <a:spcPct val="110000"/>
              </a:lnSpc>
            </a:pPr>
            <a:r>
              <a:rPr lang="en-US" sz="2000">
                <a:latin typeface="+mn-lt"/>
                <a:cs typeface="Segoe UI"/>
              </a:rPr>
              <a:t>Mobile crisis teams (MCT) often encounter individuals experiencing psychosis in the field and may lack the knowledge and skills to appropriately assess the symptoms, deliver effective interventions, or make referrals to appropriate after-care.  </a:t>
            </a:r>
            <a:endParaRPr lang="en-US" sz="2000">
              <a:highlight>
                <a:srgbClr val="FFFF00"/>
              </a:highlight>
              <a:latin typeface="+mn-lt"/>
              <a:cs typeface="Segoe UI"/>
            </a:endParaRPr>
          </a:p>
          <a:p>
            <a:pPr>
              <a:lnSpc>
                <a:spcPct val="110000"/>
              </a:lnSpc>
            </a:pPr>
            <a:r>
              <a:rPr lang="en-US" sz="2000">
                <a:latin typeface="+mn-lt"/>
                <a:cs typeface="Segoe UI"/>
              </a:rPr>
              <a:t>The lack of psychosis-specific training can lead to overuse of psychiatric holds, emergency rooms, and law enforcement involvement.  </a:t>
            </a:r>
          </a:p>
          <a:p>
            <a:pPr>
              <a:lnSpc>
                <a:spcPct val="110000"/>
              </a:lnSpc>
            </a:pPr>
            <a:r>
              <a:rPr lang="en-US" sz="2000">
                <a:latin typeface="+mn-lt"/>
                <a:cs typeface="Segoe UI"/>
              </a:rPr>
              <a:t>Coercive care and frequent exposure to involuntary care can lead to individuals experiencing learned helplessness. </a:t>
            </a:r>
          </a:p>
          <a:p>
            <a:pPr lvl="1">
              <a:lnSpc>
                <a:spcPct val="110000"/>
              </a:lnSpc>
            </a:pPr>
            <a:r>
              <a:rPr lang="en-US" sz="2000">
                <a:latin typeface="+mn-lt"/>
                <a:cs typeface="Segoe UI"/>
              </a:rPr>
              <a:t>Learned helplessness is a psychological state where someone feels powerless to change their situation after repeated exposure to uncontrollable events, leading to a lack of motivation and an inability to take action, even when change is possible. </a:t>
            </a:r>
          </a:p>
        </p:txBody>
      </p:sp>
      <p:pic>
        <p:nvPicPr>
          <p:cNvPr id="7" name="Picture 6">
            <a:extLst>
              <a:ext uri="{FF2B5EF4-FFF2-40B4-BE49-F238E27FC236}">
                <a16:creationId xmlns:a16="http://schemas.microsoft.com/office/drawing/2014/main" id="{3117D86D-A86A-B1EC-278A-2300434E350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1106681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5194-E5A8-8B0D-71A0-B29352EBA8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9DBC0-77CF-F8DE-B894-13FD8F622D89}"/>
              </a:ext>
            </a:extLst>
          </p:cNvPr>
          <p:cNvSpPr>
            <a:spLocks noGrp="1"/>
          </p:cNvSpPr>
          <p:nvPr>
            <p:ph type="ctrTitle"/>
          </p:nvPr>
        </p:nvSpPr>
        <p:spPr>
          <a:xfrm>
            <a:off x="1524000" y="2048092"/>
            <a:ext cx="9144000" cy="2387600"/>
          </a:xfrm>
        </p:spPr>
        <p:txBody>
          <a:bodyPr>
            <a:normAutofit fontScale="90000"/>
          </a:bodyPr>
          <a:lstStyle/>
          <a:p>
            <a:r>
              <a:rPr lang="en-US">
                <a:solidFill>
                  <a:srgbClr val="17315A"/>
                </a:solidFill>
                <a:latin typeface="Arial"/>
                <a:cs typeface="Arial"/>
              </a:rPr>
              <a:t>What MCTs Need to Know: </a:t>
            </a:r>
            <a:br>
              <a:rPr lang="en-US">
                <a:latin typeface="Arial"/>
                <a:cs typeface="Arial"/>
              </a:rPr>
            </a:br>
            <a:r>
              <a:rPr lang="en-US">
                <a:solidFill>
                  <a:srgbClr val="17315A"/>
                </a:solidFill>
                <a:latin typeface="Arial"/>
                <a:cs typeface="Arial"/>
              </a:rPr>
              <a:t>Evaluation of Psychosis Experiences </a:t>
            </a:r>
            <a:r>
              <a:rPr lang="en-US" sz="4400">
                <a:latin typeface="Arial"/>
                <a:cs typeface="Segoe UI"/>
              </a:rPr>
              <a:t> </a:t>
            </a:r>
            <a:br>
              <a:rPr lang="en-US"/>
            </a:br>
            <a:br>
              <a:rPr lang="en-US"/>
            </a:br>
            <a:endParaRPr lang="en-US" sz="3200"/>
          </a:p>
        </p:txBody>
      </p:sp>
      <p:pic>
        <p:nvPicPr>
          <p:cNvPr id="4" name="Picture 3">
            <a:extLst>
              <a:ext uri="{FF2B5EF4-FFF2-40B4-BE49-F238E27FC236}">
                <a16:creationId xmlns:a16="http://schemas.microsoft.com/office/drawing/2014/main" id="{B051AC15-1B28-362D-1EFF-F067C4D573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215" y="6105641"/>
            <a:ext cx="1197595" cy="594035"/>
          </a:xfrm>
          <a:prstGeom prst="rect">
            <a:avLst/>
          </a:prstGeom>
        </p:spPr>
      </p:pic>
    </p:spTree>
    <p:extLst>
      <p:ext uri="{BB962C8B-B14F-4D97-AF65-F5344CB8AC3E}">
        <p14:creationId xmlns:p14="http://schemas.microsoft.com/office/powerpoint/2010/main" val="2761762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C670-4ABC-82DA-7E5D-33A6E81ED75B}"/>
              </a:ext>
            </a:extLst>
          </p:cNvPr>
          <p:cNvSpPr>
            <a:spLocks noGrp="1"/>
          </p:cNvSpPr>
          <p:nvPr>
            <p:ph type="title"/>
          </p:nvPr>
        </p:nvSpPr>
        <p:spPr>
          <a:xfrm>
            <a:off x="838199" y="24556"/>
            <a:ext cx="10515600" cy="1200329"/>
          </a:xfrm>
        </p:spPr>
        <p:txBody>
          <a:bodyPr/>
          <a:lstStyle/>
          <a:p>
            <a:pPr algn="ctr"/>
            <a:r>
              <a:rPr lang="en-US">
                <a:latin typeface="+mj-lt"/>
                <a:ea typeface="Lato Regular"/>
                <a:cs typeface="Segoe UI"/>
              </a:rPr>
              <a:t>Common</a:t>
            </a:r>
            <a:r>
              <a:rPr lang="en-US" sz="4000">
                <a:solidFill>
                  <a:srgbClr val="2D6E8D"/>
                </a:solidFill>
                <a:latin typeface="+mj-lt"/>
                <a:ea typeface="Lato Regular"/>
                <a:cs typeface="Segoe UI"/>
              </a:rPr>
              <a:t> E</a:t>
            </a:r>
            <a:r>
              <a:rPr lang="en-US">
                <a:latin typeface="+mj-lt"/>
                <a:ea typeface="Lato Regular"/>
                <a:cs typeface="Segoe UI"/>
              </a:rPr>
              <a:t>xperiences</a:t>
            </a:r>
            <a:r>
              <a:rPr lang="en-US" sz="4000">
                <a:solidFill>
                  <a:srgbClr val="2D6E8D"/>
                </a:solidFill>
                <a:latin typeface="+mj-lt"/>
                <a:ea typeface="Lato Regular"/>
                <a:cs typeface="Segoe UI"/>
              </a:rPr>
              <a:t> </a:t>
            </a:r>
            <a:r>
              <a:rPr lang="en-US">
                <a:latin typeface="+mj-lt"/>
                <a:ea typeface="Lato Regular"/>
                <a:cs typeface="Segoe UI"/>
              </a:rPr>
              <a:t>Include</a:t>
            </a:r>
            <a:r>
              <a:rPr lang="en-US" sz="4000">
                <a:solidFill>
                  <a:srgbClr val="2D6E8D"/>
                </a:solidFill>
                <a:latin typeface="+mj-lt"/>
                <a:ea typeface="Lato Regular"/>
                <a:cs typeface="Segoe UI"/>
              </a:rPr>
              <a:t>:</a:t>
            </a:r>
          </a:p>
        </p:txBody>
      </p:sp>
      <p:graphicFrame>
        <p:nvGraphicFramePr>
          <p:cNvPr id="5" name="Content Placeholder 2">
            <a:extLst>
              <a:ext uri="{FF2B5EF4-FFF2-40B4-BE49-F238E27FC236}">
                <a16:creationId xmlns:a16="http://schemas.microsoft.com/office/drawing/2014/main" id="{FB0FC99B-45CC-0034-CB7C-A54F3E17607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26988093"/>
              </p:ext>
            </p:extLst>
          </p:nvPr>
        </p:nvGraphicFramePr>
        <p:xfrm>
          <a:off x="286870" y="1325712"/>
          <a:ext cx="11618259" cy="5507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3D1E85CF-30A5-43C6-0D9B-3E792F70CEF7}"/>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01117" y="-2461"/>
            <a:ext cx="863279" cy="426817"/>
          </a:xfrm>
          <a:prstGeom prst="rect">
            <a:avLst/>
          </a:prstGeom>
        </p:spPr>
      </p:pic>
    </p:spTree>
    <p:extLst>
      <p:ext uri="{BB962C8B-B14F-4D97-AF65-F5344CB8AC3E}">
        <p14:creationId xmlns:p14="http://schemas.microsoft.com/office/powerpoint/2010/main" val="51237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6F67C-B95C-1379-6272-871FFF18F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9F7A5-EC8F-D452-B586-FBF016D3FD14}"/>
              </a:ext>
            </a:extLst>
          </p:cNvPr>
          <p:cNvSpPr>
            <a:spLocks noGrp="1"/>
          </p:cNvSpPr>
          <p:nvPr>
            <p:ph type="title"/>
          </p:nvPr>
        </p:nvSpPr>
        <p:spPr>
          <a:xfrm>
            <a:off x="603506" y="1717334"/>
            <a:ext cx="3144035" cy="2351536"/>
          </a:xfrm>
        </p:spPr>
        <p:txBody>
          <a:bodyPr>
            <a:noAutofit/>
          </a:bodyPr>
          <a:lstStyle/>
          <a:p>
            <a:pPr algn="l"/>
            <a:r>
              <a:rPr lang="en-US">
                <a:solidFill>
                  <a:schemeClr val="accent1"/>
                </a:solidFill>
                <a:latin typeface="+mj-lt"/>
                <a:cs typeface="Segoe UI"/>
              </a:rPr>
              <a:t>Potential Impacts of Psychosis on Daily Life</a:t>
            </a:r>
          </a:p>
        </p:txBody>
      </p:sp>
      <p:cxnSp>
        <p:nvCxnSpPr>
          <p:cNvPr id="4" name="Straight Connector 3">
            <a:extLst>
              <a:ext uri="{FF2B5EF4-FFF2-40B4-BE49-F238E27FC236}">
                <a16:creationId xmlns:a16="http://schemas.microsoft.com/office/drawing/2014/main" id="{1AF7F553-8E81-147B-8509-DEDDB39EC284}"/>
              </a:ext>
              <a:ext uri="{C183D7F6-B498-43B3-948B-1728B52AA6E4}">
                <adec:decorative xmlns:adec="http://schemas.microsoft.com/office/drawing/2017/decorative" val="1"/>
              </a:ext>
            </a:extLst>
          </p:cNvPr>
          <p:cNvCxnSpPr/>
          <p:nvPr/>
        </p:nvCxnSpPr>
        <p:spPr>
          <a:xfrm>
            <a:off x="3747541" y="719528"/>
            <a:ext cx="0" cy="509665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ontent Placeholder 2">
            <a:extLst>
              <a:ext uri="{FF2B5EF4-FFF2-40B4-BE49-F238E27FC236}">
                <a16:creationId xmlns:a16="http://schemas.microsoft.com/office/drawing/2014/main" id="{3443DE02-55D8-F472-48E7-714F22C77F8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679773387"/>
              </p:ext>
            </p:extLst>
          </p:nvPr>
        </p:nvGraphicFramePr>
        <p:xfrm>
          <a:off x="4112076" y="391466"/>
          <a:ext cx="8029393" cy="6241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Picture 33">
            <a:extLst>
              <a:ext uri="{FF2B5EF4-FFF2-40B4-BE49-F238E27FC236}">
                <a16:creationId xmlns:a16="http://schemas.microsoft.com/office/drawing/2014/main" id="{30FDEB8A-BCEF-BC10-CE37-6933EE8A9179}"/>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01117" y="-2461"/>
            <a:ext cx="863279" cy="426817"/>
          </a:xfrm>
          <a:prstGeom prst="rect">
            <a:avLst/>
          </a:prstGeom>
        </p:spPr>
      </p:pic>
    </p:spTree>
    <p:extLst>
      <p:ext uri="{BB962C8B-B14F-4D97-AF65-F5344CB8AC3E}">
        <p14:creationId xmlns:p14="http://schemas.microsoft.com/office/powerpoint/2010/main" val="17394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200E4E-BEAF-1AE0-0B6C-FBF8A0D072ED}"/>
              </a:ext>
              <a:ext uri="{C183D7F6-B498-43B3-948B-1728B52AA6E4}">
                <adec:decorative xmlns:adec="http://schemas.microsoft.com/office/drawing/2017/decorative" val="1"/>
              </a:ext>
            </a:extLst>
          </p:cNvPr>
          <p:cNvSpPr/>
          <p:nvPr/>
        </p:nvSpPr>
        <p:spPr>
          <a:xfrm>
            <a:off x="0" y="0"/>
            <a:ext cx="12192000" cy="6858000"/>
          </a:xfrm>
          <a:prstGeom prst="rect">
            <a:avLst/>
          </a:prstGeom>
          <a:gradFill>
            <a:gsLst>
              <a:gs pos="34000">
                <a:srgbClr val="15315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91F6949-CEE2-C4F1-AECF-85443B38DF2A}"/>
              </a:ext>
            </a:extLst>
          </p:cNvPr>
          <p:cNvSpPr txBox="1"/>
          <p:nvPr/>
        </p:nvSpPr>
        <p:spPr>
          <a:xfrm>
            <a:off x="631372" y="6167340"/>
            <a:ext cx="100261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mj-lt"/>
                <a:cs typeface="Segoe UI" panose="020B0502040204020203" pitchFamily="34" charset="0"/>
              </a:rPr>
              <a:t>                                      </a:t>
            </a:r>
            <a:r>
              <a:rPr kumimoji="0" lang="en-US" sz="2400" b="1" i="0" u="none" strike="noStrike" kern="1200" cap="none" spc="0" normalizeH="0" baseline="0" noProof="0">
                <a:ln w="3175">
                  <a:noFill/>
                </a:ln>
                <a:solidFill>
                  <a:prstClr val="white"/>
                </a:solidFill>
                <a:effectLst>
                  <a:outerShdw blurRad="50800" dist="38100" dir="2700000" algn="tl" rotWithShape="0">
                    <a:prstClr val="black">
                      <a:alpha val="40000"/>
                    </a:prstClr>
                  </a:outerShdw>
                </a:effectLst>
                <a:uLnTx/>
                <a:uFillTx/>
                <a:latin typeface="+mj-lt"/>
                <a:cs typeface="Segoe UI" panose="020B0502040204020203" pitchFamily="34" charset="0"/>
              </a:rPr>
              <a:t>Less Impactful         More Impactful</a:t>
            </a:r>
            <a:endParaRPr kumimoji="0" lang="en-US" sz="2800" b="1" i="0" u="none" strike="noStrike" kern="1200" cap="none" spc="0" normalizeH="0" baseline="0" noProof="0">
              <a:ln w="3175">
                <a:noFill/>
              </a:ln>
              <a:solidFill>
                <a:prstClr val="white"/>
              </a:solidFill>
              <a:effectLst>
                <a:outerShdw blurRad="50800" dist="38100" dir="2700000" algn="tl" rotWithShape="0">
                  <a:prstClr val="black">
                    <a:alpha val="40000"/>
                  </a:prstClr>
                </a:outerShdw>
              </a:effectLst>
              <a:uLnTx/>
              <a:uFillTx/>
              <a:latin typeface="+mj-lt"/>
              <a:cs typeface="Segoe UI" panose="020B0502040204020203" pitchFamily="34" charset="0"/>
            </a:endParaRPr>
          </a:p>
        </p:txBody>
      </p:sp>
      <p:sp>
        <p:nvSpPr>
          <p:cNvPr id="7" name="Arrow: Right 6">
            <a:extLst>
              <a:ext uri="{FF2B5EF4-FFF2-40B4-BE49-F238E27FC236}">
                <a16:creationId xmlns:a16="http://schemas.microsoft.com/office/drawing/2014/main" id="{74CB8E2D-7037-D94E-8930-CADAD502FF51}"/>
              </a:ext>
              <a:ext uri="{C183D7F6-B498-43B3-948B-1728B52AA6E4}">
                <adec:decorative xmlns:adec="http://schemas.microsoft.com/office/drawing/2017/decorative" val="1"/>
              </a:ext>
            </a:extLst>
          </p:cNvPr>
          <p:cNvSpPr/>
          <p:nvPr/>
        </p:nvSpPr>
        <p:spPr>
          <a:xfrm>
            <a:off x="9182100" y="6288732"/>
            <a:ext cx="1781175" cy="24765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Arrow: Right 7">
            <a:extLst>
              <a:ext uri="{FF2B5EF4-FFF2-40B4-BE49-F238E27FC236}">
                <a16:creationId xmlns:a16="http://schemas.microsoft.com/office/drawing/2014/main" id="{1D9EDC7E-AC1D-236D-8637-6677A0500ACF}"/>
              </a:ext>
              <a:ext uri="{C183D7F6-B498-43B3-948B-1728B52AA6E4}">
                <adec:decorative xmlns:adec="http://schemas.microsoft.com/office/drawing/2017/decorative" val="1"/>
              </a:ext>
            </a:extLst>
          </p:cNvPr>
          <p:cNvSpPr/>
          <p:nvPr/>
        </p:nvSpPr>
        <p:spPr>
          <a:xfrm rot="10800000">
            <a:off x="1864695" y="6288732"/>
            <a:ext cx="1781175" cy="24765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10" name="Title 9">
            <a:extLst>
              <a:ext uri="{FF2B5EF4-FFF2-40B4-BE49-F238E27FC236}">
                <a16:creationId xmlns:a16="http://schemas.microsoft.com/office/drawing/2014/main" id="{21D5E234-5DAF-86AA-B938-780DB7B22A4E}"/>
              </a:ext>
            </a:extLst>
          </p:cNvPr>
          <p:cNvSpPr txBox="1">
            <a:spLocks noGrp="1"/>
          </p:cNvSpPr>
          <p:nvPr>
            <p:ph type="title" idx="4294967295"/>
          </p:nvPr>
        </p:nvSpPr>
        <p:spPr>
          <a:xfrm>
            <a:off x="2112640" y="563589"/>
            <a:ext cx="827823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75">
                  <a:noFill/>
                </a:ln>
                <a:solidFill>
                  <a:prstClr val="white"/>
                </a:solidFill>
                <a:effectLst>
                  <a:outerShdw blurRad="50800" dist="38100" dir="2700000" algn="tl" rotWithShape="0">
                    <a:prstClr val="black">
                      <a:alpha val="40000"/>
                    </a:prstClr>
                  </a:outerShdw>
                </a:effectLst>
                <a:uLnTx/>
                <a:uFillTx/>
                <a:latin typeface="+mj-lt"/>
                <a:ea typeface="+mn-ea"/>
                <a:cs typeface="Segoe UI" panose="020B0502040204020203" pitchFamily="34" charset="0"/>
              </a:rPr>
              <a:t>Psychosis experiences exist on a spectrum.</a:t>
            </a:r>
          </a:p>
        </p:txBody>
      </p:sp>
      <p:sp>
        <p:nvSpPr>
          <p:cNvPr id="4" name="TextBox 3">
            <a:extLst>
              <a:ext uri="{FF2B5EF4-FFF2-40B4-BE49-F238E27FC236}">
                <a16:creationId xmlns:a16="http://schemas.microsoft.com/office/drawing/2014/main" id="{F0668623-B893-D317-CD04-FF992EC0A334}"/>
              </a:ext>
            </a:extLst>
          </p:cNvPr>
          <p:cNvSpPr txBox="1"/>
          <p:nvPr/>
        </p:nvSpPr>
        <p:spPr>
          <a:xfrm>
            <a:off x="1864695" y="3032960"/>
            <a:ext cx="2059957"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mj-lt"/>
                <a:cs typeface="Segoe UI"/>
              </a:rPr>
              <a:t>Do these experiences get in the way of anything?</a:t>
            </a:r>
            <a:endParaRPr lang="en-US" sz="1800" b="1" i="0" u="none" strike="noStrike" kern="1200" cap="none" spc="0" normalizeH="0" baseline="0" noProof="0">
              <a:ln>
                <a:noFill/>
              </a:ln>
              <a:solidFill>
                <a:schemeClr val="bg1"/>
              </a:solidFill>
              <a:effectLst/>
              <a:uLnTx/>
              <a:uFillTx/>
              <a:latin typeface="+mj-lt"/>
              <a:cs typeface="Segoe UI"/>
            </a:endParaRPr>
          </a:p>
        </p:txBody>
      </p:sp>
      <p:sp>
        <p:nvSpPr>
          <p:cNvPr id="5" name="TextBox 4">
            <a:extLst>
              <a:ext uri="{FF2B5EF4-FFF2-40B4-BE49-F238E27FC236}">
                <a16:creationId xmlns:a16="http://schemas.microsoft.com/office/drawing/2014/main" id="{B6A977CA-91E5-1097-5395-279A1F9FDCE2}"/>
              </a:ext>
            </a:extLst>
          </p:cNvPr>
          <p:cNvSpPr txBox="1"/>
          <p:nvPr/>
        </p:nvSpPr>
        <p:spPr>
          <a:xfrm>
            <a:off x="5066021" y="2205599"/>
            <a:ext cx="205995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mj-lt"/>
                <a:cs typeface="Segoe UI" panose="020B0502040204020203" pitchFamily="34" charset="0"/>
              </a:rPr>
              <a:t>Do these experiences cause worry, concern, or distress?</a:t>
            </a:r>
          </a:p>
        </p:txBody>
      </p:sp>
      <p:sp>
        <p:nvSpPr>
          <p:cNvPr id="6" name="TextBox 5">
            <a:extLst>
              <a:ext uri="{FF2B5EF4-FFF2-40B4-BE49-F238E27FC236}">
                <a16:creationId xmlns:a16="http://schemas.microsoft.com/office/drawing/2014/main" id="{43F9AC65-C2F9-1D24-466B-A383802795AB}"/>
              </a:ext>
            </a:extLst>
          </p:cNvPr>
          <p:cNvSpPr txBox="1"/>
          <p:nvPr/>
        </p:nvSpPr>
        <p:spPr>
          <a:xfrm>
            <a:off x="8330921" y="2894461"/>
            <a:ext cx="205995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mj-lt"/>
                <a:cs typeface="Segoe UI" panose="020B0502040204020203" pitchFamily="34" charset="0"/>
              </a:rPr>
              <a:t>Do these experiences impact what matters to the person?</a:t>
            </a:r>
          </a:p>
        </p:txBody>
      </p:sp>
      <p:sp>
        <p:nvSpPr>
          <p:cNvPr id="9" name="TextBox 8">
            <a:extLst>
              <a:ext uri="{FF2B5EF4-FFF2-40B4-BE49-F238E27FC236}">
                <a16:creationId xmlns:a16="http://schemas.microsoft.com/office/drawing/2014/main" id="{13CDEC39-7270-EDD2-9FB5-2E140FB6F4EA}"/>
              </a:ext>
            </a:extLst>
          </p:cNvPr>
          <p:cNvSpPr txBox="1"/>
          <p:nvPr/>
        </p:nvSpPr>
        <p:spPr>
          <a:xfrm>
            <a:off x="1376714" y="4669623"/>
            <a:ext cx="909858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3175">
                  <a:noFill/>
                </a:ln>
                <a:solidFill>
                  <a:prstClr val="white"/>
                </a:solidFill>
                <a:effectLst>
                  <a:outerShdw blurRad="50800" dist="38100" dir="2700000" algn="tl" rotWithShape="0">
                    <a:prstClr val="black">
                      <a:alpha val="40000"/>
                    </a:prstClr>
                  </a:outerShdw>
                </a:effectLst>
                <a:uLnTx/>
                <a:uFillTx/>
                <a:latin typeface="+mj-lt"/>
                <a:cs typeface="Segoe UI" panose="020B0502040204020203" pitchFamily="34" charset="0"/>
              </a:rPr>
              <a:t>When discussing impact, it is important to look at how these experiences are impacting the whole individual.</a:t>
            </a:r>
          </a:p>
        </p:txBody>
      </p:sp>
      <p:pic>
        <p:nvPicPr>
          <p:cNvPr id="14" name="Picture 13">
            <a:extLst>
              <a:ext uri="{FF2B5EF4-FFF2-40B4-BE49-F238E27FC236}">
                <a16:creationId xmlns:a16="http://schemas.microsoft.com/office/drawing/2014/main" id="{0DCAAC4E-BFEA-F9D0-78AB-FFDD3665C27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560504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92E521-3E13-CFE1-AA67-4DF113AC4461}"/>
              </a:ext>
            </a:extLst>
          </p:cNvPr>
          <p:cNvSpPr>
            <a:spLocks noGrp="1"/>
          </p:cNvSpPr>
          <p:nvPr>
            <p:ph type="title"/>
          </p:nvPr>
        </p:nvSpPr>
        <p:spPr>
          <a:xfrm>
            <a:off x="782166" y="133066"/>
            <a:ext cx="10515600" cy="565974"/>
          </a:xfrm>
        </p:spPr>
        <p:txBody>
          <a:bodyPr>
            <a:noAutofit/>
          </a:bodyPr>
          <a:lstStyle/>
          <a:p>
            <a:r>
              <a:rPr lang="en-US">
                <a:latin typeface="Arial" panose="020B0604020202020204" pitchFamily="34" charset="0"/>
                <a:cs typeface="Arial" panose="020B0604020202020204" pitchFamily="34" charset="0"/>
              </a:rPr>
              <a:t>Important Factors to Consider</a:t>
            </a:r>
          </a:p>
        </p:txBody>
      </p:sp>
      <p:graphicFrame>
        <p:nvGraphicFramePr>
          <p:cNvPr id="5" name="Content Placeholder 2">
            <a:extLst>
              <a:ext uri="{FF2B5EF4-FFF2-40B4-BE49-F238E27FC236}">
                <a16:creationId xmlns:a16="http://schemas.microsoft.com/office/drawing/2014/main" id="{89A403F0-2D74-C878-5D3D-27276044003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64057789"/>
              </p:ext>
            </p:extLst>
          </p:nvPr>
        </p:nvGraphicFramePr>
        <p:xfrm>
          <a:off x="153533" y="699040"/>
          <a:ext cx="11772867" cy="6136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a:extLst>
              <a:ext uri="{FF2B5EF4-FFF2-40B4-BE49-F238E27FC236}">
                <a16:creationId xmlns:a16="http://schemas.microsoft.com/office/drawing/2014/main" id="{A1BD7278-FA1C-9E98-2BFB-71E3C85613FA}"/>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01117" y="-2461"/>
            <a:ext cx="863279" cy="426817"/>
          </a:xfrm>
          <a:prstGeom prst="rect">
            <a:avLst/>
          </a:prstGeom>
        </p:spPr>
      </p:pic>
    </p:spTree>
    <p:extLst>
      <p:ext uri="{BB962C8B-B14F-4D97-AF65-F5344CB8AC3E}">
        <p14:creationId xmlns:p14="http://schemas.microsoft.com/office/powerpoint/2010/main" val="3215929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A2069F0-A3D9-BAD5-DAB4-40D5A2D0E109}"/>
              </a:ext>
              <a:ext uri="{C183D7F6-B498-43B3-948B-1728B52AA6E4}">
                <adec:decorative xmlns:adec="http://schemas.microsoft.com/office/drawing/2017/decorative" val="1"/>
              </a:ext>
            </a:extLst>
          </p:cNvPr>
          <p:cNvSpPr/>
          <p:nvPr/>
        </p:nvSpPr>
        <p:spPr>
          <a:xfrm>
            <a:off x="556692" y="1358954"/>
            <a:ext cx="4330262" cy="4130565"/>
          </a:xfrm>
          <a:prstGeom prst="ellipse">
            <a:avLst/>
          </a:prstGeom>
          <a:solidFill>
            <a:srgbClr val="15315A"/>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7F13A6-2248-469A-8F62-37B59C6A8012}"/>
              </a:ext>
            </a:extLst>
          </p:cNvPr>
          <p:cNvSpPr>
            <a:spLocks noGrp="1"/>
          </p:cNvSpPr>
          <p:nvPr>
            <p:ph type="title"/>
          </p:nvPr>
        </p:nvSpPr>
        <p:spPr>
          <a:xfrm>
            <a:off x="755705" y="2624137"/>
            <a:ext cx="3932237" cy="1600200"/>
          </a:xfrm>
        </p:spPr>
        <p:txBody>
          <a:bodyPr anchor="ctr">
            <a:normAutofit/>
          </a:bodyPr>
          <a:lstStyle/>
          <a:p>
            <a:r>
              <a:rPr lang="en-US" sz="4000">
                <a:solidFill>
                  <a:schemeClr val="bg1"/>
                </a:solidFill>
                <a:latin typeface="Arial" panose="020B0604020202020204" pitchFamily="34" charset="0"/>
                <a:cs typeface="Arial" panose="020B0604020202020204" pitchFamily="34" charset="0"/>
              </a:rPr>
              <a:t>Medical Considerations</a:t>
            </a:r>
          </a:p>
        </p:txBody>
      </p:sp>
      <p:sp>
        <p:nvSpPr>
          <p:cNvPr id="7" name="Content Placeholder 6">
            <a:extLst>
              <a:ext uri="{FF2B5EF4-FFF2-40B4-BE49-F238E27FC236}">
                <a16:creationId xmlns:a16="http://schemas.microsoft.com/office/drawing/2014/main" id="{D924250E-EB61-0695-51A4-9C4406DEE802}"/>
              </a:ext>
            </a:extLst>
          </p:cNvPr>
          <p:cNvSpPr>
            <a:spLocks noGrp="1"/>
          </p:cNvSpPr>
          <p:nvPr>
            <p:ph idx="1"/>
          </p:nvPr>
        </p:nvSpPr>
        <p:spPr>
          <a:xfrm>
            <a:off x="5264095" y="1849003"/>
            <a:ext cx="6172200" cy="3150466"/>
          </a:xfrm>
        </p:spPr>
        <p:txBody>
          <a:bodyPr>
            <a:normAutofit/>
          </a:bodyPr>
          <a:lstStyle/>
          <a:p>
            <a:r>
              <a:rPr lang="en-US" sz="2000">
                <a:latin typeface="Arial" panose="020B0604020202020204" pitchFamily="34" charset="0"/>
                <a:cs typeface="Arial" panose="020B0604020202020204" pitchFamily="34" charset="0"/>
              </a:rPr>
              <a:t>Many medical conditions can cause mental health symptoms, including psychosis.</a:t>
            </a:r>
          </a:p>
          <a:p>
            <a:r>
              <a:rPr lang="en-US" sz="2000">
                <a:solidFill>
                  <a:srgbClr val="000000"/>
                </a:solidFill>
                <a:latin typeface="Arial" panose="020B0604020202020204" pitchFamily="34" charset="0"/>
                <a:ea typeface="Calibri"/>
                <a:cs typeface="Arial" panose="020B0604020202020204" pitchFamily="34" charset="0"/>
              </a:rPr>
              <a:t>Medical causes must be evaluated and reasonably ruled out by the appropriate medical professionals.</a:t>
            </a:r>
          </a:p>
          <a:p>
            <a:r>
              <a:rPr lang="en-US" sz="2000">
                <a:latin typeface="Arial" panose="020B0604020202020204" pitchFamily="34" charset="0"/>
                <a:cs typeface="Arial" panose="020B0604020202020204" pitchFamily="34" charset="0"/>
              </a:rPr>
              <a:t>In addition to the individual, family members, and support persons, other people onsite during the response can be helpful sources of information and medical history (including childhood medical history).</a:t>
            </a:r>
          </a:p>
          <a:p>
            <a:endParaRPr lang="en-US" sz="3200">
              <a:latin typeface="Arial" panose="020B0604020202020204" pitchFamily="34" charset="0"/>
              <a:cs typeface="Arial" panose="020B0604020202020204" pitchFamily="34" charset="0"/>
            </a:endParaRPr>
          </a:p>
          <a:p>
            <a:endParaRPr lang="en-US"/>
          </a:p>
        </p:txBody>
      </p:sp>
      <p:pic>
        <p:nvPicPr>
          <p:cNvPr id="8" name="Picture 7">
            <a:extLst>
              <a:ext uri="{FF2B5EF4-FFF2-40B4-BE49-F238E27FC236}">
                <a16:creationId xmlns:a16="http://schemas.microsoft.com/office/drawing/2014/main" id="{AF351345-B17E-4447-84D5-A327E54F069D}"/>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270746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208D6C4-5689-3DC1-4E6E-5C854E697E5B}"/>
              </a:ext>
            </a:extLst>
          </p:cNvPr>
          <p:cNvSpPr>
            <a:spLocks noGrp="1"/>
          </p:cNvSpPr>
          <p:nvPr>
            <p:ph type="title"/>
          </p:nvPr>
        </p:nvSpPr>
        <p:spPr>
          <a:xfrm>
            <a:off x="4553734" y="0"/>
            <a:ext cx="6798541" cy="1675623"/>
          </a:xfrm>
        </p:spPr>
        <p:txBody>
          <a:bodyPr vert="horz" lIns="91440" tIns="45720" rIns="91440" bIns="45720" rtlCol="0" anchor="b">
            <a:normAutofit fontScale="90000"/>
          </a:bodyPr>
          <a:lstStyle/>
          <a:p>
            <a:pPr algn="l"/>
            <a:r>
              <a:rPr lang="en-US">
                <a:latin typeface="Arial"/>
                <a:cs typeface="Arial"/>
              </a:rPr>
              <a:t>What Do all These Illnesses Have in Common?</a:t>
            </a:r>
          </a:p>
        </p:txBody>
      </p:sp>
      <p:pic>
        <p:nvPicPr>
          <p:cNvPr id="8" name="Picture 7" descr="Capsules and pills inside a glass bowl">
            <a:extLst>
              <a:ext uri="{FF2B5EF4-FFF2-40B4-BE49-F238E27FC236}">
                <a16:creationId xmlns:a16="http://schemas.microsoft.com/office/drawing/2014/main" id="{E9BEC97C-9A8A-D8B6-6F85-7284B19D7DD3}"/>
              </a:ext>
            </a:extLst>
          </p:cNvPr>
          <p:cNvPicPr>
            <a:picLocks noChangeAspect="1"/>
          </p:cNvPicPr>
          <p:nvPr/>
        </p:nvPicPr>
        <p:blipFill>
          <a:blip r:embed="rId3"/>
          <a:srcRect l="326" r="53781"/>
          <a:stretch/>
        </p:blipFill>
        <p:spPr>
          <a:xfrm>
            <a:off x="1" y="10"/>
            <a:ext cx="4196496" cy="6857990"/>
          </a:xfrm>
          <a:prstGeom prst="rect">
            <a:avLst/>
          </a:prstGeom>
          <a:effectLst/>
        </p:spPr>
      </p:pic>
      <p:sp>
        <p:nvSpPr>
          <p:cNvPr id="6" name="Content Placeholder 5">
            <a:extLst>
              <a:ext uri="{FF2B5EF4-FFF2-40B4-BE49-F238E27FC236}">
                <a16:creationId xmlns:a16="http://schemas.microsoft.com/office/drawing/2014/main" id="{AAF0BD91-F33B-1EC3-A6B0-51D2D3F77787}"/>
              </a:ext>
            </a:extLst>
          </p:cNvPr>
          <p:cNvSpPr>
            <a:spLocks noGrp="1"/>
          </p:cNvSpPr>
          <p:nvPr>
            <p:ph sz="half" idx="1"/>
          </p:nvPr>
        </p:nvSpPr>
        <p:spPr>
          <a:xfrm>
            <a:off x="4553736" y="1846411"/>
            <a:ext cx="6798539" cy="3705217"/>
          </a:xfrm>
        </p:spPr>
        <p:txBody>
          <a:bodyPr vert="horz" lIns="91440" tIns="45720" rIns="91440" bIns="45720" rtlCol="0" anchor="t">
            <a:normAutofit/>
          </a:bodyPr>
          <a:lstStyle/>
          <a:p>
            <a:pPr>
              <a:spcBef>
                <a:spcPts val="600"/>
              </a:spcBef>
            </a:pPr>
            <a:r>
              <a:rPr lang="en-US" sz="2000">
                <a:latin typeface="Arial" panose="020B0604020202020204" pitchFamily="34" charset="0"/>
                <a:cs typeface="Arial" panose="020B0604020202020204" pitchFamily="34" charset="0"/>
              </a:rPr>
              <a:t>Seizures</a:t>
            </a:r>
            <a:endParaRPr lang="en-US"/>
          </a:p>
          <a:p>
            <a:pPr>
              <a:spcBef>
                <a:spcPts val="600"/>
              </a:spcBef>
            </a:pPr>
            <a:r>
              <a:rPr lang="en-US" sz="2000">
                <a:latin typeface="Arial" panose="020B0604020202020204" pitchFamily="34" charset="0"/>
                <a:cs typeface="Arial" panose="020B0604020202020204" pitchFamily="34" charset="0"/>
              </a:rPr>
              <a:t>Substance intoxication/withdrawal</a:t>
            </a:r>
          </a:p>
          <a:p>
            <a:pPr>
              <a:spcBef>
                <a:spcPts val="600"/>
              </a:spcBef>
            </a:pPr>
            <a:r>
              <a:rPr lang="en-US" sz="2000">
                <a:latin typeface="Arial" panose="020B0604020202020204" pitchFamily="34" charset="0"/>
                <a:cs typeface="Arial" panose="020B0604020202020204" pitchFamily="34" charset="0"/>
              </a:rPr>
              <a:t>Medication interactions</a:t>
            </a:r>
          </a:p>
          <a:p>
            <a:pPr>
              <a:spcBef>
                <a:spcPts val="600"/>
              </a:spcBef>
            </a:pPr>
            <a:r>
              <a:rPr lang="en-US" sz="2000">
                <a:latin typeface="Arial" panose="020B0604020202020204" pitchFamily="34" charset="0"/>
                <a:cs typeface="Arial" panose="020B0604020202020204" pitchFamily="34" charset="0"/>
              </a:rPr>
              <a:t>Hypoglycemia or hyperglycemia</a:t>
            </a:r>
          </a:p>
          <a:p>
            <a:pPr>
              <a:spcBef>
                <a:spcPts val="600"/>
              </a:spcBef>
            </a:pPr>
            <a:r>
              <a:rPr lang="en-US" sz="2000">
                <a:latin typeface="Arial" panose="020B0604020202020204" pitchFamily="34" charset="0"/>
                <a:cs typeface="Arial" panose="020B0604020202020204" pitchFamily="34" charset="0"/>
              </a:rPr>
              <a:t>Electrolyte or metabolic abnormalities</a:t>
            </a:r>
          </a:p>
          <a:p>
            <a:pPr>
              <a:spcBef>
                <a:spcPts val="600"/>
              </a:spcBef>
            </a:pPr>
            <a:r>
              <a:rPr lang="en-US" sz="2000">
                <a:latin typeface="Arial" panose="020B0604020202020204" pitchFamily="34" charset="0"/>
                <a:cs typeface="Arial" panose="020B0604020202020204" pitchFamily="34" charset="0"/>
              </a:rPr>
              <a:t>Hypoxia</a:t>
            </a:r>
          </a:p>
          <a:p>
            <a:pPr>
              <a:spcBef>
                <a:spcPts val="600"/>
              </a:spcBef>
            </a:pPr>
            <a:r>
              <a:rPr lang="en-US" sz="2000">
                <a:latin typeface="Arial" panose="020B0604020202020204" pitchFamily="34" charset="0"/>
                <a:cs typeface="Arial" panose="020B0604020202020204" pitchFamily="34" charset="0"/>
              </a:rPr>
              <a:t>Sleep deprivation</a:t>
            </a:r>
          </a:p>
          <a:p>
            <a:pPr>
              <a:spcBef>
                <a:spcPts val="600"/>
              </a:spcBef>
            </a:pPr>
            <a:r>
              <a:rPr lang="en-US" sz="2000">
                <a:latin typeface="Arial" panose="020B0604020202020204" pitchFamily="34" charset="0"/>
                <a:cs typeface="Arial" panose="020B0604020202020204" pitchFamily="34" charset="0"/>
              </a:rPr>
              <a:t>Stroke</a:t>
            </a:r>
          </a:p>
          <a:p>
            <a:pPr>
              <a:spcBef>
                <a:spcPts val="600"/>
              </a:spcBef>
              <a:buFont typeface="Arial" panose="020B0604020202020204" pitchFamily="34" charset="0"/>
              <a:buChar char="•"/>
            </a:pPr>
            <a:endParaRPr lang="en-US" sz="2000">
              <a:latin typeface="+mn-lt"/>
              <a:cs typeface="+mn-cs"/>
            </a:endParaRPr>
          </a:p>
        </p:txBody>
      </p:sp>
      <p:pic>
        <p:nvPicPr>
          <p:cNvPr id="7" name="Picture 6">
            <a:extLst>
              <a:ext uri="{FF2B5EF4-FFF2-40B4-BE49-F238E27FC236}">
                <a16:creationId xmlns:a16="http://schemas.microsoft.com/office/drawing/2014/main" id="{525DD766-91F5-694A-B623-472D341D564E}"/>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830304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B8CB24D7-8FF7-372B-3068-486E95F14CF0}"/>
              </a:ext>
              <a:ext uri="{C183D7F6-B498-43B3-948B-1728B52AA6E4}">
                <adec:decorative xmlns:adec="http://schemas.microsoft.com/office/drawing/2017/decorative" val="1"/>
              </a:ext>
            </a:extLst>
          </p:cNvPr>
          <p:cNvSpPr/>
          <p:nvPr/>
        </p:nvSpPr>
        <p:spPr>
          <a:xfrm>
            <a:off x="1197332" y="4019191"/>
            <a:ext cx="3669945" cy="2802326"/>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AAE266F3-BF7A-93F5-EF22-3F31FABCE317}"/>
              </a:ext>
            </a:extLst>
          </p:cNvPr>
          <p:cNvSpPr>
            <a:spLocks noGrp="1"/>
          </p:cNvSpPr>
          <p:nvPr>
            <p:ph type="title"/>
          </p:nvPr>
        </p:nvSpPr>
        <p:spPr>
          <a:xfrm>
            <a:off x="468796" y="-100262"/>
            <a:ext cx="11353800" cy="1325563"/>
          </a:xfrm>
        </p:spPr>
        <p:txBody>
          <a:bodyPr/>
          <a:lstStyle/>
          <a:p>
            <a:r>
              <a:rPr lang="en-US">
                <a:latin typeface="Arial"/>
                <a:cs typeface="Arial"/>
              </a:rPr>
              <a:t>If You Hear or Observe Clear Evidence of…</a:t>
            </a:r>
          </a:p>
        </p:txBody>
      </p:sp>
      <p:graphicFrame>
        <p:nvGraphicFramePr>
          <p:cNvPr id="9" name="Content Placeholder 4">
            <a:extLst>
              <a:ext uri="{FF2B5EF4-FFF2-40B4-BE49-F238E27FC236}">
                <a16:creationId xmlns:a16="http://schemas.microsoft.com/office/drawing/2014/main" id="{A974AC33-319E-8758-E687-A7D43089A61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18749684"/>
              </p:ext>
            </p:extLst>
          </p:nvPr>
        </p:nvGraphicFramePr>
        <p:xfrm>
          <a:off x="1513633" y="944778"/>
          <a:ext cx="10209571" cy="545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0F5E3E5-E68D-4EF2-8C2F-50CDCB2598F7}"/>
              </a:ext>
            </a:extLst>
          </p:cNvPr>
          <p:cNvSpPr txBox="1"/>
          <p:nvPr/>
        </p:nvSpPr>
        <p:spPr>
          <a:xfrm>
            <a:off x="5183578" y="4266192"/>
            <a:ext cx="6519836" cy="1323439"/>
          </a:xfrm>
          <a:prstGeom prst="rect">
            <a:avLst/>
          </a:prstGeom>
          <a:noFill/>
        </p:spPr>
        <p:txBody>
          <a:bodyPr wrap="square" lIns="91440" tIns="45720" rIns="91440" bIns="45720" rtlCol="0" anchor="t">
            <a:spAutoFit/>
          </a:bodyPr>
          <a:lstStyle/>
          <a:p>
            <a:pPr algn="ctr"/>
            <a:r>
              <a:rPr lang="en-US" sz="2000" b="1">
                <a:solidFill>
                  <a:schemeClr val="accent2"/>
                </a:solidFill>
                <a:latin typeface="Arial"/>
                <a:cs typeface="Arial"/>
              </a:rPr>
              <a:t>If a medical issue could be part of the picture and medical treatment is needed OR</a:t>
            </a:r>
            <a:endParaRPr lang="en-US" sz="2000" b="1">
              <a:solidFill>
                <a:schemeClr val="accent2"/>
              </a:solidFill>
              <a:latin typeface="Arial"/>
              <a:ea typeface="Calibri"/>
              <a:cs typeface="Arial"/>
            </a:endParaRPr>
          </a:p>
          <a:p>
            <a:pPr algn="ctr"/>
            <a:r>
              <a:rPr lang="en-US" sz="2000" b="1">
                <a:solidFill>
                  <a:schemeClr val="accent2"/>
                </a:solidFill>
                <a:latin typeface="Arial"/>
                <a:cs typeface="Arial"/>
              </a:rPr>
              <a:t>the individual meets criteria for grave disability,</a:t>
            </a:r>
            <a:r>
              <a:rPr lang="en-US" sz="2000" b="1">
                <a:solidFill>
                  <a:schemeClr val="accent2"/>
                </a:solidFill>
                <a:latin typeface="Arial"/>
                <a:ea typeface="Calibri" panose="020F0502020204030204"/>
                <a:cs typeface="Arial"/>
              </a:rPr>
              <a:t> immediately call 911 for assistance.</a:t>
            </a:r>
          </a:p>
        </p:txBody>
      </p:sp>
      <p:pic>
        <p:nvPicPr>
          <p:cNvPr id="3" name="Graphic 2" descr="Table setting with solid fill">
            <a:extLst>
              <a:ext uri="{FF2B5EF4-FFF2-40B4-BE49-F238E27FC236}">
                <a16:creationId xmlns:a16="http://schemas.microsoft.com/office/drawing/2014/main" id="{ABCFBA83-E457-98D2-727E-99D5EF1F02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8397" y="979463"/>
            <a:ext cx="612058" cy="612058"/>
          </a:xfrm>
          <a:prstGeom prst="rect">
            <a:avLst/>
          </a:prstGeom>
        </p:spPr>
      </p:pic>
      <p:pic>
        <p:nvPicPr>
          <p:cNvPr id="8" name="Graphic 7" descr="Shower with solid fill">
            <a:extLst>
              <a:ext uri="{FF2B5EF4-FFF2-40B4-BE49-F238E27FC236}">
                <a16:creationId xmlns:a16="http://schemas.microsoft.com/office/drawing/2014/main" id="{24D5237E-A6C1-46F7-B136-7902070715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8397" y="1736333"/>
            <a:ext cx="612058" cy="612058"/>
          </a:xfrm>
          <a:prstGeom prst="rect">
            <a:avLst/>
          </a:prstGeom>
        </p:spPr>
      </p:pic>
      <p:pic>
        <p:nvPicPr>
          <p:cNvPr id="11" name="Graphic 10" descr="Medicine with solid fill">
            <a:extLst>
              <a:ext uri="{FF2B5EF4-FFF2-40B4-BE49-F238E27FC236}">
                <a16:creationId xmlns:a16="http://schemas.microsoft.com/office/drawing/2014/main" id="{CB69F121-9B69-DE68-0562-9DB6C92830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8397" y="3343452"/>
            <a:ext cx="612058" cy="612058"/>
          </a:xfrm>
          <a:prstGeom prst="rect">
            <a:avLst/>
          </a:prstGeom>
        </p:spPr>
      </p:pic>
      <p:pic>
        <p:nvPicPr>
          <p:cNvPr id="13" name="Graphic 12" descr="Exclamation mark with solid fill">
            <a:extLst>
              <a:ext uri="{FF2B5EF4-FFF2-40B4-BE49-F238E27FC236}">
                <a16:creationId xmlns:a16="http://schemas.microsoft.com/office/drawing/2014/main" id="{DAA5EE94-DDB4-22B5-DCC4-B1950AD8946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9642" y="2539893"/>
            <a:ext cx="612058" cy="612058"/>
          </a:xfrm>
          <a:prstGeom prst="rect">
            <a:avLst/>
          </a:prstGeom>
        </p:spPr>
      </p:pic>
      <p:pic>
        <p:nvPicPr>
          <p:cNvPr id="25" name="Picture 24">
            <a:extLst>
              <a:ext uri="{FF2B5EF4-FFF2-40B4-BE49-F238E27FC236}">
                <a16:creationId xmlns:a16="http://schemas.microsoft.com/office/drawing/2014/main" id="{4CC10AFE-9719-990C-7ABB-2B61E3D05F51}"/>
              </a:ext>
              <a:ext uri="{C183D7F6-B498-43B3-948B-1728B52AA6E4}">
                <adec:decorative xmlns:adec="http://schemas.microsoft.com/office/drawing/2017/decorative" val="1"/>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16505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98FE-9EC1-B7DD-3309-04E82B5D9CBD}"/>
              </a:ext>
            </a:extLst>
          </p:cNvPr>
          <p:cNvSpPr>
            <a:spLocks noGrp="1"/>
          </p:cNvSpPr>
          <p:nvPr>
            <p:ph type="title"/>
          </p:nvPr>
        </p:nvSpPr>
        <p:spPr>
          <a:xfrm>
            <a:off x="838200" y="79180"/>
            <a:ext cx="10515600" cy="1325563"/>
          </a:xfrm>
        </p:spPr>
        <p:txBody>
          <a:bodyPr>
            <a:normAutofit/>
          </a:bodyPr>
          <a:lstStyle/>
          <a:p>
            <a:r>
              <a:rPr lang="en-US">
                <a:latin typeface="Arial"/>
                <a:cs typeface="Arial"/>
              </a:rPr>
              <a:t>Life-Threatening Signs:</a:t>
            </a:r>
          </a:p>
        </p:txBody>
      </p:sp>
      <p:sp>
        <p:nvSpPr>
          <p:cNvPr id="3" name="Content Placeholder 2">
            <a:extLst>
              <a:ext uri="{FF2B5EF4-FFF2-40B4-BE49-F238E27FC236}">
                <a16:creationId xmlns:a16="http://schemas.microsoft.com/office/drawing/2014/main" id="{C9B81D1E-6F66-37B0-37CB-8E20A8F16D5C}"/>
              </a:ext>
            </a:extLst>
          </p:cNvPr>
          <p:cNvSpPr>
            <a:spLocks noGrp="1"/>
          </p:cNvSpPr>
          <p:nvPr>
            <p:ph idx="1"/>
          </p:nvPr>
        </p:nvSpPr>
        <p:spPr>
          <a:xfrm>
            <a:off x="694163" y="1310172"/>
            <a:ext cx="10808319" cy="4351338"/>
          </a:xfrm>
        </p:spPr>
        <p:txBody>
          <a:bodyPr vert="horz" lIns="91440" tIns="45720" rIns="91440" bIns="45720" rtlCol="0" anchor="t">
            <a:noAutofit/>
          </a:bodyPr>
          <a:lstStyle/>
          <a:p>
            <a:r>
              <a:rPr lang="en-US" sz="2000">
                <a:latin typeface="Arial"/>
                <a:cs typeface="Arial"/>
              </a:rPr>
              <a:t>Severe Altered Level of Consciousness:</a:t>
            </a:r>
          </a:p>
          <a:p>
            <a:pPr lvl="1">
              <a:lnSpc>
                <a:spcPct val="120000"/>
              </a:lnSpc>
            </a:pPr>
            <a:r>
              <a:rPr lang="en-US" sz="2000">
                <a:latin typeface="Arial"/>
                <a:cs typeface="Arial"/>
              </a:rPr>
              <a:t>Individual appears unresponsive or fluctuates between hyperalert and lethargic states</a:t>
            </a:r>
          </a:p>
          <a:p>
            <a:pPr lvl="1">
              <a:lnSpc>
                <a:spcPct val="120000"/>
              </a:lnSpc>
            </a:pPr>
            <a:r>
              <a:rPr lang="en-US" sz="2000">
                <a:latin typeface="Arial"/>
                <a:cs typeface="Arial"/>
              </a:rPr>
              <a:t>Does not respond to verbal, physical, or environmental stimuli</a:t>
            </a:r>
          </a:p>
          <a:p>
            <a:pPr lvl="1">
              <a:lnSpc>
                <a:spcPct val="120000"/>
              </a:lnSpc>
            </a:pPr>
            <a:r>
              <a:rPr lang="en-US" sz="2000">
                <a:latin typeface="Arial"/>
                <a:cs typeface="Arial"/>
              </a:rPr>
              <a:t>Disorientation (not able to say their name, birthday, other basic biographical information)</a:t>
            </a:r>
          </a:p>
          <a:p>
            <a:r>
              <a:rPr lang="en-US" sz="2000">
                <a:latin typeface="Arial"/>
                <a:cs typeface="Arial"/>
              </a:rPr>
              <a:t>Labored Breathing or Respiratory Distress:</a:t>
            </a:r>
          </a:p>
          <a:p>
            <a:pPr lvl="1">
              <a:lnSpc>
                <a:spcPct val="120000"/>
              </a:lnSpc>
            </a:pPr>
            <a:r>
              <a:rPr lang="en-US" sz="2000">
                <a:latin typeface="Arial"/>
                <a:cs typeface="Arial"/>
              </a:rPr>
              <a:t>Audible wheezing, gasping for air, or visibly struggling to breathe</a:t>
            </a:r>
          </a:p>
          <a:p>
            <a:pPr lvl="1">
              <a:lnSpc>
                <a:spcPct val="120000"/>
              </a:lnSpc>
            </a:pPr>
            <a:r>
              <a:rPr lang="en-US" sz="2000">
                <a:latin typeface="Arial"/>
                <a:cs typeface="Arial"/>
              </a:rPr>
              <a:t>Bluish discoloration of lips or fingertips (cyanosis)</a:t>
            </a:r>
          </a:p>
          <a:p>
            <a:r>
              <a:rPr lang="en-US" sz="2000">
                <a:latin typeface="Arial"/>
                <a:cs typeface="Arial"/>
              </a:rPr>
              <a:t>Seizures:</a:t>
            </a:r>
          </a:p>
          <a:p>
            <a:pPr lvl="1">
              <a:lnSpc>
                <a:spcPct val="120000"/>
              </a:lnSpc>
            </a:pPr>
            <a:r>
              <a:rPr lang="en-US" sz="2000">
                <a:latin typeface="Arial"/>
                <a:cs typeface="Arial"/>
              </a:rPr>
              <a:t>Staring spells, not responding when name is called, uncontrollable shaking movements, urinary/fecal incontinence, tongue biting, and symptoms of confusion/disorientation</a:t>
            </a:r>
          </a:p>
        </p:txBody>
      </p:sp>
      <p:pic>
        <p:nvPicPr>
          <p:cNvPr id="7" name="Picture 6">
            <a:extLst>
              <a:ext uri="{FF2B5EF4-FFF2-40B4-BE49-F238E27FC236}">
                <a16:creationId xmlns:a16="http://schemas.microsoft.com/office/drawing/2014/main" id="{98176966-57C0-A07C-C27D-D3B371135C5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376754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A7A92-E87A-2C5C-B6D7-3FC5AE4BED63}"/>
              </a:ext>
            </a:extLst>
          </p:cNvPr>
          <p:cNvSpPr>
            <a:spLocks noGrp="1"/>
          </p:cNvSpPr>
          <p:nvPr>
            <p:ph idx="1"/>
          </p:nvPr>
        </p:nvSpPr>
        <p:spPr>
          <a:xfrm>
            <a:off x="444714" y="981934"/>
            <a:ext cx="11542440" cy="4351338"/>
          </a:xfrm>
        </p:spPr>
        <p:txBody>
          <a:bodyPr vert="horz" lIns="91440" tIns="45720" rIns="91440" bIns="45720" rtlCol="0" anchor="t">
            <a:noAutofit/>
          </a:bodyPr>
          <a:lstStyle/>
          <a:p>
            <a:r>
              <a:rPr lang="en-US" sz="1800" dirty="0">
                <a:latin typeface="Arial"/>
                <a:cs typeface="Arial"/>
              </a:rPr>
              <a:t>Body Temperature Change:</a:t>
            </a:r>
          </a:p>
          <a:p>
            <a:pPr lvl="1"/>
            <a:r>
              <a:rPr lang="en-US" sz="1800" dirty="0">
                <a:latin typeface="Arial"/>
                <a:cs typeface="Arial"/>
              </a:rPr>
              <a:t>Current or recent fever (temp &gt; 100.4 ℉ ; more concerning if temp &gt;103 ℉).</a:t>
            </a:r>
          </a:p>
          <a:p>
            <a:pPr lvl="1"/>
            <a:r>
              <a:rPr lang="en-US" sz="1800" dirty="0">
                <a:latin typeface="Arial"/>
                <a:cs typeface="Arial"/>
              </a:rPr>
              <a:t>Profuse sweating, flushed skin, or signs of hyperthermia (heat stroke, neuroleptic malignant syndrome).</a:t>
            </a:r>
          </a:p>
          <a:p>
            <a:pPr lvl="1"/>
            <a:r>
              <a:rPr lang="en-US" sz="1800" dirty="0">
                <a:latin typeface="Arial"/>
                <a:cs typeface="Arial"/>
              </a:rPr>
              <a:t>Shivering or hypothermia without obvious environmental cause</a:t>
            </a:r>
          </a:p>
          <a:p>
            <a:r>
              <a:rPr lang="en-US" sz="1800" dirty="0">
                <a:latin typeface="Arial"/>
                <a:cs typeface="Arial"/>
              </a:rPr>
              <a:t>Signs of Stroke or Neurological Crisis:</a:t>
            </a:r>
          </a:p>
          <a:p>
            <a:pPr lvl="1"/>
            <a:r>
              <a:rPr lang="en-US" sz="1800" dirty="0">
                <a:latin typeface="Arial"/>
                <a:cs typeface="Arial"/>
              </a:rPr>
              <a:t>New onset facial drooping, arm weakness, or slurred speech (FAST symptoms).</a:t>
            </a:r>
          </a:p>
          <a:p>
            <a:pPr lvl="1"/>
            <a:r>
              <a:rPr lang="en-US" sz="1800" b="1" u="sng" dirty="0">
                <a:latin typeface="Arial"/>
                <a:cs typeface="Arial"/>
              </a:rPr>
              <a:t>Sudden</a:t>
            </a:r>
            <a:r>
              <a:rPr lang="en-US" sz="1800" dirty="0">
                <a:latin typeface="Arial"/>
                <a:cs typeface="Arial"/>
              </a:rPr>
              <a:t> onset of confusion or inability to speak coherently</a:t>
            </a:r>
          </a:p>
          <a:p>
            <a:pPr lvl="1"/>
            <a:r>
              <a:rPr lang="en-US" sz="1800" dirty="0">
                <a:latin typeface="Arial"/>
                <a:cs typeface="Arial"/>
              </a:rPr>
              <a:t>Pupillary changes (large or pinpoint, asymmetric); eye movement changes</a:t>
            </a:r>
          </a:p>
          <a:p>
            <a:r>
              <a:rPr lang="en-US" sz="1800" dirty="0">
                <a:latin typeface="Arial"/>
                <a:cs typeface="Arial"/>
              </a:rPr>
              <a:t>Physical Trauma or Head Injury:</a:t>
            </a:r>
          </a:p>
          <a:p>
            <a:pPr lvl="1"/>
            <a:r>
              <a:rPr lang="en-US" sz="1800" dirty="0">
                <a:latin typeface="Arial"/>
                <a:cs typeface="Arial"/>
              </a:rPr>
              <a:t>Visible wounds, bleeding, or dark-colored urine</a:t>
            </a:r>
          </a:p>
          <a:p>
            <a:pPr lvl="1"/>
            <a:r>
              <a:rPr lang="en-US" sz="1800" dirty="0">
                <a:latin typeface="Arial"/>
                <a:cs typeface="Arial"/>
              </a:rPr>
              <a:t>Signs of a concussion (e.g., vomiting, confusion, dizziness, sleepiness)</a:t>
            </a:r>
          </a:p>
          <a:p>
            <a:pPr lvl="1"/>
            <a:r>
              <a:rPr lang="en-US" sz="1800" dirty="0">
                <a:latin typeface="Arial"/>
                <a:cs typeface="Arial"/>
              </a:rPr>
              <a:t>Headache</a:t>
            </a:r>
          </a:p>
          <a:p>
            <a:pPr lvl="1"/>
            <a:r>
              <a:rPr lang="en-US" sz="1800" dirty="0">
                <a:latin typeface="Arial"/>
                <a:cs typeface="Arial"/>
              </a:rPr>
              <a:t>Vision changes (blurry vision, loss of vision)</a:t>
            </a:r>
          </a:p>
        </p:txBody>
      </p:sp>
      <p:sp>
        <p:nvSpPr>
          <p:cNvPr id="6" name="Title 1">
            <a:extLst>
              <a:ext uri="{FF2B5EF4-FFF2-40B4-BE49-F238E27FC236}">
                <a16:creationId xmlns:a16="http://schemas.microsoft.com/office/drawing/2014/main" id="{ADDA9897-5766-63D9-2A95-42D80B8721E9}"/>
              </a:ext>
            </a:extLst>
          </p:cNvPr>
          <p:cNvSpPr>
            <a:spLocks noGrp="1"/>
          </p:cNvSpPr>
          <p:nvPr>
            <p:ph type="title"/>
          </p:nvPr>
        </p:nvSpPr>
        <p:spPr>
          <a:xfrm>
            <a:off x="447908" y="83826"/>
            <a:ext cx="11296185" cy="1325563"/>
          </a:xfrm>
        </p:spPr>
        <p:txBody>
          <a:bodyPr>
            <a:normAutofit/>
          </a:bodyPr>
          <a:lstStyle/>
          <a:p>
            <a:r>
              <a:rPr lang="en-US">
                <a:latin typeface="Arial"/>
                <a:cs typeface="Arial"/>
              </a:rPr>
              <a:t>Life-Threatening Signs</a:t>
            </a:r>
          </a:p>
        </p:txBody>
      </p:sp>
      <p:pic>
        <p:nvPicPr>
          <p:cNvPr id="7" name="Picture 6">
            <a:extLst>
              <a:ext uri="{FF2B5EF4-FFF2-40B4-BE49-F238E27FC236}">
                <a16:creationId xmlns:a16="http://schemas.microsoft.com/office/drawing/2014/main" id="{F3C9ABA2-1722-4D47-D6C6-08951D9B8CD3}"/>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88282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4C4EA-2E1B-0445-B533-3B5B58BBC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2FEAE-7300-11A9-625C-65EF0655EAFE}"/>
              </a:ext>
            </a:extLst>
          </p:cNvPr>
          <p:cNvSpPr>
            <a:spLocks noGrp="1"/>
          </p:cNvSpPr>
          <p:nvPr>
            <p:ph type="title"/>
          </p:nvPr>
        </p:nvSpPr>
        <p:spPr>
          <a:xfrm>
            <a:off x="838200" y="712756"/>
            <a:ext cx="10515600" cy="1325563"/>
          </a:xfrm>
        </p:spPr>
        <p:txBody>
          <a:bodyPr>
            <a:noAutofit/>
          </a:bodyPr>
          <a:lstStyle/>
          <a:p>
            <a:pPr marL="0" indent="0">
              <a:buNone/>
            </a:pPr>
            <a:r>
              <a:rPr lang="en-US" dirty="0">
                <a:latin typeface="+mj-lt"/>
              </a:rPr>
              <a:t>First-Episode Psychosis (FEP) Series: </a:t>
            </a:r>
            <a:r>
              <a:rPr lang="en-US" i="1" dirty="0">
                <a:latin typeface="+mj-lt"/>
              </a:rPr>
              <a:t>Empowering Mobile Crisis Teams to Recognize and Respond to People Experiencing FEP 3</a:t>
            </a:r>
            <a:endParaRPr lang="en-US" b="1" dirty="0">
              <a:latin typeface="+mj-lt"/>
            </a:endParaRPr>
          </a:p>
        </p:txBody>
      </p:sp>
      <p:sp>
        <p:nvSpPr>
          <p:cNvPr id="3" name="Content Placeholder 2">
            <a:extLst>
              <a:ext uri="{FF2B5EF4-FFF2-40B4-BE49-F238E27FC236}">
                <a16:creationId xmlns:a16="http://schemas.microsoft.com/office/drawing/2014/main" id="{8104BA49-E568-A41E-3B07-A850C3BA7C13}"/>
              </a:ext>
            </a:extLst>
          </p:cNvPr>
          <p:cNvSpPr>
            <a:spLocks noGrp="1"/>
          </p:cNvSpPr>
          <p:nvPr>
            <p:ph idx="1"/>
          </p:nvPr>
        </p:nvSpPr>
        <p:spPr>
          <a:xfrm>
            <a:off x="200025" y="2376820"/>
            <a:ext cx="11791950" cy="4481180"/>
          </a:xfrm>
        </p:spPr>
        <p:txBody>
          <a:bodyPr vert="horz" lIns="91440" tIns="45720" rIns="91440" bIns="45720" rtlCol="0" anchor="t">
            <a:noAutofit/>
          </a:bodyPr>
          <a:lstStyle/>
          <a:p>
            <a:pPr marL="0" indent="0">
              <a:lnSpc>
                <a:spcPct val="110000"/>
              </a:lnSpc>
              <a:buNone/>
            </a:pPr>
            <a:endParaRPr lang="en-US" sz="1800">
              <a:latin typeface="Segoe UI"/>
              <a:cs typeface="Segoe UI"/>
            </a:endParaRPr>
          </a:p>
          <a:p>
            <a:pPr>
              <a:lnSpc>
                <a:spcPct val="110000"/>
              </a:lnSpc>
            </a:pPr>
            <a:r>
              <a:rPr lang="en-US" sz="2000">
                <a:latin typeface="+mn-lt"/>
                <a:cs typeface="Segoe UI"/>
              </a:rPr>
              <a:t>This training series will help MCTs recognize that individuals experiencing psychosis can safely be stabilized in the field, allowing them to remain in the community. </a:t>
            </a:r>
          </a:p>
          <a:p>
            <a:pPr>
              <a:lnSpc>
                <a:spcPct val="110000"/>
              </a:lnSpc>
            </a:pPr>
            <a:r>
              <a:rPr lang="en-US" sz="2000">
                <a:latin typeface="+mn-lt"/>
                <a:cs typeface="Segoe UI"/>
              </a:rPr>
              <a:t>Not all crisis experiences are the same and there may be times when individuals are not able to remain safely in the community. The purpose of this training series is to support MCTs in effectively determining the most appropriate level of care after a brief intervention for individuals experiencing psychosis.</a:t>
            </a:r>
            <a:endParaRPr lang="en-US" sz="2000">
              <a:latin typeface="+mn-lt"/>
            </a:endParaRPr>
          </a:p>
          <a:p>
            <a:pPr>
              <a:lnSpc>
                <a:spcPct val="110000"/>
              </a:lnSpc>
            </a:pPr>
            <a:r>
              <a:rPr lang="en-US" sz="2000">
                <a:solidFill>
                  <a:srgbClr val="000000"/>
                </a:solidFill>
                <a:latin typeface="+mn-lt"/>
                <a:cs typeface="Segoe UI"/>
              </a:rPr>
              <a:t>The training series will also equip MCTs with knowledge and resources to connect individuals experiencing psychosis to coordinated specialty care (CSC) clinics.  </a:t>
            </a:r>
            <a:endParaRPr lang="en-US" sz="2000">
              <a:solidFill>
                <a:srgbClr val="000000"/>
              </a:solidFill>
              <a:latin typeface="+mn-lt"/>
            </a:endParaRPr>
          </a:p>
          <a:p>
            <a:pPr>
              <a:lnSpc>
                <a:spcPct val="110000"/>
              </a:lnSpc>
            </a:pPr>
            <a:r>
              <a:rPr lang="en-US" sz="2000">
                <a:solidFill>
                  <a:srgbClr val="000000"/>
                </a:solidFill>
                <a:latin typeface="+mn-lt"/>
                <a:cs typeface="Segoe UI"/>
              </a:rPr>
              <a:t>CSC is an evidence-based intervention designed specifically for those experiencing FEP.  </a:t>
            </a:r>
            <a:endParaRPr lang="en-US" sz="2000">
              <a:latin typeface="+mn-lt"/>
            </a:endParaRPr>
          </a:p>
        </p:txBody>
      </p:sp>
      <p:pic>
        <p:nvPicPr>
          <p:cNvPr id="8" name="Picture 7">
            <a:extLst>
              <a:ext uri="{FF2B5EF4-FFF2-40B4-BE49-F238E27FC236}">
                <a16:creationId xmlns:a16="http://schemas.microsoft.com/office/drawing/2014/main" id="{653D55E2-86F5-4E5B-3A46-0E4370131B5E}"/>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158133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4E6A7-E76D-4D2E-F4A2-64D0A6FD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F0B5D-2E1D-8403-DEBE-431857C50D33}"/>
              </a:ext>
            </a:extLst>
          </p:cNvPr>
          <p:cNvSpPr>
            <a:spLocks noGrp="1"/>
          </p:cNvSpPr>
          <p:nvPr>
            <p:ph type="ctrTitle"/>
          </p:nvPr>
        </p:nvSpPr>
        <p:spPr>
          <a:xfrm>
            <a:off x="1524000" y="2048092"/>
            <a:ext cx="9144000" cy="2387600"/>
          </a:xfrm>
        </p:spPr>
        <p:txBody>
          <a:bodyPr>
            <a:normAutofit/>
          </a:bodyPr>
          <a:lstStyle/>
          <a:p>
            <a:r>
              <a:rPr lang="en-US">
                <a:solidFill>
                  <a:srgbClr val="17315A"/>
                </a:solidFill>
                <a:latin typeface="Arial"/>
                <a:cs typeface="Arial"/>
              </a:rPr>
              <a:t>Applying Your Knowledge: </a:t>
            </a:r>
            <a:br>
              <a:rPr lang="en-US">
                <a:latin typeface="Arial"/>
                <a:cs typeface="Arial"/>
              </a:rPr>
            </a:br>
            <a:r>
              <a:rPr lang="en-US">
                <a:solidFill>
                  <a:srgbClr val="17315A"/>
                </a:solidFill>
                <a:latin typeface="Arial"/>
                <a:cs typeface="Arial"/>
              </a:rPr>
              <a:t>Back to the Case Scenario </a:t>
            </a:r>
            <a:r>
              <a:rPr lang="en-US" sz="4400">
                <a:latin typeface="Arial"/>
                <a:cs typeface="Segoe UI"/>
              </a:rPr>
              <a:t> </a:t>
            </a:r>
            <a:br>
              <a:rPr lang="en-US"/>
            </a:br>
            <a:br>
              <a:rPr lang="en-US"/>
            </a:br>
            <a:endParaRPr lang="en-US" sz="3200"/>
          </a:p>
        </p:txBody>
      </p:sp>
      <p:pic>
        <p:nvPicPr>
          <p:cNvPr id="4" name="Picture 3">
            <a:extLst>
              <a:ext uri="{FF2B5EF4-FFF2-40B4-BE49-F238E27FC236}">
                <a16:creationId xmlns:a16="http://schemas.microsoft.com/office/drawing/2014/main" id="{B750A8A8-22E2-D9B5-7968-93DAA56A34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215" y="6105641"/>
            <a:ext cx="1197595" cy="594035"/>
          </a:xfrm>
          <a:prstGeom prst="rect">
            <a:avLst/>
          </a:prstGeom>
        </p:spPr>
      </p:pic>
    </p:spTree>
    <p:extLst>
      <p:ext uri="{BB962C8B-B14F-4D97-AF65-F5344CB8AC3E}">
        <p14:creationId xmlns:p14="http://schemas.microsoft.com/office/powerpoint/2010/main" val="572544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DCE92-AF34-4938-78C8-901681C40995}"/>
            </a:ext>
          </a:extLst>
        </p:cNvPr>
        <p:cNvGrpSpPr/>
        <p:nvPr/>
      </p:nvGrpSpPr>
      <p:grpSpPr>
        <a:xfrm>
          <a:off x="0" y="0"/>
          <a:ext cx="0" cy="0"/>
          <a:chOff x="0" y="0"/>
          <a:chExt cx="0" cy="0"/>
        </a:xfrm>
      </p:grpSpPr>
      <p:sp>
        <p:nvSpPr>
          <p:cNvPr id="3" name="Flowchart: Delay 2">
            <a:extLst>
              <a:ext uri="{FF2B5EF4-FFF2-40B4-BE49-F238E27FC236}">
                <a16:creationId xmlns:a16="http://schemas.microsoft.com/office/drawing/2014/main" id="{A9255649-4C82-87F8-0C1E-FE05ADEC495E}"/>
              </a:ext>
              <a:ext uri="{C183D7F6-B498-43B3-948B-1728B52AA6E4}">
                <adec:decorative xmlns:adec="http://schemas.microsoft.com/office/drawing/2017/decorative" val="1"/>
              </a:ext>
            </a:extLst>
          </p:cNvPr>
          <p:cNvSpPr/>
          <p:nvPr/>
        </p:nvSpPr>
        <p:spPr>
          <a:xfrm>
            <a:off x="-804839" y="-10179"/>
            <a:ext cx="4239491" cy="6858000"/>
          </a:xfrm>
          <a:prstGeom prst="flowChartDelay">
            <a:avLst/>
          </a:prstGeom>
          <a:solidFill>
            <a:schemeClr val="accent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A8C7A-C0CA-95B8-F4BE-13AB37321F9D}"/>
              </a:ext>
            </a:extLst>
          </p:cNvPr>
          <p:cNvSpPr>
            <a:spLocks noGrp="1"/>
          </p:cNvSpPr>
          <p:nvPr>
            <p:ph type="title"/>
          </p:nvPr>
        </p:nvSpPr>
        <p:spPr>
          <a:xfrm>
            <a:off x="-479367" y="30779"/>
            <a:ext cx="3200400" cy="4461163"/>
          </a:xfrm>
        </p:spPr>
        <p:txBody>
          <a:bodyPr>
            <a:normAutofit/>
          </a:bodyPr>
          <a:lstStyle/>
          <a:p>
            <a:r>
              <a:rPr lang="en-US" sz="4000" dirty="0">
                <a:solidFill>
                  <a:srgbClr val="FFFFFF"/>
                </a:solidFill>
                <a:latin typeface="Arial"/>
                <a:cs typeface="Segoe UI"/>
              </a:rPr>
              <a:t>The Situation 1</a:t>
            </a:r>
          </a:p>
        </p:txBody>
      </p:sp>
      <p:sp>
        <p:nvSpPr>
          <p:cNvPr id="11" name="TextBox 10">
            <a:extLst>
              <a:ext uri="{FF2B5EF4-FFF2-40B4-BE49-F238E27FC236}">
                <a16:creationId xmlns:a16="http://schemas.microsoft.com/office/drawing/2014/main" id="{3D137A4F-1FF9-E7B2-2F08-CE5FBD15BFBE}"/>
              </a:ext>
            </a:extLst>
          </p:cNvPr>
          <p:cNvSpPr txBox="1"/>
          <p:nvPr/>
        </p:nvSpPr>
        <p:spPr>
          <a:xfrm>
            <a:off x="3754878" y="282034"/>
            <a:ext cx="7919905" cy="5803512"/>
          </a:xfrm>
          <a:prstGeom prst="rect">
            <a:avLst/>
          </a:prstGeom>
          <a:noFill/>
        </p:spPr>
        <p:txBody>
          <a:bodyPr wrap="square" lIns="91440" tIns="45720" rIns="91440" bIns="45720" rtlCol="0" anchor="t">
            <a:spAutoFit/>
          </a:bodyPr>
          <a:lstStyle/>
          <a:p>
            <a:pPr>
              <a:spcBef>
                <a:spcPts val="1000"/>
              </a:spcBef>
              <a:spcAft>
                <a:spcPts val="600"/>
              </a:spcAft>
            </a:pPr>
            <a:r>
              <a:rPr lang="en-US" sz="4000" b="1">
                <a:solidFill>
                  <a:schemeClr val="accent1"/>
                </a:solidFill>
                <a:latin typeface="+mj-lt"/>
                <a:cs typeface="Segoe UI"/>
              </a:rPr>
              <a:t>On Site, One MCT Member Engages With the Son, Who Says: </a:t>
            </a:r>
            <a:endParaRPr lang="en-US" sz="2100">
              <a:solidFill>
                <a:schemeClr val="accent3"/>
              </a:solidFill>
              <a:latin typeface="+mj-lt"/>
              <a:cs typeface="Segoe UI"/>
            </a:endParaRPr>
          </a:p>
          <a:p>
            <a:pPr>
              <a:lnSpc>
                <a:spcPct val="120000"/>
              </a:lnSpc>
              <a:spcBef>
                <a:spcPts val="1000"/>
              </a:spcBef>
              <a:spcAft>
                <a:spcPts val="600"/>
              </a:spcAft>
            </a:pPr>
            <a:r>
              <a:rPr lang="en-US" sz="2000">
                <a:latin typeface="+mj-lt"/>
                <a:cs typeface="Segoe UI"/>
              </a:rPr>
              <a:t>“I don't know. Weird stuff started happening a few months ago. I started hearing sounds like spitting noises and whispering voices, and I felt I was being targeted by my neighbors who I think are messing with me on purpose. I don't know why they'd do this to me. The only place it doesn't happen as much is in my room, and if I listen to music, sometimes it quiets down. My mom doesn’t understand and tried to make me see my pediatrician. That makes no sense, bro! How is my doctor supposed to help me with an issue with my neighbor? It's been hard to leave my room, and I know I'm missing too much school." </a:t>
            </a:r>
          </a:p>
        </p:txBody>
      </p:sp>
      <p:pic>
        <p:nvPicPr>
          <p:cNvPr id="14" name="Content Placeholder 13" descr="Male sitting on ground">
            <a:extLst>
              <a:ext uri="{FF2B5EF4-FFF2-40B4-BE49-F238E27FC236}">
                <a16:creationId xmlns:a16="http://schemas.microsoft.com/office/drawing/2014/main" id="{FB476617-3702-58B9-6FA0-B4C0C3FCA26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50945" y="4351110"/>
            <a:ext cx="1762125" cy="2152650"/>
          </a:xfrm>
        </p:spPr>
      </p:pic>
      <p:pic>
        <p:nvPicPr>
          <p:cNvPr id="10" name="Graphic 9" descr="Boy with short hair">
            <a:extLst>
              <a:ext uri="{FF2B5EF4-FFF2-40B4-BE49-F238E27FC236}">
                <a16:creationId xmlns:a16="http://schemas.microsoft.com/office/drawing/2014/main" id="{D75D9D3C-5AAD-8559-B22C-66DEDCE3C2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676" y="3571744"/>
            <a:ext cx="769639" cy="923642"/>
          </a:xfrm>
          <a:prstGeom prst="rect">
            <a:avLst/>
          </a:prstGeom>
        </p:spPr>
      </p:pic>
      <p:pic>
        <p:nvPicPr>
          <p:cNvPr id="13" name="Graphic 12" descr="A tired face">
            <a:extLst>
              <a:ext uri="{FF2B5EF4-FFF2-40B4-BE49-F238E27FC236}">
                <a16:creationId xmlns:a16="http://schemas.microsoft.com/office/drawing/2014/main" id="{DAA46473-9687-9DC3-11D0-4289F3C444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9708" y="3865702"/>
            <a:ext cx="504597" cy="481964"/>
          </a:xfrm>
          <a:prstGeom prst="rect">
            <a:avLst/>
          </a:prstGeom>
        </p:spPr>
      </p:pic>
      <p:pic>
        <p:nvPicPr>
          <p:cNvPr id="5" name="Picture 4">
            <a:extLst>
              <a:ext uri="{FF2B5EF4-FFF2-40B4-BE49-F238E27FC236}">
                <a16:creationId xmlns:a16="http://schemas.microsoft.com/office/drawing/2014/main" id="{89CC5C98-D2D2-309D-9FD7-434865DA5F2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39609" y="6411462"/>
            <a:ext cx="885825" cy="438150"/>
          </a:xfrm>
          <a:prstGeom prst="rect">
            <a:avLst/>
          </a:prstGeom>
        </p:spPr>
      </p:pic>
    </p:spTree>
    <p:extLst>
      <p:ext uri="{BB962C8B-B14F-4D97-AF65-F5344CB8AC3E}">
        <p14:creationId xmlns:p14="http://schemas.microsoft.com/office/powerpoint/2010/main" val="94242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6C3C1-3F1A-9B79-F621-DE823222DBD4}"/>
            </a:ext>
          </a:extLst>
        </p:cNvPr>
        <p:cNvGrpSpPr/>
        <p:nvPr/>
      </p:nvGrpSpPr>
      <p:grpSpPr>
        <a:xfrm>
          <a:off x="0" y="0"/>
          <a:ext cx="0" cy="0"/>
          <a:chOff x="0" y="0"/>
          <a:chExt cx="0" cy="0"/>
        </a:xfrm>
      </p:grpSpPr>
      <p:sp>
        <p:nvSpPr>
          <p:cNvPr id="3" name="Flowchart: Delay 2">
            <a:extLst>
              <a:ext uri="{FF2B5EF4-FFF2-40B4-BE49-F238E27FC236}">
                <a16:creationId xmlns:a16="http://schemas.microsoft.com/office/drawing/2014/main" id="{E99F3F74-C154-5BF7-D4B9-689B2280D8EC}"/>
              </a:ext>
              <a:ext uri="{C183D7F6-B498-43B3-948B-1728B52AA6E4}">
                <adec:decorative xmlns:adec="http://schemas.microsoft.com/office/drawing/2017/decorative" val="1"/>
              </a:ext>
            </a:extLst>
          </p:cNvPr>
          <p:cNvSpPr/>
          <p:nvPr/>
        </p:nvSpPr>
        <p:spPr>
          <a:xfrm>
            <a:off x="-801244" y="19846"/>
            <a:ext cx="4239491" cy="6858000"/>
          </a:xfrm>
          <a:prstGeom prst="flowChartDelay">
            <a:avLst/>
          </a:prstGeom>
          <a:solidFill>
            <a:schemeClr val="accent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55A41-1125-2586-FA86-B0C0D27CE096}"/>
              </a:ext>
            </a:extLst>
          </p:cNvPr>
          <p:cNvSpPr>
            <a:spLocks noGrp="1"/>
          </p:cNvSpPr>
          <p:nvPr>
            <p:ph type="title"/>
          </p:nvPr>
        </p:nvSpPr>
        <p:spPr>
          <a:xfrm>
            <a:off x="-588224" y="248494"/>
            <a:ext cx="3200400" cy="4461163"/>
          </a:xfrm>
        </p:spPr>
        <p:txBody>
          <a:bodyPr>
            <a:normAutofit/>
          </a:bodyPr>
          <a:lstStyle/>
          <a:p>
            <a:r>
              <a:rPr lang="en-US" sz="4000" dirty="0">
                <a:solidFill>
                  <a:srgbClr val="FFFFFF"/>
                </a:solidFill>
              </a:rPr>
              <a:t>The Situation 2</a:t>
            </a:r>
          </a:p>
        </p:txBody>
      </p:sp>
      <p:sp>
        <p:nvSpPr>
          <p:cNvPr id="11" name="TextBox 10">
            <a:extLst>
              <a:ext uri="{FF2B5EF4-FFF2-40B4-BE49-F238E27FC236}">
                <a16:creationId xmlns:a16="http://schemas.microsoft.com/office/drawing/2014/main" id="{1A0CF0A1-B8BC-9C78-CFA7-C37858989DA4}"/>
              </a:ext>
            </a:extLst>
          </p:cNvPr>
          <p:cNvSpPr txBox="1"/>
          <p:nvPr/>
        </p:nvSpPr>
        <p:spPr>
          <a:xfrm>
            <a:off x="3577966" y="251944"/>
            <a:ext cx="8379782" cy="5557355"/>
          </a:xfrm>
          <a:prstGeom prst="rect">
            <a:avLst/>
          </a:prstGeom>
          <a:noFill/>
        </p:spPr>
        <p:txBody>
          <a:bodyPr wrap="square" lIns="91440" tIns="45720" rIns="91440" bIns="45720" rtlCol="0" anchor="t">
            <a:spAutoFit/>
          </a:bodyPr>
          <a:lstStyle/>
          <a:p>
            <a:pPr>
              <a:spcBef>
                <a:spcPts val="1000"/>
              </a:spcBef>
              <a:spcAft>
                <a:spcPts val="600"/>
              </a:spcAft>
            </a:pPr>
            <a:r>
              <a:rPr lang="en-US" sz="4000" b="1">
                <a:solidFill>
                  <a:schemeClr val="accent1"/>
                </a:solidFill>
                <a:latin typeface="+mj-lt"/>
                <a:cs typeface="Segoe UI"/>
              </a:rPr>
              <a:t>Another MCT Member Engages With the Mother:</a:t>
            </a:r>
            <a:endParaRPr lang="en-US" sz="4000" b="1">
              <a:solidFill>
                <a:schemeClr val="accent1"/>
              </a:solidFill>
              <a:latin typeface="+mj-lt"/>
              <a:cs typeface="Segoe UI" panose="020B0502040204020203" pitchFamily="34" charset="0"/>
            </a:endParaRPr>
          </a:p>
          <a:p>
            <a:pPr>
              <a:lnSpc>
                <a:spcPct val="120000"/>
              </a:lnSpc>
              <a:spcBef>
                <a:spcPts val="1000"/>
              </a:spcBef>
              <a:spcAft>
                <a:spcPts val="600"/>
              </a:spcAft>
            </a:pPr>
            <a:r>
              <a:rPr lang="en-US" sz="2000">
                <a:latin typeface="+mj-lt"/>
                <a:cs typeface="Segoe UI"/>
              </a:rPr>
              <a:t>“He has been in his room and missing school for 3 weeks now, and I've gotten calls from school that they're going to report me for his truancy. He's always been a good student until a few weeks ago, and something has changed, and I'm worried. I can't get him to leave his room except for when he needs to use the bathroom. He's not showering or brushing his teeth. He keeps talking about how the neighbors are punishing him, but it doesn't make any sense! They're nice people. We've known them a long time. Two days ago, he began to become suspicious of the food and water I bring him, and he's been declining to eat except for some snacks like chips. I made an urgent appointment with the pediatrician, but he got angry and refused to leave the room. I don't know what to do!" </a:t>
            </a:r>
          </a:p>
        </p:txBody>
      </p:sp>
      <p:pic>
        <p:nvPicPr>
          <p:cNvPr id="5" name="Graphic 4" descr="Female sitting with closed legs">
            <a:extLst>
              <a:ext uri="{FF2B5EF4-FFF2-40B4-BE49-F238E27FC236}">
                <a16:creationId xmlns:a16="http://schemas.microsoft.com/office/drawing/2014/main" id="{1E128276-4C35-3327-3A92-698C515E3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298" y="4137335"/>
            <a:ext cx="1771650" cy="2085975"/>
          </a:xfrm>
          <a:prstGeom prst="rect">
            <a:avLst/>
          </a:prstGeom>
        </p:spPr>
      </p:pic>
      <p:pic>
        <p:nvPicPr>
          <p:cNvPr id="6" name="Graphic 5" descr="Woman wearing a ribbon">
            <a:extLst>
              <a:ext uri="{FF2B5EF4-FFF2-40B4-BE49-F238E27FC236}">
                <a16:creationId xmlns:a16="http://schemas.microsoft.com/office/drawing/2014/main" id="{307BF2ED-08B8-DC35-E147-608C4BBE60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024" y="3493360"/>
            <a:ext cx="723900" cy="914400"/>
          </a:xfrm>
          <a:prstGeom prst="rect">
            <a:avLst/>
          </a:prstGeom>
        </p:spPr>
      </p:pic>
      <p:pic>
        <p:nvPicPr>
          <p:cNvPr id="7" name="Graphic 6" descr="A depressed face">
            <a:extLst>
              <a:ext uri="{FF2B5EF4-FFF2-40B4-BE49-F238E27FC236}">
                <a16:creationId xmlns:a16="http://schemas.microsoft.com/office/drawing/2014/main" id="{BFCEE65E-5217-361E-8F2B-8E6BE696FA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8913" y="3934794"/>
            <a:ext cx="404859" cy="365156"/>
          </a:xfrm>
          <a:prstGeom prst="rect">
            <a:avLst/>
          </a:prstGeom>
        </p:spPr>
      </p:pic>
      <p:pic>
        <p:nvPicPr>
          <p:cNvPr id="8" name="Picture 7">
            <a:extLst>
              <a:ext uri="{FF2B5EF4-FFF2-40B4-BE49-F238E27FC236}">
                <a16:creationId xmlns:a16="http://schemas.microsoft.com/office/drawing/2014/main" id="{25061C92-D1B8-9575-8C52-30D58A925C1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39609" y="6421900"/>
            <a:ext cx="885825" cy="438150"/>
          </a:xfrm>
          <a:prstGeom prst="rect">
            <a:avLst/>
          </a:prstGeom>
        </p:spPr>
      </p:pic>
    </p:spTree>
    <p:extLst>
      <p:ext uri="{BB962C8B-B14F-4D97-AF65-F5344CB8AC3E}">
        <p14:creationId xmlns:p14="http://schemas.microsoft.com/office/powerpoint/2010/main" val="1309030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6ADE1E-9C21-32D9-D817-C0A53A81B1A7}"/>
              </a:ext>
            </a:extLst>
          </p:cNvPr>
          <p:cNvSpPr>
            <a:spLocks noGrp="1"/>
          </p:cNvSpPr>
          <p:nvPr>
            <p:ph type="title"/>
          </p:nvPr>
        </p:nvSpPr>
        <p:spPr>
          <a:xfrm>
            <a:off x="839788" y="104775"/>
            <a:ext cx="10515600" cy="1325563"/>
          </a:xfrm>
        </p:spPr>
        <p:txBody>
          <a:bodyPr/>
          <a:lstStyle/>
          <a:p>
            <a:r>
              <a:rPr lang="en-US">
                <a:latin typeface="+mj-lt"/>
                <a:cs typeface="Segoe UI"/>
              </a:rPr>
              <a:t>What Do We Know So Far?</a:t>
            </a:r>
          </a:p>
        </p:txBody>
      </p:sp>
      <p:sp>
        <p:nvSpPr>
          <p:cNvPr id="8" name="Text Placeholder 7">
            <a:extLst>
              <a:ext uri="{FF2B5EF4-FFF2-40B4-BE49-F238E27FC236}">
                <a16:creationId xmlns:a16="http://schemas.microsoft.com/office/drawing/2014/main" id="{D709BCAB-3C00-B318-1F01-6B6D6E2CA92B}"/>
              </a:ext>
            </a:extLst>
          </p:cNvPr>
          <p:cNvSpPr>
            <a:spLocks noGrp="1"/>
          </p:cNvSpPr>
          <p:nvPr>
            <p:ph type="body" idx="1"/>
          </p:nvPr>
        </p:nvSpPr>
        <p:spPr>
          <a:xfrm>
            <a:off x="839788" y="1555749"/>
            <a:ext cx="5157787" cy="949325"/>
          </a:xfrm>
        </p:spPr>
        <p:txBody>
          <a:bodyPr>
            <a:normAutofit lnSpcReduction="10000"/>
          </a:bodyPr>
          <a:lstStyle/>
          <a:p>
            <a:pPr algn="ctr"/>
            <a:r>
              <a:rPr lang="en-US" sz="3200">
                <a:solidFill>
                  <a:schemeClr val="accent1"/>
                </a:solidFill>
                <a:latin typeface="+mj-lt"/>
                <a:cs typeface="Segoe UI"/>
              </a:rPr>
              <a:t>From the son’s perspective:</a:t>
            </a:r>
          </a:p>
        </p:txBody>
      </p:sp>
      <p:graphicFrame>
        <p:nvGraphicFramePr>
          <p:cNvPr id="13" name="Content Placeholder 8">
            <a:extLst>
              <a:ext uri="{FF2B5EF4-FFF2-40B4-BE49-F238E27FC236}">
                <a16:creationId xmlns:a16="http://schemas.microsoft.com/office/drawing/2014/main" id="{14617EBA-B7B3-E288-2C8B-EE1DD7AA34B3}"/>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4209545601"/>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9">
            <a:extLst>
              <a:ext uri="{FF2B5EF4-FFF2-40B4-BE49-F238E27FC236}">
                <a16:creationId xmlns:a16="http://schemas.microsoft.com/office/drawing/2014/main" id="{C3A7463C-9757-6D20-7618-55792E99F94C}"/>
              </a:ext>
            </a:extLst>
          </p:cNvPr>
          <p:cNvSpPr>
            <a:spLocks noGrp="1"/>
          </p:cNvSpPr>
          <p:nvPr>
            <p:ph type="body" sz="quarter" idx="3"/>
          </p:nvPr>
        </p:nvSpPr>
        <p:spPr>
          <a:xfrm>
            <a:off x="6265432" y="1649774"/>
            <a:ext cx="5183188" cy="823912"/>
          </a:xfrm>
        </p:spPr>
        <p:txBody>
          <a:bodyPr>
            <a:noAutofit/>
          </a:bodyPr>
          <a:lstStyle/>
          <a:p>
            <a:pPr algn="ctr"/>
            <a:r>
              <a:rPr lang="en-US" sz="3200">
                <a:solidFill>
                  <a:schemeClr val="accent1"/>
                </a:solidFill>
                <a:latin typeface="+mj-lt"/>
                <a:cs typeface="Segoe UI"/>
              </a:rPr>
              <a:t>From the mother's perspective:</a:t>
            </a:r>
          </a:p>
        </p:txBody>
      </p:sp>
      <p:graphicFrame>
        <p:nvGraphicFramePr>
          <p:cNvPr id="4" name="Content Placeholder 8">
            <a:extLst>
              <a:ext uri="{FF2B5EF4-FFF2-40B4-BE49-F238E27FC236}">
                <a16:creationId xmlns:a16="http://schemas.microsoft.com/office/drawing/2014/main" id="{8E0BB0E3-9BB7-2613-B272-D105F5B1BB1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16646523"/>
              </p:ext>
            </p:extLst>
          </p:nvPr>
        </p:nvGraphicFramePr>
        <p:xfrm>
          <a:off x="6200777" y="2505075"/>
          <a:ext cx="5157787" cy="3684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 name="Picture 29">
            <a:extLst>
              <a:ext uri="{FF2B5EF4-FFF2-40B4-BE49-F238E27FC236}">
                <a16:creationId xmlns:a16="http://schemas.microsoft.com/office/drawing/2014/main" id="{39044545-2E4A-6D80-BEB3-60EB7A2A80E5}"/>
              </a:ext>
              <a:ext uri="{C183D7F6-B498-43B3-948B-1728B52AA6E4}">
                <adec:decorative xmlns:adec="http://schemas.microsoft.com/office/drawing/2017/decorative" val="1"/>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2332141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206F-F409-0C15-2BC8-9038A6614955}"/>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BFC94DB-8F4F-9DEF-70C7-DFF0C59040C1}"/>
              </a:ext>
            </a:extLst>
          </p:cNvPr>
          <p:cNvSpPr>
            <a:spLocks noGrp="1"/>
          </p:cNvSpPr>
          <p:nvPr>
            <p:ph type="pic" sz="quarter" idx="36"/>
          </p:nvPr>
        </p:nvSpPr>
        <p:spPr>
          <a:xfrm>
            <a:off x="3765591" y="949747"/>
            <a:ext cx="4480560" cy="4480560"/>
          </a:xfrm>
        </p:spPr>
        <p:txBody>
          <a:bodyPr/>
          <a:lstStyle/>
          <a:p>
            <a:endParaRPr lang="en-US"/>
          </a:p>
        </p:txBody>
      </p:sp>
      <p:sp>
        <p:nvSpPr>
          <p:cNvPr id="13" name="Oval 12">
            <a:extLst>
              <a:ext uri="{FF2B5EF4-FFF2-40B4-BE49-F238E27FC236}">
                <a16:creationId xmlns:a16="http://schemas.microsoft.com/office/drawing/2014/main" id="{77870602-11C8-44A2-314B-D5E1ADB0FF2C}"/>
              </a:ext>
              <a:ext uri="{C183D7F6-B498-43B3-948B-1728B52AA6E4}">
                <adec:decorative xmlns:adec="http://schemas.microsoft.com/office/drawing/2017/decorative" val="1"/>
              </a:ext>
            </a:extLst>
          </p:cNvPr>
          <p:cNvSpPr/>
          <p:nvPr/>
        </p:nvSpPr>
        <p:spPr>
          <a:xfrm>
            <a:off x="3767386" y="949747"/>
            <a:ext cx="4480560" cy="44805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2FA3D3E7-27B0-746D-46DF-3A89E01267B3}"/>
              </a:ext>
            </a:extLst>
          </p:cNvPr>
          <p:cNvSpPr txBox="1">
            <a:spLocks noGrp="1"/>
          </p:cNvSpPr>
          <p:nvPr>
            <p:ph type="title" idx="4294967295"/>
          </p:nvPr>
        </p:nvSpPr>
        <p:spPr>
          <a:xfrm>
            <a:off x="4509927" y="1758866"/>
            <a:ext cx="2991888"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Segoe UI"/>
              </a:rPr>
              <a:t>Let’s Think About Risk.</a:t>
            </a:r>
            <a:br>
              <a:rPr kumimoji="0" lang="en-US" sz="3600" b="1" i="0" u="none" strike="noStrike" kern="1200" cap="none" spc="0" normalizeH="0" baseline="0" noProof="0" dirty="0">
                <a:ln>
                  <a:noFill/>
                </a:ln>
                <a:solidFill>
                  <a:schemeClr val="accent1"/>
                </a:solidFill>
                <a:effectLst/>
                <a:uLnTx/>
                <a:uFillTx/>
                <a:latin typeface="+mj-lt"/>
                <a:ea typeface="+mn-ea"/>
                <a:cs typeface="Segoe UI"/>
              </a:rPr>
            </a:br>
            <a:r>
              <a:rPr kumimoji="0" lang="en-US" sz="3600" b="0" i="0" u="none" strike="noStrike" kern="1200" cap="none" spc="0" normalizeH="0" baseline="0" noProof="0" dirty="0">
                <a:ln>
                  <a:noFill/>
                </a:ln>
                <a:solidFill>
                  <a:schemeClr val="accent1"/>
                </a:solidFill>
                <a:effectLst/>
                <a:uLnTx/>
                <a:uFillTx/>
                <a:latin typeface="+mj-lt"/>
                <a:ea typeface="+mn-ea"/>
                <a:cs typeface="Segoe UI"/>
              </a:rPr>
              <a:t>Turn to your neighbor and discuss.</a:t>
            </a:r>
            <a:endParaRPr kumimoji="0" lang="en-US" sz="3600" b="0" i="0" u="none" strike="noStrike" kern="1200" cap="none" spc="0" normalizeH="0" baseline="0" noProof="0" dirty="0">
              <a:ln>
                <a:noFill/>
              </a:ln>
              <a:solidFill>
                <a:schemeClr val="accent1"/>
              </a:solidFill>
              <a:effectLst/>
              <a:uLnTx/>
              <a:uFillTx/>
              <a:latin typeface="+mj-lt"/>
              <a:ea typeface="+mn-ea"/>
              <a:cs typeface="+mn-cs"/>
            </a:endParaRPr>
          </a:p>
        </p:txBody>
      </p:sp>
      <p:sp>
        <p:nvSpPr>
          <p:cNvPr id="9" name="Text Placeholder 8">
            <a:extLst>
              <a:ext uri="{FF2B5EF4-FFF2-40B4-BE49-F238E27FC236}">
                <a16:creationId xmlns:a16="http://schemas.microsoft.com/office/drawing/2014/main" id="{0D72E1D4-89E9-3120-A8CE-268891AAB727}"/>
              </a:ext>
            </a:extLst>
          </p:cNvPr>
          <p:cNvSpPr>
            <a:spLocks noGrp="1"/>
          </p:cNvSpPr>
          <p:nvPr>
            <p:ph type="body" sz="quarter" idx="65"/>
          </p:nvPr>
        </p:nvSpPr>
        <p:spPr>
          <a:xfrm>
            <a:off x="723207" y="485069"/>
            <a:ext cx="2560655" cy="929357"/>
          </a:xfrm>
          <a:solidFill>
            <a:schemeClr val="bg1"/>
          </a:solidFill>
        </p:spPr>
        <p:txBody>
          <a:bodyPr/>
          <a:lstStyle/>
          <a:p>
            <a:pPr algn="ctr"/>
            <a:r>
              <a:rPr lang="en-US" sz="2800" b="1">
                <a:solidFill>
                  <a:schemeClr val="accent1"/>
                </a:solidFill>
                <a:latin typeface="+mj-lt"/>
                <a:cs typeface="Segoe UI"/>
              </a:rPr>
              <a:t>Risks to self?</a:t>
            </a:r>
          </a:p>
        </p:txBody>
      </p:sp>
      <p:sp>
        <p:nvSpPr>
          <p:cNvPr id="12" name="Text Placeholder 11">
            <a:extLst>
              <a:ext uri="{FF2B5EF4-FFF2-40B4-BE49-F238E27FC236}">
                <a16:creationId xmlns:a16="http://schemas.microsoft.com/office/drawing/2014/main" id="{39A62E17-21D8-D897-9021-58F4F5AAE4F4}"/>
              </a:ext>
            </a:extLst>
          </p:cNvPr>
          <p:cNvSpPr>
            <a:spLocks noGrp="1"/>
          </p:cNvSpPr>
          <p:nvPr>
            <p:ph type="body" sz="quarter" idx="67"/>
          </p:nvPr>
        </p:nvSpPr>
        <p:spPr>
          <a:xfrm>
            <a:off x="723207" y="2702899"/>
            <a:ext cx="2560655" cy="1112643"/>
          </a:xfrm>
          <a:solidFill>
            <a:schemeClr val="bg1"/>
          </a:solidFill>
        </p:spPr>
        <p:txBody>
          <a:bodyPr/>
          <a:lstStyle/>
          <a:p>
            <a:pPr algn="ctr"/>
            <a:r>
              <a:rPr lang="en-US" sz="2800" b="1">
                <a:solidFill>
                  <a:schemeClr val="accent1"/>
                </a:solidFill>
                <a:latin typeface="+mj-lt"/>
                <a:cs typeface="Segoe UI"/>
              </a:rPr>
              <a:t>Risks to others?</a:t>
            </a:r>
          </a:p>
        </p:txBody>
      </p:sp>
      <p:sp>
        <p:nvSpPr>
          <p:cNvPr id="11" name="Text Placeholder 10">
            <a:extLst>
              <a:ext uri="{FF2B5EF4-FFF2-40B4-BE49-F238E27FC236}">
                <a16:creationId xmlns:a16="http://schemas.microsoft.com/office/drawing/2014/main" id="{D4399FF3-1D0D-0FD2-9AEE-DB7AFB58A391}"/>
              </a:ext>
            </a:extLst>
          </p:cNvPr>
          <p:cNvSpPr>
            <a:spLocks noGrp="1"/>
          </p:cNvSpPr>
          <p:nvPr>
            <p:ph type="body" sz="quarter" idx="66"/>
          </p:nvPr>
        </p:nvSpPr>
        <p:spPr>
          <a:xfrm>
            <a:off x="8819804" y="3329729"/>
            <a:ext cx="2893145" cy="3075190"/>
          </a:xfrm>
          <a:solidFill>
            <a:schemeClr val="bg1"/>
          </a:solidFill>
        </p:spPr>
        <p:txBody>
          <a:bodyPr/>
          <a:lstStyle/>
          <a:p>
            <a:pPr algn="ctr"/>
            <a:r>
              <a:rPr lang="en-US" sz="2400" b="1">
                <a:solidFill>
                  <a:schemeClr val="accent1"/>
                </a:solidFill>
                <a:latin typeface="+mj-lt"/>
                <a:cs typeface="Segoe UI"/>
              </a:rPr>
              <a:t>Concern for a medical condition?</a:t>
            </a:r>
          </a:p>
          <a:p>
            <a:pPr algn="ctr"/>
            <a:r>
              <a:rPr lang="en-US" sz="2400" b="1">
                <a:solidFill>
                  <a:schemeClr val="accent1"/>
                </a:solidFill>
                <a:latin typeface="+mj-lt"/>
                <a:cs typeface="Segoe UI"/>
              </a:rPr>
              <a:t>A known medical condition that if left untreated could lead to imminent harm/death? </a:t>
            </a:r>
          </a:p>
        </p:txBody>
      </p:sp>
      <p:sp>
        <p:nvSpPr>
          <p:cNvPr id="8" name="Text Placeholder 7">
            <a:extLst>
              <a:ext uri="{FF2B5EF4-FFF2-40B4-BE49-F238E27FC236}">
                <a16:creationId xmlns:a16="http://schemas.microsoft.com/office/drawing/2014/main" id="{BC4CBBE4-39D9-CDAE-03DC-70AFA513AB93}"/>
              </a:ext>
            </a:extLst>
          </p:cNvPr>
          <p:cNvSpPr>
            <a:spLocks noGrp="1"/>
          </p:cNvSpPr>
          <p:nvPr>
            <p:ph type="body" sz="quarter" idx="64"/>
          </p:nvPr>
        </p:nvSpPr>
        <p:spPr>
          <a:xfrm>
            <a:off x="9202190" y="453081"/>
            <a:ext cx="2712440" cy="2108077"/>
          </a:xfrm>
          <a:solidFill>
            <a:schemeClr val="bg1"/>
          </a:solidFill>
        </p:spPr>
        <p:txBody>
          <a:bodyPr/>
          <a:lstStyle/>
          <a:p>
            <a:pPr algn="ctr"/>
            <a:r>
              <a:rPr lang="en-US" sz="2400" b="1">
                <a:solidFill>
                  <a:schemeClr val="accent1"/>
                </a:solidFill>
                <a:latin typeface="+mj-lt"/>
                <a:cs typeface="Segoe UI"/>
              </a:rPr>
              <a:t>Concern for ability to care for self (access food, water, clothing, shelter)?</a:t>
            </a:r>
          </a:p>
        </p:txBody>
      </p:sp>
      <p:sp>
        <p:nvSpPr>
          <p:cNvPr id="17" name="Rectangle 16">
            <a:extLst>
              <a:ext uri="{FF2B5EF4-FFF2-40B4-BE49-F238E27FC236}">
                <a16:creationId xmlns:a16="http://schemas.microsoft.com/office/drawing/2014/main" id="{58B77854-512F-1B80-DDE0-1F858E484B3C}"/>
              </a:ext>
              <a:ext uri="{C183D7F6-B498-43B3-948B-1728B52AA6E4}">
                <adec:decorative xmlns:adec="http://schemas.microsoft.com/office/drawing/2017/decorative" val="1"/>
              </a:ext>
            </a:extLst>
          </p:cNvPr>
          <p:cNvSpPr/>
          <p:nvPr/>
        </p:nvSpPr>
        <p:spPr>
          <a:xfrm>
            <a:off x="1503974" y="6404919"/>
            <a:ext cx="879008" cy="453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5A49EC4-6D10-6A03-18CB-A0ADFDCEE5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6128" y="6447309"/>
            <a:ext cx="774700" cy="368300"/>
          </a:xfrm>
          <a:prstGeom prst="rect">
            <a:avLst/>
          </a:prstGeom>
        </p:spPr>
      </p:pic>
    </p:spTree>
    <p:extLst>
      <p:ext uri="{BB962C8B-B14F-4D97-AF65-F5344CB8AC3E}">
        <p14:creationId xmlns:p14="http://schemas.microsoft.com/office/powerpoint/2010/main" val="2330392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4E9C0-90A0-1F8B-2198-11A161AD6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2EC35-900C-B4BC-20BE-BE399D3183E0}"/>
              </a:ext>
            </a:extLst>
          </p:cNvPr>
          <p:cNvSpPr>
            <a:spLocks noGrp="1"/>
          </p:cNvSpPr>
          <p:nvPr>
            <p:ph type="title"/>
          </p:nvPr>
        </p:nvSpPr>
        <p:spPr>
          <a:xfrm>
            <a:off x="754550" y="1188637"/>
            <a:ext cx="3616442" cy="4480726"/>
          </a:xfrm>
          <a:solidFill>
            <a:schemeClr val="accent1"/>
          </a:solidFill>
          <a:ln>
            <a:solidFill>
              <a:schemeClr val="accent2"/>
            </a:solidFill>
          </a:ln>
        </p:spPr>
        <p:txBody>
          <a:bodyPr>
            <a:normAutofit/>
          </a:bodyPr>
          <a:lstStyle/>
          <a:p>
            <a:r>
              <a:rPr lang="en-US" sz="4000" b="1">
                <a:solidFill>
                  <a:srgbClr val="FFFFFF"/>
                </a:solidFill>
                <a:latin typeface="+mj-lt"/>
                <a:cs typeface="Segoe UI"/>
              </a:rPr>
              <a:t>So, W</a:t>
            </a:r>
            <a:r>
              <a:rPr lang="en-US">
                <a:solidFill>
                  <a:srgbClr val="FFFFFF"/>
                </a:solidFill>
                <a:latin typeface="+mj-lt"/>
                <a:cs typeface="Segoe UI"/>
              </a:rPr>
              <a:t>hat</a:t>
            </a:r>
            <a:r>
              <a:rPr lang="en-US" sz="4000" b="1">
                <a:solidFill>
                  <a:srgbClr val="FFFFFF"/>
                </a:solidFill>
                <a:latin typeface="+mj-lt"/>
                <a:cs typeface="Segoe UI"/>
              </a:rPr>
              <a:t> D</a:t>
            </a:r>
            <a:r>
              <a:rPr lang="en-US">
                <a:solidFill>
                  <a:srgbClr val="FFFFFF"/>
                </a:solidFill>
                <a:latin typeface="+mj-lt"/>
                <a:cs typeface="Segoe UI"/>
              </a:rPr>
              <a:t>o</a:t>
            </a:r>
            <a:r>
              <a:rPr lang="en-US" sz="4000" b="1">
                <a:solidFill>
                  <a:srgbClr val="FFFFFF"/>
                </a:solidFill>
                <a:latin typeface="+mj-lt"/>
                <a:cs typeface="Segoe UI"/>
              </a:rPr>
              <a:t> W</a:t>
            </a:r>
            <a:r>
              <a:rPr lang="en-US">
                <a:solidFill>
                  <a:srgbClr val="FFFFFF"/>
                </a:solidFill>
                <a:latin typeface="+mj-lt"/>
                <a:cs typeface="Segoe UI"/>
              </a:rPr>
              <a:t>e</a:t>
            </a:r>
            <a:r>
              <a:rPr lang="en-US" sz="4000" b="1">
                <a:solidFill>
                  <a:srgbClr val="FFFFFF"/>
                </a:solidFill>
                <a:latin typeface="+mj-lt"/>
                <a:cs typeface="Segoe UI"/>
              </a:rPr>
              <a:t> D</a:t>
            </a:r>
            <a:r>
              <a:rPr lang="en-US">
                <a:solidFill>
                  <a:srgbClr val="FFFFFF"/>
                </a:solidFill>
                <a:latin typeface="+mj-lt"/>
                <a:cs typeface="Segoe UI"/>
              </a:rPr>
              <a:t>o</a:t>
            </a:r>
            <a:r>
              <a:rPr lang="en-US" sz="4000" b="1">
                <a:solidFill>
                  <a:srgbClr val="FFFFFF"/>
                </a:solidFill>
                <a:latin typeface="+mj-lt"/>
                <a:cs typeface="Segoe UI"/>
              </a:rPr>
              <a:t>?</a:t>
            </a:r>
            <a:endParaRPr lang="en-US" sz="4000" b="1">
              <a:latin typeface="+mj-lt"/>
              <a:cs typeface="Segoe UI"/>
            </a:endParaRPr>
          </a:p>
        </p:txBody>
      </p:sp>
      <p:sp>
        <p:nvSpPr>
          <p:cNvPr id="3" name="Content Placeholder 2">
            <a:extLst>
              <a:ext uri="{FF2B5EF4-FFF2-40B4-BE49-F238E27FC236}">
                <a16:creationId xmlns:a16="http://schemas.microsoft.com/office/drawing/2014/main" id="{5A0FACA3-6A50-26B0-5EC6-E16EC720E85E}"/>
              </a:ext>
            </a:extLst>
          </p:cNvPr>
          <p:cNvSpPr>
            <a:spLocks noGrp="1"/>
          </p:cNvSpPr>
          <p:nvPr>
            <p:ph idx="1"/>
          </p:nvPr>
        </p:nvSpPr>
        <p:spPr>
          <a:xfrm>
            <a:off x="5138928" y="365234"/>
            <a:ext cx="6298522" cy="6264166"/>
          </a:xfrm>
        </p:spPr>
        <p:txBody>
          <a:bodyPr anchor="ctr">
            <a:normAutofit/>
          </a:bodyPr>
          <a:lstStyle/>
          <a:p>
            <a:pPr>
              <a:buSzPct val="120000"/>
            </a:pPr>
            <a:r>
              <a:rPr lang="en-US" sz="2000" b="1">
                <a:latin typeface="+mn-lt"/>
                <a:cs typeface="Segoe UI"/>
              </a:rPr>
              <a:t>Provide Support and Offer Help: </a:t>
            </a:r>
            <a:r>
              <a:rPr lang="en-US" sz="2000">
                <a:latin typeface="+mn-lt"/>
                <a:cs typeface="Segoe UI"/>
              </a:rPr>
              <a:t>“Thank you for sharing all of this with us! It sounds like there’s been a lot going on, and we are here to help. We have some ideas that could be helpful… Let’s discuss.”</a:t>
            </a:r>
            <a:endParaRPr lang="en-US" sz="2000"/>
          </a:p>
          <a:p>
            <a:pPr>
              <a:buSzPct val="120000"/>
            </a:pPr>
            <a:r>
              <a:rPr lang="en-US" sz="2000" b="1">
                <a:latin typeface="+mn-lt"/>
                <a:cs typeface="Segoe UI"/>
              </a:rPr>
              <a:t>Identify a shared concern/goal: </a:t>
            </a:r>
            <a:r>
              <a:rPr lang="en-US" sz="2000">
                <a:latin typeface="+mn-lt"/>
                <a:cs typeface="Segoe UI"/>
              </a:rPr>
              <a:t>“Both you and your mother mentioned similar concerns, like the challenge of going to school. It sounds like that's been hard because of these unusual experiences with your neighbor." </a:t>
            </a:r>
          </a:p>
        </p:txBody>
      </p:sp>
      <p:pic>
        <p:nvPicPr>
          <p:cNvPr id="7" name="Picture 6">
            <a:extLst>
              <a:ext uri="{FF2B5EF4-FFF2-40B4-BE49-F238E27FC236}">
                <a16:creationId xmlns:a16="http://schemas.microsoft.com/office/drawing/2014/main" id="{4DC46076-35D5-1349-E327-F54834EA8BC2}"/>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605295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8180F-BA23-6650-B747-18B9A5827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B1F98-D0F0-71BE-09E1-1C5C27EB73FF}"/>
              </a:ext>
            </a:extLst>
          </p:cNvPr>
          <p:cNvSpPr>
            <a:spLocks noGrp="1"/>
          </p:cNvSpPr>
          <p:nvPr>
            <p:ph type="title"/>
          </p:nvPr>
        </p:nvSpPr>
        <p:spPr>
          <a:xfrm>
            <a:off x="287825" y="283762"/>
            <a:ext cx="3813120" cy="2080426"/>
          </a:xfrm>
          <a:solidFill>
            <a:schemeClr val="accent1"/>
          </a:solidFill>
          <a:ln>
            <a:solidFill>
              <a:schemeClr val="accent2"/>
            </a:solidFill>
          </a:ln>
        </p:spPr>
        <p:txBody>
          <a:bodyPr>
            <a:normAutofit fontScale="90000"/>
          </a:bodyPr>
          <a:lstStyle/>
          <a:p>
            <a:br>
              <a:rPr lang="en-US" sz="4000" b="1">
                <a:latin typeface="+mj-lt"/>
                <a:cs typeface="Segoe UI"/>
              </a:rPr>
            </a:br>
            <a:r>
              <a:rPr lang="en-US" sz="4000" b="1">
                <a:solidFill>
                  <a:srgbClr val="FFFFFF"/>
                </a:solidFill>
                <a:latin typeface="+mj-lt"/>
                <a:cs typeface="Segoe UI"/>
              </a:rPr>
              <a:t>So, W</a:t>
            </a:r>
            <a:r>
              <a:rPr lang="en-US">
                <a:solidFill>
                  <a:srgbClr val="FFFFFF"/>
                </a:solidFill>
                <a:latin typeface="+mj-lt"/>
                <a:cs typeface="Segoe UI"/>
              </a:rPr>
              <a:t>hat</a:t>
            </a:r>
            <a:r>
              <a:rPr lang="en-US" sz="4000" b="1">
                <a:solidFill>
                  <a:srgbClr val="FFFFFF"/>
                </a:solidFill>
                <a:latin typeface="+mj-lt"/>
                <a:cs typeface="Segoe UI"/>
              </a:rPr>
              <a:t> D</a:t>
            </a:r>
            <a:r>
              <a:rPr lang="en-US">
                <a:solidFill>
                  <a:srgbClr val="FFFFFF"/>
                </a:solidFill>
                <a:latin typeface="+mj-lt"/>
                <a:cs typeface="Segoe UI"/>
              </a:rPr>
              <a:t>o</a:t>
            </a:r>
            <a:r>
              <a:rPr lang="en-US" sz="4000" b="1">
                <a:solidFill>
                  <a:srgbClr val="FFFFFF"/>
                </a:solidFill>
                <a:latin typeface="+mj-lt"/>
                <a:cs typeface="Segoe UI"/>
              </a:rPr>
              <a:t> </a:t>
            </a:r>
            <a:r>
              <a:rPr lang="en-US">
                <a:solidFill>
                  <a:srgbClr val="FFFFFF"/>
                </a:solidFill>
                <a:latin typeface="+mj-lt"/>
                <a:cs typeface="Segoe UI"/>
              </a:rPr>
              <a:t>We</a:t>
            </a:r>
            <a:r>
              <a:rPr lang="en-US" sz="4000" b="1">
                <a:solidFill>
                  <a:srgbClr val="FFFFFF"/>
                </a:solidFill>
                <a:latin typeface="+mj-lt"/>
                <a:cs typeface="Segoe UI"/>
              </a:rPr>
              <a:t> D</a:t>
            </a:r>
            <a:r>
              <a:rPr lang="en-US">
                <a:solidFill>
                  <a:srgbClr val="FFFFFF"/>
                </a:solidFill>
                <a:latin typeface="+mj-lt"/>
                <a:cs typeface="Segoe UI"/>
              </a:rPr>
              <a:t>o</a:t>
            </a:r>
            <a:r>
              <a:rPr lang="en-US" sz="4000" b="1">
                <a:solidFill>
                  <a:srgbClr val="FFFFFF"/>
                </a:solidFill>
                <a:latin typeface="+mj-lt"/>
                <a:cs typeface="Segoe UI"/>
              </a:rPr>
              <a:t>?</a:t>
            </a:r>
            <a:br>
              <a:rPr lang="en-US">
                <a:latin typeface="+mj-lt"/>
                <a:cs typeface="Segoe UI"/>
              </a:rPr>
            </a:br>
            <a:endParaRPr lang="en-US" sz="4000" b="1">
              <a:latin typeface="+mj-lt"/>
              <a:cs typeface="Segoe UI"/>
            </a:endParaRPr>
          </a:p>
        </p:txBody>
      </p:sp>
      <p:sp>
        <p:nvSpPr>
          <p:cNvPr id="3" name="Content Placeholder 2">
            <a:extLst>
              <a:ext uri="{FF2B5EF4-FFF2-40B4-BE49-F238E27FC236}">
                <a16:creationId xmlns:a16="http://schemas.microsoft.com/office/drawing/2014/main" id="{722733A0-5BF4-8889-323D-74FC60314316}"/>
              </a:ext>
            </a:extLst>
          </p:cNvPr>
          <p:cNvSpPr>
            <a:spLocks noGrp="1"/>
          </p:cNvSpPr>
          <p:nvPr>
            <p:ph idx="1"/>
          </p:nvPr>
        </p:nvSpPr>
        <p:spPr>
          <a:xfrm>
            <a:off x="4367403" y="133146"/>
            <a:ext cx="7536772" cy="6264166"/>
          </a:xfrm>
        </p:spPr>
        <p:txBody>
          <a:bodyPr anchor="ctr">
            <a:normAutofit/>
          </a:bodyPr>
          <a:lstStyle/>
          <a:p>
            <a:pPr marL="0" indent="0">
              <a:lnSpc>
                <a:spcPct val="110000"/>
              </a:lnSpc>
              <a:buSzPct val="120000"/>
              <a:buNone/>
            </a:pPr>
            <a:r>
              <a:rPr lang="en-US" sz="2000" b="1" dirty="0">
                <a:solidFill>
                  <a:schemeClr val="accent1"/>
                </a:solidFill>
                <a:latin typeface="+mj-lt"/>
                <a:cs typeface="Segoe UI"/>
              </a:rPr>
              <a:t>Help the mother communicate and connect better with her son by Model/Teach Communication Skills:</a:t>
            </a:r>
            <a:endParaRPr lang="en-US" sz="2000" dirty="0">
              <a:solidFill>
                <a:schemeClr val="accent1"/>
              </a:solidFill>
              <a:latin typeface="+mj-lt"/>
            </a:endParaRPr>
          </a:p>
          <a:p>
            <a:pPr>
              <a:buSzPct val="120000"/>
            </a:pPr>
            <a:r>
              <a:rPr lang="en-US" sz="2000" b="1" dirty="0">
                <a:latin typeface="+mj-lt"/>
                <a:cs typeface="Segoe UI"/>
              </a:rPr>
              <a:t>Listen: </a:t>
            </a:r>
            <a:r>
              <a:rPr lang="en-US" sz="2000" dirty="0">
                <a:latin typeface="+mj-lt"/>
                <a:cs typeface="Segoe UI"/>
              </a:rPr>
              <a:t>Actively listen without judgment.</a:t>
            </a:r>
            <a:endParaRPr lang="en-US" sz="2000" dirty="0">
              <a:solidFill>
                <a:srgbClr val="001D35"/>
              </a:solidFill>
              <a:latin typeface="+mj-lt"/>
            </a:endParaRPr>
          </a:p>
          <a:p>
            <a:pPr>
              <a:buSzPct val="120000"/>
            </a:pPr>
            <a:r>
              <a:rPr lang="en-US" sz="2000" b="1" dirty="0">
                <a:latin typeface="+mj-lt"/>
                <a:cs typeface="Segoe UI"/>
              </a:rPr>
              <a:t>Empathize: </a:t>
            </a:r>
            <a:r>
              <a:rPr lang="en-US" sz="2000" dirty="0">
                <a:latin typeface="+mj-lt"/>
                <a:cs typeface="Segoe UI"/>
              </a:rPr>
              <a:t>Try to understand their perspective and validate their feelings.</a:t>
            </a:r>
            <a:endParaRPr lang="en-US" sz="2000" dirty="0">
              <a:latin typeface="+mj-lt"/>
            </a:endParaRPr>
          </a:p>
          <a:p>
            <a:pPr>
              <a:buSzPct val="120000"/>
            </a:pPr>
            <a:r>
              <a:rPr lang="en-US" sz="2000" b="1" dirty="0">
                <a:latin typeface="+mj-lt"/>
                <a:cs typeface="Segoe UI"/>
              </a:rPr>
              <a:t>Agree:</a:t>
            </a:r>
            <a:r>
              <a:rPr lang="en-US" sz="2000" dirty="0">
                <a:latin typeface="+mj-lt"/>
                <a:cs typeface="Segoe UI"/>
              </a:rPr>
              <a:t> Find common ground and agree on small, achievable goals.</a:t>
            </a:r>
            <a:endParaRPr lang="en-US" sz="2000" dirty="0">
              <a:latin typeface="+mj-lt"/>
            </a:endParaRPr>
          </a:p>
          <a:p>
            <a:pPr>
              <a:buSzPct val="120000"/>
            </a:pPr>
            <a:r>
              <a:rPr lang="en-US" sz="2000" b="1" dirty="0">
                <a:latin typeface="+mj-lt"/>
                <a:cs typeface="Segoe UI"/>
              </a:rPr>
              <a:t>Partner: </a:t>
            </a:r>
            <a:r>
              <a:rPr lang="en-US" sz="2000" dirty="0">
                <a:latin typeface="+mj-lt"/>
                <a:cs typeface="Segoe UI"/>
              </a:rPr>
              <a:t>Work together as a team (if son wants) on the next steps.</a:t>
            </a:r>
          </a:p>
          <a:p>
            <a:pPr>
              <a:buSzPct val="120000"/>
            </a:pPr>
            <a:endParaRPr lang="en-US" dirty="0">
              <a:latin typeface="+mj-lt"/>
              <a:cs typeface="Segoe UI"/>
            </a:endParaRPr>
          </a:p>
          <a:p>
            <a:pPr>
              <a:buSzPct val="120000"/>
            </a:pPr>
            <a:endParaRPr lang="en-US" dirty="0">
              <a:latin typeface="+mj-lt"/>
              <a:cs typeface="Segoe UI"/>
            </a:endParaRPr>
          </a:p>
        </p:txBody>
      </p:sp>
      <p:sp>
        <p:nvSpPr>
          <p:cNvPr id="4" name="TextBox 3">
            <a:extLst>
              <a:ext uri="{FF2B5EF4-FFF2-40B4-BE49-F238E27FC236}">
                <a16:creationId xmlns:a16="http://schemas.microsoft.com/office/drawing/2014/main" id="{EF50AEBE-0A1C-3D8B-1AAC-099C881ED1A0}"/>
              </a:ext>
            </a:extLst>
          </p:cNvPr>
          <p:cNvSpPr txBox="1"/>
          <p:nvPr/>
        </p:nvSpPr>
        <p:spPr>
          <a:xfrm>
            <a:off x="8394868" y="6258813"/>
            <a:ext cx="34118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mj-lt"/>
                <a:cs typeface="Segoe UI"/>
              </a:rPr>
              <a:t>Source: </a:t>
            </a:r>
            <a:r>
              <a:rPr lang="en-US" sz="1200">
                <a:latin typeface="+mj-lt"/>
                <a:cs typeface="Segoe UI"/>
                <a:hlinkClick r:id="rId3"/>
              </a:rPr>
              <a:t>Based on LEAP model by Dr. Amador</a:t>
            </a:r>
            <a:r>
              <a:rPr lang="en-US" sz="1200">
                <a:latin typeface="+mj-lt"/>
                <a:cs typeface="Segoe UI"/>
              </a:rPr>
              <a:t>*</a:t>
            </a:r>
            <a:endParaRPr lang="en-US" sz="1200">
              <a:latin typeface="+mj-lt"/>
            </a:endParaRPr>
          </a:p>
        </p:txBody>
      </p:sp>
      <p:sp>
        <p:nvSpPr>
          <p:cNvPr id="5" name="TextBox 4">
            <a:extLst>
              <a:ext uri="{FF2B5EF4-FFF2-40B4-BE49-F238E27FC236}">
                <a16:creationId xmlns:a16="http://schemas.microsoft.com/office/drawing/2014/main" id="{5F612E97-E8C5-0A0C-AFB6-C3C8062ACAB2}"/>
              </a:ext>
            </a:extLst>
          </p:cNvPr>
          <p:cNvSpPr txBox="1"/>
          <p:nvPr/>
        </p:nvSpPr>
        <p:spPr>
          <a:xfrm>
            <a:off x="1311392" y="3170374"/>
            <a:ext cx="1790700" cy="1323439"/>
          </a:xfrm>
          <a:prstGeom prst="rect">
            <a:avLst/>
          </a:prstGeom>
          <a:noFill/>
        </p:spPr>
        <p:txBody>
          <a:bodyPr wrap="square" rtlCol="0">
            <a:spAutoFit/>
          </a:bodyPr>
          <a:lstStyle/>
          <a:p>
            <a:r>
              <a:rPr lang="en-US" sz="2000"/>
              <a:t>Based on LEAP model by Dr. Amador*</a:t>
            </a:r>
          </a:p>
        </p:txBody>
      </p:sp>
      <p:pic>
        <p:nvPicPr>
          <p:cNvPr id="9" name="Picture 8">
            <a:extLst>
              <a:ext uri="{FF2B5EF4-FFF2-40B4-BE49-F238E27FC236}">
                <a16:creationId xmlns:a16="http://schemas.microsoft.com/office/drawing/2014/main" id="{9DF7CA42-3B79-3736-AB62-C865827B9230}"/>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961212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C4F8A-7483-FF1A-A9F6-713920388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64723-3974-7AAE-FE46-B4F2279E0332}"/>
              </a:ext>
            </a:extLst>
          </p:cNvPr>
          <p:cNvSpPr>
            <a:spLocks noGrp="1"/>
          </p:cNvSpPr>
          <p:nvPr>
            <p:ph type="title"/>
          </p:nvPr>
        </p:nvSpPr>
        <p:spPr>
          <a:xfrm>
            <a:off x="159465" y="1188637"/>
            <a:ext cx="2803191" cy="4480726"/>
          </a:xfrm>
          <a:solidFill>
            <a:schemeClr val="accent1"/>
          </a:solidFill>
          <a:ln>
            <a:solidFill>
              <a:schemeClr val="accent2"/>
            </a:solidFill>
          </a:ln>
        </p:spPr>
        <p:txBody>
          <a:bodyPr>
            <a:normAutofit/>
          </a:bodyPr>
          <a:lstStyle/>
          <a:p>
            <a:pPr algn="ctr"/>
            <a:r>
              <a:rPr lang="en-US" sz="4000" b="1">
                <a:solidFill>
                  <a:srgbClr val="FFFFFF"/>
                </a:solidFill>
                <a:latin typeface="+mj-lt"/>
                <a:cs typeface="Segoe UI"/>
              </a:rPr>
              <a:t>What D</a:t>
            </a:r>
            <a:r>
              <a:rPr lang="en-US">
                <a:solidFill>
                  <a:srgbClr val="FFFFFF"/>
                </a:solidFill>
                <a:latin typeface="+mj-lt"/>
                <a:cs typeface="Segoe UI"/>
              </a:rPr>
              <a:t>o</a:t>
            </a:r>
            <a:r>
              <a:rPr lang="en-US" sz="4000" b="1">
                <a:solidFill>
                  <a:srgbClr val="FFFFFF"/>
                </a:solidFill>
                <a:latin typeface="+mj-lt"/>
                <a:cs typeface="Segoe UI"/>
              </a:rPr>
              <a:t> W</a:t>
            </a:r>
            <a:r>
              <a:rPr lang="en-US">
                <a:solidFill>
                  <a:srgbClr val="FFFFFF"/>
                </a:solidFill>
                <a:latin typeface="+mj-lt"/>
                <a:cs typeface="Segoe UI"/>
              </a:rPr>
              <a:t>e</a:t>
            </a:r>
            <a:r>
              <a:rPr lang="en-US" sz="4000" b="1">
                <a:solidFill>
                  <a:srgbClr val="FFFFFF"/>
                </a:solidFill>
                <a:latin typeface="+mj-lt"/>
                <a:cs typeface="Segoe UI"/>
              </a:rPr>
              <a:t> D</a:t>
            </a:r>
            <a:r>
              <a:rPr lang="en-US">
                <a:solidFill>
                  <a:srgbClr val="FFFFFF"/>
                </a:solidFill>
                <a:latin typeface="+mj-lt"/>
                <a:cs typeface="Segoe UI"/>
              </a:rPr>
              <a:t>o</a:t>
            </a:r>
            <a:r>
              <a:rPr lang="en-US" sz="4000" b="1">
                <a:solidFill>
                  <a:srgbClr val="FFFFFF"/>
                </a:solidFill>
                <a:latin typeface="+mj-lt"/>
                <a:cs typeface="Segoe UI"/>
              </a:rPr>
              <a:t>?</a:t>
            </a:r>
          </a:p>
        </p:txBody>
      </p:sp>
      <p:sp>
        <p:nvSpPr>
          <p:cNvPr id="3" name="Content Placeholder 2">
            <a:extLst>
              <a:ext uri="{FF2B5EF4-FFF2-40B4-BE49-F238E27FC236}">
                <a16:creationId xmlns:a16="http://schemas.microsoft.com/office/drawing/2014/main" id="{88E2F8D6-DD3F-0A14-49A9-D97E3313C3E4}"/>
              </a:ext>
            </a:extLst>
          </p:cNvPr>
          <p:cNvSpPr>
            <a:spLocks noGrp="1"/>
          </p:cNvSpPr>
          <p:nvPr>
            <p:ph idx="1"/>
          </p:nvPr>
        </p:nvSpPr>
        <p:spPr>
          <a:xfrm>
            <a:off x="2962656" y="117778"/>
            <a:ext cx="9069879" cy="6613362"/>
          </a:xfrm>
        </p:spPr>
        <p:txBody>
          <a:bodyPr anchor="ctr">
            <a:normAutofit/>
          </a:bodyPr>
          <a:lstStyle/>
          <a:p>
            <a:pPr marL="285750" indent="-285750">
              <a:buSzPct val="120000"/>
            </a:pPr>
            <a:r>
              <a:rPr lang="en-US" sz="1800">
                <a:latin typeface="+mj-lt"/>
                <a:cs typeface="Segoe UI"/>
              </a:rPr>
              <a:t>In addressing the son, “How can we help you feel safer and more supported?”</a:t>
            </a:r>
            <a:endParaRPr lang="en-US"/>
          </a:p>
          <a:p>
            <a:pPr marL="651510" lvl="1" indent="-285750">
              <a:lnSpc>
                <a:spcPct val="120000"/>
              </a:lnSpc>
              <a:buSzPct val="100000"/>
            </a:pPr>
            <a:r>
              <a:rPr lang="en-US" sz="1800">
                <a:latin typeface="+mj-lt"/>
                <a:cs typeface="Segoe UI"/>
              </a:rPr>
              <a:t>Linkage to programs (CSC) (Explain what it is and how it could be helpful.) </a:t>
            </a:r>
            <a:endParaRPr lang="en-US" sz="1800">
              <a:latin typeface="+mj-lt"/>
            </a:endParaRPr>
          </a:p>
          <a:p>
            <a:pPr marL="651510" lvl="1" indent="-285750">
              <a:lnSpc>
                <a:spcPct val="120000"/>
              </a:lnSpc>
              <a:buSzPct val="100000"/>
            </a:pPr>
            <a:r>
              <a:rPr lang="en-US" sz="1800">
                <a:latin typeface="+mj-lt"/>
                <a:cs typeface="Segoe UI"/>
              </a:rPr>
              <a:t>Explain how a pediatrician visit could be helpful to make sure nothing medical is going on.</a:t>
            </a:r>
          </a:p>
          <a:p>
            <a:pPr marL="651510" lvl="1" indent="-285750">
              <a:lnSpc>
                <a:spcPct val="120000"/>
              </a:lnSpc>
              <a:buSzPct val="100000"/>
            </a:pPr>
            <a:r>
              <a:rPr lang="en-US" sz="1800">
                <a:latin typeface="+mj-lt"/>
                <a:cs typeface="Segoe UI"/>
              </a:rPr>
              <a:t>Request school-based services (Request IEP evaluation, ERMHS evaluation). </a:t>
            </a:r>
          </a:p>
          <a:p>
            <a:pPr marL="651510" lvl="1" indent="-285750">
              <a:lnSpc>
                <a:spcPct val="120000"/>
              </a:lnSpc>
              <a:buSzPct val="100000"/>
            </a:pPr>
            <a:r>
              <a:rPr lang="en-US" sz="1800">
                <a:latin typeface="+mj-lt"/>
                <a:cs typeface="Segoe UI"/>
              </a:rPr>
              <a:t>Make a safety plan together, identifying the son's preferred coping tools.</a:t>
            </a:r>
          </a:p>
          <a:p>
            <a:pPr marL="1223010" lvl="2" indent="-285750">
              <a:lnSpc>
                <a:spcPct val="120000"/>
              </a:lnSpc>
              <a:buSzPct val="100000"/>
            </a:pPr>
            <a:r>
              <a:rPr lang="en-US" sz="1800">
                <a:latin typeface="+mj-lt"/>
                <a:cs typeface="Segoe UI"/>
              </a:rPr>
              <a:t>Also involve the mother in helping her identify ways she can be supportive.</a:t>
            </a:r>
            <a:endParaRPr lang="en-US" sz="1800">
              <a:latin typeface="+mj-lt"/>
            </a:endParaRPr>
          </a:p>
          <a:p>
            <a:pPr marL="285750" indent="-285750">
              <a:buSzPct val="120000"/>
            </a:pPr>
            <a:r>
              <a:rPr lang="en-US" sz="1800">
                <a:latin typeface="+mj-lt"/>
                <a:cs typeface="Segoe UI"/>
              </a:rPr>
              <a:t>In addressing the mother, “If you feel really worried about safety, what could you do?”</a:t>
            </a:r>
          </a:p>
          <a:p>
            <a:pPr marL="651510" lvl="1" indent="-285750">
              <a:lnSpc>
                <a:spcPct val="120000"/>
              </a:lnSpc>
              <a:buSzPct val="100000"/>
            </a:pPr>
            <a:r>
              <a:rPr lang="en-US" sz="1800">
                <a:latin typeface="+mj-lt"/>
                <a:cs typeface="Segoe UI"/>
              </a:rPr>
              <a:t>Listen, empathize, agree, and partner with her son. </a:t>
            </a:r>
          </a:p>
          <a:p>
            <a:pPr marL="651510" lvl="1" indent="-285750">
              <a:lnSpc>
                <a:spcPct val="120000"/>
              </a:lnSpc>
              <a:buSzPct val="100000"/>
            </a:pPr>
            <a:r>
              <a:rPr lang="en-US" sz="1800">
                <a:latin typeface="+mj-lt"/>
                <a:cs typeface="Segoe UI"/>
              </a:rPr>
              <a:t>Use the safety plan.</a:t>
            </a:r>
            <a:endParaRPr lang="en-US" sz="1800">
              <a:latin typeface="+mj-lt"/>
            </a:endParaRPr>
          </a:p>
          <a:p>
            <a:pPr marL="651510" lvl="1" indent="-285750">
              <a:lnSpc>
                <a:spcPct val="120000"/>
              </a:lnSpc>
              <a:buSzPct val="100000"/>
            </a:pPr>
            <a:r>
              <a:rPr lang="en-US" sz="1800">
                <a:latin typeface="+mj-lt"/>
                <a:cs typeface="Segoe UI"/>
              </a:rPr>
              <a:t>Call mobile crisis again.</a:t>
            </a:r>
          </a:p>
          <a:p>
            <a:pPr marL="651510" lvl="1" indent="-285750">
              <a:lnSpc>
                <a:spcPct val="120000"/>
              </a:lnSpc>
              <a:buSzPct val="100000"/>
            </a:pPr>
            <a:r>
              <a:rPr lang="en-US" sz="1800">
                <a:latin typeface="+mj-lt"/>
                <a:cs typeface="Segoe UI"/>
              </a:rPr>
              <a:t>Acknowledge that it can be scary to call the police, especially for people in marginalized communities.</a:t>
            </a:r>
          </a:p>
          <a:p>
            <a:pPr marL="651510" lvl="1" indent="-285750">
              <a:lnSpc>
                <a:spcPct val="120000"/>
              </a:lnSpc>
              <a:buSzPct val="100000"/>
            </a:pPr>
            <a:r>
              <a:rPr lang="en-US" sz="1800">
                <a:latin typeface="+mj-lt"/>
                <a:cs typeface="Segoe UI"/>
              </a:rPr>
              <a:t>Confirm that calling 911 may be necessary if there are immediate threats to safety or medical concerns. (He stops eating completely or has other medical concerns.)</a:t>
            </a:r>
          </a:p>
        </p:txBody>
      </p:sp>
      <p:pic>
        <p:nvPicPr>
          <p:cNvPr id="7" name="Picture 6">
            <a:extLst>
              <a:ext uri="{FF2B5EF4-FFF2-40B4-BE49-F238E27FC236}">
                <a16:creationId xmlns:a16="http://schemas.microsoft.com/office/drawing/2014/main" id="{AC6E7C3D-D2B5-BDFF-A12B-4C1F44A45A91}"/>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711372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35ED-7FB2-4FE5-E55B-7A1003887065}"/>
              </a:ext>
            </a:extLst>
          </p:cNvPr>
          <p:cNvSpPr>
            <a:spLocks noGrp="1"/>
          </p:cNvSpPr>
          <p:nvPr>
            <p:ph type="title"/>
          </p:nvPr>
        </p:nvSpPr>
        <p:spPr>
          <a:xfrm>
            <a:off x="838200" y="392112"/>
            <a:ext cx="10515600" cy="1325563"/>
          </a:xfrm>
        </p:spPr>
        <p:txBody>
          <a:bodyPr/>
          <a:lstStyle/>
          <a:p>
            <a:r>
              <a:rPr lang="en-US">
                <a:latin typeface="+mj-lt"/>
              </a:rPr>
              <a:t>Key Takeaways for Effective Engagement and Assessment:</a:t>
            </a:r>
          </a:p>
        </p:txBody>
      </p:sp>
      <p:sp>
        <p:nvSpPr>
          <p:cNvPr id="3" name="Content Placeholder 2">
            <a:extLst>
              <a:ext uri="{FF2B5EF4-FFF2-40B4-BE49-F238E27FC236}">
                <a16:creationId xmlns:a16="http://schemas.microsoft.com/office/drawing/2014/main" id="{E00AB6EE-637C-86FF-8112-8A885173523D}"/>
              </a:ext>
            </a:extLst>
          </p:cNvPr>
          <p:cNvSpPr>
            <a:spLocks noGrp="1"/>
          </p:cNvSpPr>
          <p:nvPr>
            <p:ph idx="1"/>
          </p:nvPr>
        </p:nvSpPr>
        <p:spPr>
          <a:xfrm>
            <a:off x="838200" y="1717675"/>
            <a:ext cx="10515600" cy="4487316"/>
          </a:xfrm>
        </p:spPr>
        <p:txBody>
          <a:bodyPr vert="horz" lIns="91440" tIns="45720" rIns="91440" bIns="45720" rtlCol="0" anchor="t">
            <a:noAutofit/>
          </a:bodyPr>
          <a:lstStyle/>
          <a:p>
            <a:pPr marL="342900" indent="-342900"/>
            <a:r>
              <a:rPr lang="en-US" sz="2200">
                <a:latin typeface="+mj-lt"/>
                <a:cs typeface="Segoe UI"/>
              </a:rPr>
              <a:t>Focus on listening actively.</a:t>
            </a:r>
            <a:endParaRPr lang="en-US"/>
          </a:p>
          <a:p>
            <a:pPr marL="342900" indent="-342900"/>
            <a:r>
              <a:rPr lang="en-US" sz="2200">
                <a:latin typeface="+mj-lt"/>
                <a:cs typeface="Segoe UI"/>
              </a:rPr>
              <a:t>De-escalate the situation through supportive communication.</a:t>
            </a:r>
          </a:p>
          <a:p>
            <a:pPr marL="342900" indent="-342900"/>
            <a:r>
              <a:rPr lang="en-US" sz="2200">
                <a:latin typeface="+mj-lt"/>
                <a:cs typeface="Segoe UI"/>
              </a:rPr>
              <a:t>Evaluate for safety. </a:t>
            </a:r>
          </a:p>
          <a:p>
            <a:pPr marL="342900" indent="-342900"/>
            <a:r>
              <a:rPr lang="en-US" sz="2200">
                <a:latin typeface="+mj-lt"/>
                <a:cs typeface="Segoe UI"/>
              </a:rPr>
              <a:t>Operate within the context that many situations of psychosis do not need hospitalization. A safety plan and connection to outpatient programs is often enough/a good first step.</a:t>
            </a:r>
            <a:endParaRPr lang="en-US" sz="2200">
              <a:latin typeface="+mj-lt"/>
            </a:endParaRPr>
          </a:p>
          <a:p>
            <a:pPr marL="342900" indent="-342900"/>
            <a:r>
              <a:rPr lang="en-US" sz="2200" b="1">
                <a:latin typeface="+mj-lt"/>
                <a:cs typeface="Segoe UI"/>
              </a:rPr>
              <a:t>Focus on linking them to what they want and need.</a:t>
            </a:r>
          </a:p>
          <a:p>
            <a:pPr lvl="1"/>
            <a:r>
              <a:rPr lang="en-US" sz="2200">
                <a:latin typeface="+mj-lt"/>
                <a:cs typeface="Segoe UI"/>
              </a:rPr>
              <a:t>Assess what has and has not worked in the past.</a:t>
            </a:r>
          </a:p>
          <a:p>
            <a:pPr lvl="1"/>
            <a:r>
              <a:rPr lang="en-US" sz="2200">
                <a:latin typeface="+mj-lt"/>
                <a:cs typeface="Segoe UI"/>
              </a:rPr>
              <a:t>Provide resources that are accessible to the individual and their support persons based on insurance, culture, and language.</a:t>
            </a:r>
          </a:p>
        </p:txBody>
      </p:sp>
      <p:pic>
        <p:nvPicPr>
          <p:cNvPr id="5" name="Picture 4">
            <a:extLst>
              <a:ext uri="{FF2B5EF4-FFF2-40B4-BE49-F238E27FC236}">
                <a16:creationId xmlns:a16="http://schemas.microsoft.com/office/drawing/2014/main" id="{8E35E6A6-5C45-CFEC-FB9D-9133C2CA2AFF}"/>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257548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1F8F3-FCBE-CBC3-83B5-BAEF581D3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1A3FA-77E4-1045-670C-D4ED0EE77623}"/>
              </a:ext>
            </a:extLst>
          </p:cNvPr>
          <p:cNvSpPr>
            <a:spLocks noGrp="1"/>
          </p:cNvSpPr>
          <p:nvPr>
            <p:ph type="title"/>
          </p:nvPr>
        </p:nvSpPr>
        <p:spPr>
          <a:xfrm>
            <a:off x="177819" y="2466842"/>
            <a:ext cx="3953608" cy="1602028"/>
          </a:xfrm>
        </p:spPr>
        <p:txBody>
          <a:bodyPr>
            <a:noAutofit/>
          </a:bodyPr>
          <a:lstStyle/>
          <a:p>
            <a:pPr algn="l"/>
            <a:r>
              <a:rPr lang="en-US" b="1">
                <a:solidFill>
                  <a:srgbClr val="2D6E8D"/>
                </a:solidFill>
                <a:latin typeface="Arial" panose="020B0604020202020204" pitchFamily="34" charset="0"/>
                <a:cs typeface="Arial" panose="020B0604020202020204" pitchFamily="34" charset="0"/>
              </a:rPr>
              <a:t>Summary of Takeaways for Mobile Crisis Teams</a:t>
            </a:r>
          </a:p>
        </p:txBody>
      </p:sp>
      <p:sp>
        <p:nvSpPr>
          <p:cNvPr id="8" name="Content Placeholder 1">
            <a:extLst>
              <a:ext uri="{FF2B5EF4-FFF2-40B4-BE49-F238E27FC236}">
                <a16:creationId xmlns:a16="http://schemas.microsoft.com/office/drawing/2014/main" id="{D5CBCA77-0260-285F-277A-CE40DF40CFD3}"/>
              </a:ext>
            </a:extLst>
          </p:cNvPr>
          <p:cNvSpPr>
            <a:spLocks noGrp="1"/>
          </p:cNvSpPr>
          <p:nvPr>
            <p:ph sz="half" idx="1"/>
          </p:nvPr>
        </p:nvSpPr>
        <p:spPr>
          <a:xfrm>
            <a:off x="4013901" y="429403"/>
            <a:ext cx="7759700" cy="5676905"/>
          </a:xfrm>
        </p:spPr>
        <p:txBody>
          <a:bodyPr anchor="ctr">
            <a:noAutofit/>
          </a:bodyPr>
          <a:lstStyle/>
          <a:p>
            <a:pPr marL="342900" marR="0" indent="-342900">
              <a:lnSpc>
                <a:spcPts val="2980"/>
              </a:lnSpc>
              <a:spcBef>
                <a:spcPts val="0"/>
              </a:spcBef>
              <a:spcAft>
                <a:spcPts val="1200"/>
              </a:spcAft>
              <a:buSzPct val="100000"/>
              <a:buFont typeface="+mj-lt"/>
              <a:buAutoNum type="arabicPeriod"/>
            </a:pPr>
            <a:r>
              <a:rPr lang="en-US" sz="1800" kern="100">
                <a:effectLst/>
                <a:latin typeface="Arial"/>
                <a:ea typeface="Aptos" panose="020B0004020202020204" pitchFamily="34" charset="0"/>
                <a:cs typeface="Segoe UI"/>
              </a:rPr>
              <a:t>Psychosis looks different for everyone; psychosis is unique, and there is no universal presentation​.</a:t>
            </a:r>
          </a:p>
          <a:p>
            <a:pPr marL="342900" marR="0" indent="-342900">
              <a:lnSpc>
                <a:spcPts val="2980"/>
              </a:lnSpc>
              <a:spcBef>
                <a:spcPts val="0"/>
              </a:spcBef>
              <a:spcAft>
                <a:spcPts val="1200"/>
              </a:spcAft>
              <a:buSzPct val="100000"/>
              <a:buFont typeface="+mj-lt"/>
              <a:buAutoNum type="arabicPeriod"/>
            </a:pPr>
            <a:r>
              <a:rPr lang="en-US" sz="1800" kern="100">
                <a:effectLst/>
                <a:latin typeface="Arial"/>
                <a:ea typeface="Aptos" panose="020B0004020202020204" pitchFamily="34" charset="0"/>
                <a:cs typeface="Segoe UI"/>
              </a:rPr>
              <a:t>Language is key. Avoid confrontation, speak in a calm and reassuring tone, use simple language, and focus on validating their feelings without validating the content of their delusions. ​</a:t>
            </a:r>
          </a:p>
          <a:p>
            <a:pPr marL="342900" marR="0" indent="-342900">
              <a:lnSpc>
                <a:spcPts val="2980"/>
              </a:lnSpc>
              <a:spcBef>
                <a:spcPts val="0"/>
              </a:spcBef>
              <a:spcAft>
                <a:spcPts val="1200"/>
              </a:spcAft>
              <a:buSzPct val="100000"/>
              <a:buFont typeface="+mj-lt"/>
              <a:buAutoNum type="arabicPeriod"/>
            </a:pPr>
            <a:r>
              <a:rPr lang="en-US" sz="1800" kern="100">
                <a:effectLst/>
                <a:latin typeface="Arial"/>
                <a:ea typeface="Aptos" panose="020B0004020202020204" pitchFamily="34" charset="0"/>
                <a:cs typeface="Segoe UI"/>
              </a:rPr>
              <a:t>Use active listening. Pay close attention to what the person is saying and try to identify activations that may be contributing to their distress. Show up with a lens of trying to understand their experience and what is happening.​</a:t>
            </a:r>
          </a:p>
          <a:p>
            <a:pPr marL="342900" marR="0" indent="-342900">
              <a:lnSpc>
                <a:spcPts val="2980"/>
              </a:lnSpc>
              <a:spcBef>
                <a:spcPts val="0"/>
              </a:spcBef>
              <a:spcAft>
                <a:spcPts val="1200"/>
              </a:spcAft>
              <a:buSzPct val="100000"/>
              <a:buFont typeface="+mj-lt"/>
              <a:buAutoNum type="arabicPeriod"/>
            </a:pPr>
            <a:r>
              <a:rPr lang="en-US" sz="1800" kern="100">
                <a:effectLst/>
                <a:latin typeface="Arial"/>
                <a:ea typeface="Aptos" panose="020B0004020202020204" pitchFamily="34" charset="0"/>
                <a:cs typeface="Segoe UI"/>
              </a:rPr>
              <a:t>Have empathy and a nonjudgmental approach. Try to understand the person's perspective and avoid dismissing their experiences​.</a:t>
            </a:r>
          </a:p>
          <a:p>
            <a:pPr marL="342900" marR="0" indent="-342900">
              <a:lnSpc>
                <a:spcPts val="2980"/>
              </a:lnSpc>
              <a:spcBef>
                <a:spcPts val="0"/>
              </a:spcBef>
              <a:spcAft>
                <a:spcPts val="1200"/>
              </a:spcAft>
              <a:buSzPct val="100000"/>
              <a:buFont typeface="+mj-lt"/>
              <a:buAutoNum type="arabicPeriod"/>
            </a:pPr>
            <a:r>
              <a:rPr lang="en-US" sz="1800" kern="100">
                <a:effectLst/>
                <a:latin typeface="Arial"/>
                <a:ea typeface="Aptos" panose="020B0004020202020204" pitchFamily="34" charset="0"/>
                <a:cs typeface="Segoe UI"/>
              </a:rPr>
              <a:t>View the person holistically and consider any natural supports that can help in keeping the person safe without using restrictive interventions​.</a:t>
            </a:r>
          </a:p>
        </p:txBody>
      </p:sp>
      <p:cxnSp>
        <p:nvCxnSpPr>
          <p:cNvPr id="4" name="Straight Connector 3">
            <a:extLst>
              <a:ext uri="{FF2B5EF4-FFF2-40B4-BE49-F238E27FC236}">
                <a16:creationId xmlns:a16="http://schemas.microsoft.com/office/drawing/2014/main" id="{6FA060F1-3684-2E48-A21B-6CAA0074F50F}"/>
              </a:ext>
              <a:ext uri="{C183D7F6-B498-43B3-948B-1728B52AA6E4}">
                <adec:decorative xmlns:adec="http://schemas.microsoft.com/office/drawing/2017/decorative" val="1"/>
              </a:ext>
            </a:extLst>
          </p:cNvPr>
          <p:cNvCxnSpPr/>
          <p:nvPr/>
        </p:nvCxnSpPr>
        <p:spPr>
          <a:xfrm>
            <a:off x="3747541" y="719528"/>
            <a:ext cx="0" cy="509665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CFF3890-934E-1B53-D11D-27D0F8D4EBC9}"/>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168217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974ED-C263-258E-557C-1405C6687F82}"/>
              </a:ext>
            </a:extLst>
          </p:cNvPr>
          <p:cNvSpPr>
            <a:spLocks noGrp="1"/>
          </p:cNvSpPr>
          <p:nvPr>
            <p:ph type="title"/>
          </p:nvPr>
        </p:nvSpPr>
        <p:spPr/>
        <p:txBody>
          <a:bodyPr/>
          <a:lstStyle/>
          <a:p>
            <a:r>
              <a:rPr lang="en-US">
                <a:latin typeface="+mj-lt"/>
                <a:cs typeface="Segoe UI"/>
              </a:rPr>
              <a:t>The Importance of Today’s Training:</a:t>
            </a:r>
          </a:p>
        </p:txBody>
      </p:sp>
      <p:sp>
        <p:nvSpPr>
          <p:cNvPr id="5" name="Content Placeholder 4">
            <a:extLst>
              <a:ext uri="{FF2B5EF4-FFF2-40B4-BE49-F238E27FC236}">
                <a16:creationId xmlns:a16="http://schemas.microsoft.com/office/drawing/2014/main" id="{250954CF-8283-CA88-BB50-C85CC80C43DF}"/>
              </a:ext>
            </a:extLst>
          </p:cNvPr>
          <p:cNvSpPr>
            <a:spLocks noGrp="1"/>
          </p:cNvSpPr>
          <p:nvPr>
            <p:ph idx="1"/>
          </p:nvPr>
        </p:nvSpPr>
        <p:spPr/>
        <p:txBody>
          <a:bodyPr vert="horz" lIns="91440" tIns="45720" rIns="91440" bIns="45720" rtlCol="0" anchor="t">
            <a:normAutofit/>
          </a:bodyPr>
          <a:lstStyle/>
          <a:p>
            <a:r>
              <a:rPr lang="en-US" sz="2000">
                <a:latin typeface="+mj-lt"/>
                <a:cs typeface="Segoe UI"/>
              </a:rPr>
              <a:t>Historically, MCTs have limited or no training in psychosis.</a:t>
            </a:r>
            <a:endParaRPr lang="en-US" sz="2000">
              <a:cs typeface="Segoe UI"/>
            </a:endParaRPr>
          </a:p>
          <a:p>
            <a:r>
              <a:rPr lang="en-US" sz="2000">
                <a:latin typeface="+mj-lt"/>
                <a:cs typeface="Segoe UI"/>
              </a:rPr>
              <a:t>MCT members may not be familiar with the common symptoms of psychosis, which can lead to the unnecessary use of holds.</a:t>
            </a:r>
          </a:p>
          <a:p>
            <a:r>
              <a:rPr lang="en-US" sz="2000">
                <a:latin typeface="+mj-lt"/>
                <a:cs typeface="Segoe UI"/>
              </a:rPr>
              <a:t>Today’s training is intended to empower MCTs to feel better equipped and more informed during a mobile crisis encounter with an individual experiencing psychosis.</a:t>
            </a:r>
          </a:p>
          <a:p>
            <a:r>
              <a:rPr lang="en-US" sz="2000" b="0" i="0" u="none" strike="noStrike">
                <a:solidFill>
                  <a:srgbClr val="333333"/>
                </a:solidFill>
                <a:effectLst/>
                <a:latin typeface="Arial"/>
                <a:cs typeface="Segoe UI"/>
              </a:rPr>
              <a:t>Today's training will also help MCTs understand that the symptoms of psychosis can very in their impact depending on the individual's overall health status, personal, environmental, and cultural contexts, as well as access to basic needs.</a:t>
            </a:r>
            <a:endParaRPr lang="en-US" sz="2000">
              <a:latin typeface="Arial"/>
              <a:cs typeface="Segoe UI"/>
            </a:endParaRPr>
          </a:p>
        </p:txBody>
      </p:sp>
      <p:pic>
        <p:nvPicPr>
          <p:cNvPr id="7" name="Picture 6">
            <a:extLst>
              <a:ext uri="{FF2B5EF4-FFF2-40B4-BE49-F238E27FC236}">
                <a16:creationId xmlns:a16="http://schemas.microsoft.com/office/drawing/2014/main" id="{8B0AE036-645F-C0EF-46F3-521FFC86FD0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283419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per chain people and their shadows">
            <a:extLst>
              <a:ext uri="{FF2B5EF4-FFF2-40B4-BE49-F238E27FC236}">
                <a16:creationId xmlns:a16="http://schemas.microsoft.com/office/drawing/2014/main" id="{86BD7989-30D8-E330-743E-975153BCB1C4}"/>
              </a:ext>
            </a:extLst>
          </p:cNvPr>
          <p:cNvPicPr>
            <a:picLocks noChangeAspect="1"/>
          </p:cNvPicPr>
          <p:nvPr/>
        </p:nvPicPr>
        <p:blipFill>
          <a:blip r:embed="rId3" cstate="print">
            <a:extLst>
              <a:ext uri="{28A0092B-C50C-407E-A947-70E740481C1C}">
                <a14:useLocalDpi xmlns:a14="http://schemas.microsoft.com/office/drawing/2010/main" val="0"/>
              </a:ext>
            </a:extLst>
          </a:blip>
          <a:srcRect t="15604" b="41740"/>
          <a:stretch/>
        </p:blipFill>
        <p:spPr>
          <a:xfrm>
            <a:off x="0" y="-3"/>
            <a:ext cx="12191998" cy="3466214"/>
          </a:xfrm>
          <a:prstGeom prst="rect">
            <a:avLst/>
          </a:prstGeom>
        </p:spPr>
      </p:pic>
      <p:sp>
        <p:nvSpPr>
          <p:cNvPr id="9" name="Content Placeholder 8">
            <a:extLst>
              <a:ext uri="{FF2B5EF4-FFF2-40B4-BE49-F238E27FC236}">
                <a16:creationId xmlns:a16="http://schemas.microsoft.com/office/drawing/2014/main" id="{55BCCC79-AA73-C8EE-B906-4C12022B1AFF}"/>
              </a:ext>
            </a:extLst>
          </p:cNvPr>
          <p:cNvSpPr>
            <a:spLocks noGrp="1"/>
          </p:cNvSpPr>
          <p:nvPr>
            <p:ph idx="1"/>
          </p:nvPr>
        </p:nvSpPr>
        <p:spPr>
          <a:xfrm>
            <a:off x="6478781" y="3749346"/>
            <a:ext cx="4869711" cy="2811026"/>
          </a:xfrm>
        </p:spPr>
        <p:txBody>
          <a:bodyPr vert="horz" lIns="91440" tIns="45720" rIns="91440" bIns="45720" rtlCol="0" anchor="t">
            <a:normAutofit/>
          </a:bodyPr>
          <a:lstStyle/>
          <a:p>
            <a:pPr>
              <a:lnSpc>
                <a:spcPct val="100000"/>
              </a:lnSpc>
              <a:buClr>
                <a:srgbClr val="E47225"/>
              </a:buClr>
              <a:buSzPct val="120000"/>
              <a:buFont typeface="Segoe UI" panose="020B0502040204020203" pitchFamily="34" charset="0"/>
              <a:buChar char="»"/>
            </a:pPr>
            <a:r>
              <a:rPr lang="en-US" sz="2000" dirty="0">
                <a:solidFill>
                  <a:schemeClr val="bg1">
                    <a:lumMod val="10000"/>
                  </a:schemeClr>
                </a:solidFill>
                <a:latin typeface="Arial"/>
                <a:ea typeface="+mn-lt"/>
                <a:cs typeface="+mn-lt"/>
              </a:rPr>
              <a:t>Individuals in psychosis may want different levels of engagement in care. Their voice is important.</a:t>
            </a:r>
            <a:endParaRPr lang="en-US" dirty="0">
              <a:solidFill>
                <a:schemeClr val="bg1">
                  <a:lumMod val="10000"/>
                </a:schemeClr>
              </a:solidFill>
              <a:latin typeface="Arial"/>
              <a:ea typeface="+mn-lt"/>
              <a:cs typeface="+mn-lt"/>
            </a:endParaRPr>
          </a:p>
          <a:p>
            <a:pPr marL="0" lvl="0" indent="0">
              <a:lnSpc>
                <a:spcPct val="100000"/>
              </a:lnSpc>
              <a:buClr>
                <a:srgbClr val="E47225"/>
              </a:buClr>
              <a:buSzPct val="120000"/>
              <a:buNone/>
            </a:pPr>
            <a:endParaRPr lang="en-US" sz="1000" i="0">
              <a:solidFill>
                <a:schemeClr val="bg1">
                  <a:lumMod val="10000"/>
                </a:schemeClr>
              </a:solidFill>
              <a:latin typeface="Arial"/>
              <a:cs typeface="Segoe UI" panose="020B0502040204020203" pitchFamily="34" charset="0"/>
            </a:endParaRPr>
          </a:p>
          <a:p>
            <a:pPr>
              <a:lnSpc>
                <a:spcPct val="100000"/>
              </a:lnSpc>
              <a:buClr>
                <a:srgbClr val="E47225"/>
              </a:buClr>
              <a:buSzPct val="120000"/>
              <a:buFont typeface="Segoe UI" panose="020B0502040204020203" pitchFamily="34" charset="0"/>
              <a:buChar char="»"/>
            </a:pPr>
            <a:r>
              <a:rPr lang="en-US" sz="2000" dirty="0">
                <a:solidFill>
                  <a:schemeClr val="bg1">
                    <a:lumMod val="10000"/>
                  </a:schemeClr>
                </a:solidFill>
                <a:latin typeface="Arial"/>
                <a:ea typeface="+mn-lt"/>
                <a:cs typeface="+mn-lt"/>
              </a:rPr>
              <a:t>Support </a:t>
            </a:r>
            <a:r>
              <a:rPr lang="en-US" sz="2000" i="0" dirty="0">
                <a:solidFill>
                  <a:schemeClr val="bg1">
                    <a:lumMod val="10000"/>
                  </a:schemeClr>
                </a:solidFill>
                <a:latin typeface="Arial"/>
                <a:ea typeface="+mn-lt"/>
                <a:cs typeface="+mn-lt"/>
              </a:rPr>
              <a:t>persons</a:t>
            </a:r>
            <a:r>
              <a:rPr lang="en-US" sz="2000" dirty="0">
                <a:solidFill>
                  <a:schemeClr val="bg1">
                    <a:lumMod val="10000"/>
                  </a:schemeClr>
                </a:solidFill>
                <a:latin typeface="Arial"/>
                <a:ea typeface="+mn-lt"/>
                <a:cs typeface="+mn-lt"/>
              </a:rPr>
              <a:t>’ level of engagement</a:t>
            </a:r>
            <a:r>
              <a:rPr lang="en-US" sz="2000" i="0" dirty="0">
                <a:solidFill>
                  <a:schemeClr val="bg1">
                    <a:lumMod val="10000"/>
                  </a:schemeClr>
                </a:solidFill>
                <a:latin typeface="Arial"/>
                <a:ea typeface="+mn-lt"/>
                <a:cs typeface="+mn-lt"/>
              </a:rPr>
              <a:t> in care is determined by multiple factors</a:t>
            </a:r>
            <a:r>
              <a:rPr lang="en-US" sz="2000" i="0" dirty="0">
                <a:latin typeface="Arial"/>
                <a:ea typeface="+mn-lt"/>
                <a:cs typeface="+mn-lt"/>
              </a:rPr>
              <a:t>.</a:t>
            </a:r>
            <a:r>
              <a:rPr lang="en-US" sz="2000" dirty="0">
                <a:latin typeface="Arial"/>
                <a:cs typeface="Segoe UI"/>
              </a:rPr>
              <a:t> </a:t>
            </a:r>
          </a:p>
          <a:p>
            <a:pPr>
              <a:buClr>
                <a:srgbClr val="E47225"/>
              </a:buClr>
              <a:buSzPct val="120000"/>
              <a:buFont typeface="Segoe UI" panose="020B0502040204020203" pitchFamily="34" charset="0"/>
              <a:buChar char="»"/>
            </a:pPr>
            <a:endParaRPr lang="en-US" sz="2000">
              <a:solidFill>
                <a:schemeClr val="accent3"/>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1FA4DBF6-94D1-9E18-0AD0-515DD31982EA}"/>
              </a:ext>
            </a:extLst>
          </p:cNvPr>
          <p:cNvSpPr txBox="1"/>
          <p:nvPr/>
        </p:nvSpPr>
        <p:spPr>
          <a:xfrm>
            <a:off x="517450" y="3749346"/>
            <a:ext cx="4869711" cy="2375009"/>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1000"/>
              </a:spcBef>
              <a:spcAft>
                <a:spcPts val="0"/>
              </a:spcAft>
              <a:buClr>
                <a:srgbClr val="E47225"/>
              </a:buClr>
              <a:buSzPct val="120000"/>
              <a:buFont typeface="Segoe UI" panose="020B0502040204020203"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cs typeface="Segoe UI"/>
              </a:rPr>
              <a:t>How families and communities respond to psychosis may look different for everyone depending on their role.</a:t>
            </a:r>
            <a:endParaRPr lang="en-US" sz="2000" b="0" i="0" u="none" strike="noStrike" kern="1200" cap="none" spc="0" normalizeH="0" baseline="0" noProof="0" dirty="0">
              <a:ln>
                <a:noFill/>
              </a:ln>
              <a:solidFill>
                <a:prstClr val="black"/>
              </a:solidFill>
              <a:effectLst/>
              <a:uLnTx/>
              <a:uFillTx/>
              <a:latin typeface="Arial"/>
              <a:cs typeface="Segoe UI"/>
            </a:endParaRPr>
          </a:p>
          <a:p>
            <a:pPr marL="342900" marR="0" lvl="0" indent="-342900" algn="l" defTabSz="914400" rtl="0" eaLnBrk="1" fontAlgn="auto" latinLnBrk="0" hangingPunct="1">
              <a:lnSpc>
                <a:spcPct val="100000"/>
              </a:lnSpc>
              <a:spcBef>
                <a:spcPts val="1000"/>
              </a:spcBef>
              <a:spcAft>
                <a:spcPts val="0"/>
              </a:spcAft>
              <a:buClr>
                <a:srgbClr val="E47225"/>
              </a:buClr>
              <a:buSzPct val="120000"/>
              <a:buFont typeface="Segoe UI" panose="020B0502040204020203"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cs typeface="Segoe UI"/>
              </a:rPr>
              <a:t>Different perspectives can impact the information that is shared and/or what is seen as a “crisis.</a:t>
            </a:r>
            <a:r>
              <a:rPr lang="en-US" sz="2000" dirty="0">
                <a:solidFill>
                  <a:prstClr val="black"/>
                </a:solidFill>
                <a:latin typeface="Arial"/>
                <a:cs typeface="Segoe UI"/>
              </a:rPr>
              <a:t>”</a:t>
            </a:r>
            <a:endParaRPr lang="en-US" sz="2000" b="0" i="0" u="none" strike="noStrike" kern="1200" cap="none" spc="0" normalizeH="0" baseline="0" noProof="0" dirty="0">
              <a:ln>
                <a:noFill/>
              </a:ln>
              <a:solidFill>
                <a:prstClr val="black"/>
              </a:solidFill>
              <a:effectLst/>
              <a:uLnTx/>
              <a:uFillTx/>
              <a:latin typeface="Arial"/>
              <a:cs typeface="Segoe UI" panose="020B0502040204020203" pitchFamily="34" charset="0"/>
            </a:endParaRPr>
          </a:p>
        </p:txBody>
      </p:sp>
      <p:pic>
        <p:nvPicPr>
          <p:cNvPr id="6" name="Picture 5">
            <a:extLst>
              <a:ext uri="{FF2B5EF4-FFF2-40B4-BE49-F238E27FC236}">
                <a16:creationId xmlns:a16="http://schemas.microsoft.com/office/drawing/2014/main" id="{A684E92E-55D9-3822-E365-CB5D2B8EF036}"/>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1994" y="6427566"/>
            <a:ext cx="863279" cy="426817"/>
          </a:xfrm>
          <a:prstGeom prst="rect">
            <a:avLst/>
          </a:prstGeom>
        </p:spPr>
      </p:pic>
      <p:sp>
        <p:nvSpPr>
          <p:cNvPr id="2" name="Title 1">
            <a:extLst>
              <a:ext uri="{FF2B5EF4-FFF2-40B4-BE49-F238E27FC236}">
                <a16:creationId xmlns:a16="http://schemas.microsoft.com/office/drawing/2014/main" id="{B3FC7D45-D298-3A10-6D71-D4F1760E1B94}"/>
              </a:ext>
            </a:extLst>
          </p:cNvPr>
          <p:cNvSpPr>
            <a:spLocks noGrp="1"/>
          </p:cNvSpPr>
          <p:nvPr>
            <p:ph type="title"/>
          </p:nvPr>
        </p:nvSpPr>
        <p:spPr>
          <a:xfrm>
            <a:off x="838200" y="-1325563"/>
            <a:ext cx="10515600" cy="1325563"/>
          </a:xfrm>
        </p:spPr>
        <p:txBody>
          <a:bodyPr vert="horz" lIns="91440" tIns="45720" rIns="91440" bIns="45720" rtlCol="0" anchor="b">
            <a:normAutofit fontScale="90000"/>
          </a:bodyPr>
          <a:lstStyle/>
          <a:p>
            <a:r>
              <a:rPr lang="en-US" dirty="0">
                <a:ea typeface="Calibri"/>
                <a:cs typeface="Calibri"/>
              </a:rPr>
              <a:t>Gentle reminders about the complexities of supporting an individual experiencing psychosis through mobile crisis response.</a:t>
            </a:r>
            <a:endParaRPr lang="en-US" dirty="0"/>
          </a:p>
        </p:txBody>
      </p:sp>
    </p:spTree>
    <p:extLst>
      <p:ext uri="{BB962C8B-B14F-4D97-AF65-F5344CB8AC3E}">
        <p14:creationId xmlns:p14="http://schemas.microsoft.com/office/powerpoint/2010/main" val="2553268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8CEBCB2-D287-408D-77CF-94E8060D7262}"/>
              </a:ext>
            </a:extLst>
          </p:cNvPr>
          <p:cNvSpPr>
            <a:spLocks noGrp="1"/>
          </p:cNvSpPr>
          <p:nvPr>
            <p:ph type="title" idx="4294967295"/>
          </p:nvPr>
        </p:nvSpPr>
        <p:spPr>
          <a:xfrm>
            <a:off x="5765800" y="342900"/>
            <a:ext cx="5930900" cy="60198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N" sz="4000" b="1" i="0" u="none" strike="noStrike" kern="1200" cap="none" spc="0" normalizeH="0" baseline="0" noProof="0" dirty="0">
                <a:ln>
                  <a:noFill/>
                </a:ln>
                <a:solidFill>
                  <a:schemeClr val="tx2"/>
                </a:solidFill>
                <a:effectLst/>
                <a:uLnTx/>
                <a:uFillTx/>
                <a:latin typeface="+mn-lt"/>
                <a:ea typeface="+mn-ea"/>
                <a:cs typeface="+mn-cs"/>
              </a:rPr>
              <a:t>Questions?</a:t>
            </a:r>
          </a:p>
        </p:txBody>
      </p:sp>
      <p:pic>
        <p:nvPicPr>
          <p:cNvPr id="15" name="Picture Placeholder 14" descr="The sunset over a poppy field">
            <a:extLst>
              <a:ext uri="{FF2B5EF4-FFF2-40B4-BE49-F238E27FC236}">
                <a16:creationId xmlns:a16="http://schemas.microsoft.com/office/drawing/2014/main" id="{250151D3-FE9B-0B29-EEBA-C1B360EDDE51}"/>
              </a:ext>
            </a:extLst>
          </p:cNvPr>
          <p:cNvPicPr>
            <a:picLocks noGrp="1" noChangeAspect="1"/>
          </p:cNvPicPr>
          <p:nvPr>
            <p:ph type="pic" sz="quarter" idx="36"/>
          </p:nvPr>
        </p:nvPicPr>
        <p:blipFill>
          <a:blip r:embed="rId3">
            <a:extLst>
              <a:ext uri="{28A0092B-C50C-407E-A947-70E740481C1C}">
                <a14:useLocalDpi xmlns:a14="http://schemas.microsoft.com/office/drawing/2010/main" val="0"/>
              </a:ext>
            </a:extLst>
          </a:blip>
          <a:srcRect l="15806" r="15806"/>
          <a:stretch/>
        </p:blipFill>
        <p:spPr/>
      </p:pic>
      <p:pic>
        <p:nvPicPr>
          <p:cNvPr id="4" name="Picture 3">
            <a:extLst>
              <a:ext uri="{FF2B5EF4-FFF2-40B4-BE49-F238E27FC236}">
                <a16:creationId xmlns:a16="http://schemas.microsoft.com/office/drawing/2014/main" id="{CEE48AA5-E166-7304-F10E-ABAF11C5407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61834" y="6362700"/>
            <a:ext cx="777729" cy="361055"/>
          </a:xfrm>
          <a:prstGeom prst="rect">
            <a:avLst/>
          </a:prstGeom>
        </p:spPr>
      </p:pic>
    </p:spTree>
    <p:custDataLst>
      <p:tags r:id="rId1"/>
    </p:custDataLst>
    <p:extLst>
      <p:ext uri="{BB962C8B-B14F-4D97-AF65-F5344CB8AC3E}">
        <p14:creationId xmlns:p14="http://schemas.microsoft.com/office/powerpoint/2010/main" val="2539918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17C359-746A-C32D-F38D-C2C21D7DD9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07842" y="2549975"/>
            <a:ext cx="1751317" cy="813036"/>
          </a:xfrm>
          <a:prstGeom prst="rect">
            <a:avLst/>
          </a:prstGeom>
        </p:spPr>
      </p:pic>
      <p:sp>
        <p:nvSpPr>
          <p:cNvPr id="3" name="Title 2">
            <a:extLst>
              <a:ext uri="{FF2B5EF4-FFF2-40B4-BE49-F238E27FC236}">
                <a16:creationId xmlns:a16="http://schemas.microsoft.com/office/drawing/2014/main" id="{621628E9-22A5-C498-84CF-D901504B3418}"/>
              </a:ext>
            </a:extLst>
          </p:cNvPr>
          <p:cNvSpPr>
            <a:spLocks noGrp="1"/>
          </p:cNvSpPr>
          <p:nvPr>
            <p:ph type="title" idx="4294967295"/>
          </p:nvPr>
        </p:nvSpPr>
        <p:spPr>
          <a:xfrm>
            <a:off x="495300" y="-1325563"/>
            <a:ext cx="11201400" cy="1325563"/>
          </a:xfrm>
        </p:spPr>
        <p:txBody>
          <a:bodyPr vert="horz" lIns="91440" tIns="45720" rIns="91440" bIns="45720" rtlCol="0" anchor="b">
            <a:normAutofit/>
          </a:bodyPr>
          <a:lstStyle/>
          <a:p>
            <a:r>
              <a:rPr lang="en-US" dirty="0"/>
              <a:t>Thank you!</a:t>
            </a:r>
          </a:p>
        </p:txBody>
      </p:sp>
    </p:spTree>
    <p:custDataLst>
      <p:tags r:id="rId1"/>
    </p:custDataLst>
    <p:extLst>
      <p:ext uri="{BB962C8B-B14F-4D97-AF65-F5344CB8AC3E}">
        <p14:creationId xmlns:p14="http://schemas.microsoft.com/office/powerpoint/2010/main" val="3285278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CF78-BCBC-802B-7404-73DB0DDC88E0}"/>
              </a:ext>
            </a:extLst>
          </p:cNvPr>
          <p:cNvSpPr>
            <a:spLocks noGrp="1"/>
          </p:cNvSpPr>
          <p:nvPr>
            <p:ph type="title"/>
          </p:nvPr>
        </p:nvSpPr>
        <p:spPr>
          <a:xfrm>
            <a:off x="849086" y="101826"/>
            <a:ext cx="10515600" cy="1325563"/>
          </a:xfrm>
        </p:spPr>
        <p:txBody>
          <a:bodyPr/>
          <a:lstStyle/>
          <a:p>
            <a:r>
              <a:rPr lang="en-US">
                <a:latin typeface="+mj-lt"/>
              </a:rPr>
              <a:t>References</a:t>
            </a:r>
          </a:p>
        </p:txBody>
      </p:sp>
      <p:sp>
        <p:nvSpPr>
          <p:cNvPr id="3" name="Content Placeholder 2">
            <a:extLst>
              <a:ext uri="{FF2B5EF4-FFF2-40B4-BE49-F238E27FC236}">
                <a16:creationId xmlns:a16="http://schemas.microsoft.com/office/drawing/2014/main" id="{4AB84846-9789-5CB6-92AD-661E1620D3C1}"/>
              </a:ext>
            </a:extLst>
          </p:cNvPr>
          <p:cNvSpPr>
            <a:spLocks noGrp="1"/>
          </p:cNvSpPr>
          <p:nvPr>
            <p:ph idx="1"/>
          </p:nvPr>
        </p:nvSpPr>
        <p:spPr>
          <a:xfrm>
            <a:off x="849086" y="1133475"/>
            <a:ext cx="10515600" cy="5332413"/>
          </a:xfrm>
        </p:spPr>
        <p:txBody>
          <a:bodyPr vert="horz" lIns="91440" tIns="45720" rIns="91440" bIns="45720" rtlCol="0" anchor="t">
            <a:noAutofit/>
          </a:bodyPr>
          <a:lstStyle/>
          <a:p>
            <a:pPr marL="342900" indent="-342900"/>
            <a:r>
              <a:rPr lang="en-US" sz="2000" b="0" i="0">
                <a:solidFill>
                  <a:srgbClr val="222222"/>
                </a:solidFill>
                <a:effectLst/>
                <a:latin typeface="+mj-lt"/>
                <a:cs typeface="Segoe UI"/>
              </a:rPr>
              <a:t>Cassidy RM, Yang F, </a:t>
            </a:r>
            <a:r>
              <a:rPr lang="en-US" sz="2000" b="0" i="0" err="1">
                <a:solidFill>
                  <a:srgbClr val="222222"/>
                </a:solidFill>
                <a:effectLst/>
                <a:latin typeface="+mj-lt"/>
                <a:cs typeface="Segoe UI"/>
              </a:rPr>
              <a:t>Kapczinski</a:t>
            </a:r>
            <a:r>
              <a:rPr lang="en-US" sz="2000" b="0" i="0">
                <a:solidFill>
                  <a:srgbClr val="222222"/>
                </a:solidFill>
                <a:effectLst/>
                <a:latin typeface="+mj-lt"/>
                <a:cs typeface="Segoe UI"/>
              </a:rPr>
              <a:t> F, Passos IC. (2016</a:t>
            </a:r>
            <a:r>
              <a:rPr lang="en-US" sz="2000">
                <a:solidFill>
                  <a:srgbClr val="222222"/>
                </a:solidFill>
                <a:latin typeface="+mj-lt"/>
                <a:cs typeface="Segoe UI"/>
              </a:rPr>
              <a:t>).</a:t>
            </a:r>
            <a:r>
              <a:rPr lang="en-US" sz="2000" b="0" i="0">
                <a:solidFill>
                  <a:srgbClr val="222222"/>
                </a:solidFill>
                <a:effectLst/>
                <a:latin typeface="+mj-lt"/>
                <a:cs typeface="Segoe UI"/>
              </a:rPr>
              <a:t> Risk Factors for Suicidality in Patients With Schizophrenia: A Systematic Review, Meta-analysis, and Meta-regression of 96 Studies. </a:t>
            </a:r>
            <a:r>
              <a:rPr lang="en-US" sz="2000" b="0" i="0" err="1">
                <a:solidFill>
                  <a:srgbClr val="222222"/>
                </a:solidFill>
                <a:effectLst/>
                <a:latin typeface="+mj-lt"/>
                <a:cs typeface="Segoe UI"/>
              </a:rPr>
              <a:t>Schizophr</a:t>
            </a:r>
            <a:r>
              <a:rPr lang="en-US" sz="2000" b="0" i="0">
                <a:solidFill>
                  <a:srgbClr val="222222"/>
                </a:solidFill>
                <a:effectLst/>
                <a:latin typeface="+mj-lt"/>
                <a:cs typeface="Segoe UI"/>
              </a:rPr>
              <a:t> Bull. 6;44(4):787-797. </a:t>
            </a:r>
            <a:endParaRPr lang="en-US" sz="2000">
              <a:latin typeface="Arial"/>
            </a:endParaRPr>
          </a:p>
          <a:p>
            <a:pPr marL="342900" indent="-342900"/>
            <a:r>
              <a:rPr lang="en-US" sz="2000">
                <a:solidFill>
                  <a:srgbClr val="222222"/>
                </a:solidFill>
                <a:latin typeface="+mj-lt"/>
                <a:cs typeface="Segoe UI"/>
              </a:rPr>
              <a:t>Curtin, Sally C. and Hedegaard, Holly (2019). </a:t>
            </a:r>
            <a:r>
              <a:rPr lang="en-US" sz="2000" b="0" i="0">
                <a:solidFill>
                  <a:srgbClr val="222222"/>
                </a:solidFill>
                <a:effectLst/>
                <a:latin typeface="+mj-lt"/>
                <a:cs typeface="Segoe UI"/>
              </a:rPr>
              <a:t>Suicide rates for females and males by race and ethnicity</a:t>
            </a:r>
            <a:r>
              <a:rPr lang="en-US" sz="2000">
                <a:solidFill>
                  <a:srgbClr val="222222"/>
                </a:solidFill>
                <a:latin typeface="+mj-lt"/>
                <a:cs typeface="Segoe UI"/>
              </a:rPr>
              <a:t> </a:t>
            </a:r>
            <a:r>
              <a:rPr lang="en-US" sz="2000" b="0" i="0">
                <a:solidFill>
                  <a:srgbClr val="222222"/>
                </a:solidFill>
                <a:effectLst/>
                <a:latin typeface="+mj-lt"/>
                <a:cs typeface="Segoe UI"/>
              </a:rPr>
              <a:t>: United States, 1999 and 2017.</a:t>
            </a:r>
            <a:r>
              <a:rPr lang="en-US" sz="2000">
                <a:solidFill>
                  <a:srgbClr val="222222"/>
                </a:solidFill>
                <a:latin typeface="+mj-lt"/>
                <a:cs typeface="Segoe UI"/>
              </a:rPr>
              <a:t> </a:t>
            </a:r>
            <a:endParaRPr lang="en-US" sz="2000">
              <a:latin typeface="+mj-lt"/>
            </a:endParaRPr>
          </a:p>
          <a:p>
            <a:pPr marL="342900" indent="-342900"/>
            <a:r>
              <a:rPr lang="en-US" sz="2000">
                <a:solidFill>
                  <a:srgbClr val="222222"/>
                </a:solidFill>
                <a:latin typeface="+mj-lt"/>
                <a:cs typeface="Arial"/>
              </a:rPr>
              <a:t>de Vries B, van </a:t>
            </a:r>
            <a:r>
              <a:rPr lang="en-US" sz="2000" err="1">
                <a:solidFill>
                  <a:srgbClr val="222222"/>
                </a:solidFill>
                <a:latin typeface="+mj-lt"/>
                <a:cs typeface="Arial"/>
              </a:rPr>
              <a:t>Busschbach</a:t>
            </a:r>
            <a:r>
              <a:rPr lang="en-US" sz="2000">
                <a:solidFill>
                  <a:srgbClr val="222222"/>
                </a:solidFill>
                <a:latin typeface="+mj-lt"/>
                <a:cs typeface="Arial"/>
              </a:rPr>
              <a:t> JT, van der </a:t>
            </a:r>
            <a:r>
              <a:rPr lang="en-US" sz="2000" err="1">
                <a:solidFill>
                  <a:srgbClr val="222222"/>
                </a:solidFill>
                <a:latin typeface="+mj-lt"/>
                <a:cs typeface="Arial"/>
              </a:rPr>
              <a:t>Stouwe</a:t>
            </a:r>
            <a:r>
              <a:rPr lang="en-US" sz="2000">
                <a:solidFill>
                  <a:srgbClr val="222222"/>
                </a:solidFill>
                <a:latin typeface="+mj-lt"/>
                <a:cs typeface="Arial"/>
              </a:rPr>
              <a:t> ECD, Aleman A, van Dijk JJM, Lysaker PH, Arends J, Nijman SA, </a:t>
            </a:r>
            <a:r>
              <a:rPr lang="en-US" sz="2000" err="1">
                <a:solidFill>
                  <a:srgbClr val="222222"/>
                </a:solidFill>
                <a:latin typeface="+mj-lt"/>
                <a:cs typeface="Arial"/>
              </a:rPr>
              <a:t>Pijnenborg</a:t>
            </a:r>
            <a:r>
              <a:rPr lang="en-US" sz="2000">
                <a:solidFill>
                  <a:srgbClr val="222222"/>
                </a:solidFill>
                <a:latin typeface="+mj-lt"/>
                <a:cs typeface="Arial"/>
              </a:rPr>
              <a:t> GHM. (2019). Prevalence Rate and Risk Factors of Victimization in Adult Patients With a Psychotic Disorder: A Systematic Review and Meta-analysis. </a:t>
            </a:r>
            <a:r>
              <a:rPr lang="en-US" sz="2000" err="1">
                <a:solidFill>
                  <a:srgbClr val="222222"/>
                </a:solidFill>
                <a:latin typeface="+mj-lt"/>
                <a:cs typeface="Arial"/>
              </a:rPr>
              <a:t>Schizophr</a:t>
            </a:r>
            <a:r>
              <a:rPr lang="en-US" sz="2000">
                <a:solidFill>
                  <a:srgbClr val="222222"/>
                </a:solidFill>
                <a:latin typeface="+mj-lt"/>
                <a:cs typeface="Arial"/>
              </a:rPr>
              <a:t> Bull. 45(1):114-126.</a:t>
            </a:r>
            <a:endParaRPr lang="en-US" sz="2000">
              <a:solidFill>
                <a:srgbClr val="222222"/>
              </a:solidFill>
              <a:latin typeface="+mj-lt"/>
              <a:cs typeface="Segoe UI"/>
            </a:endParaRPr>
          </a:p>
          <a:p>
            <a:pPr marL="342900" indent="-342900"/>
            <a:r>
              <a:rPr lang="en-US" sz="2000" b="0" i="0">
                <a:solidFill>
                  <a:srgbClr val="222222"/>
                </a:solidFill>
                <a:effectLst/>
                <a:latin typeface="+mj-lt"/>
                <a:cs typeface="Segoe UI"/>
              </a:rPr>
              <a:t>LEAP </a:t>
            </a:r>
            <a:r>
              <a:rPr lang="en-US" sz="2000">
                <a:solidFill>
                  <a:srgbClr val="222222"/>
                </a:solidFill>
                <a:latin typeface="+mj-lt"/>
                <a:cs typeface="Segoe UI"/>
              </a:rPr>
              <a:t>Institute: https://leapinstitute.org/about/</a:t>
            </a:r>
          </a:p>
          <a:p>
            <a:pPr marL="342900" indent="-342900"/>
            <a:r>
              <a:rPr lang="en-US" sz="2000" b="0" i="0">
                <a:solidFill>
                  <a:srgbClr val="222222"/>
                </a:solidFill>
                <a:effectLst/>
                <a:latin typeface="+mj-lt"/>
                <a:cs typeface="Segoe UI"/>
              </a:rPr>
              <a:t>Trevor Project. (2019). National survey on LGBTQ youth mental health. </a:t>
            </a:r>
            <a:r>
              <a:rPr lang="en-US" sz="2000" b="0" i="1">
                <a:solidFill>
                  <a:srgbClr val="222222"/>
                </a:solidFill>
                <a:effectLst/>
                <a:latin typeface="+mj-lt"/>
                <a:cs typeface="Segoe UI"/>
              </a:rPr>
              <a:t>The Trevor Project</a:t>
            </a:r>
            <a:r>
              <a:rPr lang="en-US" sz="2000" b="0" i="0">
                <a:solidFill>
                  <a:srgbClr val="222222"/>
                </a:solidFill>
                <a:effectLst/>
                <a:latin typeface="+mj-lt"/>
                <a:cs typeface="Segoe UI"/>
              </a:rPr>
              <a:t>.</a:t>
            </a:r>
          </a:p>
          <a:p>
            <a:pPr marL="342900" indent="-342900"/>
            <a:endParaRPr lang="en-US" sz="2000">
              <a:latin typeface="+mj-lt"/>
              <a:cs typeface="Segoe UI"/>
            </a:endParaRPr>
          </a:p>
        </p:txBody>
      </p:sp>
      <p:pic>
        <p:nvPicPr>
          <p:cNvPr id="7" name="Picture 6">
            <a:extLst>
              <a:ext uri="{FF2B5EF4-FFF2-40B4-BE49-F238E27FC236}">
                <a16:creationId xmlns:a16="http://schemas.microsoft.com/office/drawing/2014/main" id="{6845DAAB-5792-1C84-F0C5-C89E398CACB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162654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9E8B3-796D-CE97-AD80-D2361EA87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44C36-C24B-0864-C933-98D0F03C8AA2}"/>
              </a:ext>
            </a:extLst>
          </p:cNvPr>
          <p:cNvSpPr>
            <a:spLocks noGrp="1"/>
          </p:cNvSpPr>
          <p:nvPr>
            <p:ph type="title"/>
          </p:nvPr>
        </p:nvSpPr>
        <p:spPr>
          <a:xfrm>
            <a:off x="827314" y="788987"/>
            <a:ext cx="10515600" cy="1325563"/>
          </a:xfrm>
        </p:spPr>
        <p:txBody>
          <a:bodyPr>
            <a:noAutofit/>
          </a:bodyPr>
          <a:lstStyle/>
          <a:p>
            <a:pPr marL="0" indent="0">
              <a:buNone/>
            </a:pPr>
            <a:r>
              <a:rPr lang="en-US" dirty="0">
                <a:latin typeface="+mj-lt"/>
              </a:rPr>
              <a:t>First-Episode Psychosis (FEP) Series: </a:t>
            </a:r>
            <a:r>
              <a:rPr lang="en-US" i="1" dirty="0">
                <a:latin typeface="+mj-lt"/>
              </a:rPr>
              <a:t>Empowering Mobile Crisis Teams to Recognize and Respond to People Experiencing FEP 4</a:t>
            </a:r>
            <a:endParaRPr lang="en-US" b="1" dirty="0">
              <a:latin typeface="+mj-lt"/>
            </a:endParaRPr>
          </a:p>
        </p:txBody>
      </p:sp>
      <p:sp>
        <p:nvSpPr>
          <p:cNvPr id="3" name="Content Placeholder 2">
            <a:extLst>
              <a:ext uri="{FF2B5EF4-FFF2-40B4-BE49-F238E27FC236}">
                <a16:creationId xmlns:a16="http://schemas.microsoft.com/office/drawing/2014/main" id="{9C2BADCC-10E7-A3FD-CD30-9D0241C4DEA4}"/>
              </a:ext>
            </a:extLst>
          </p:cNvPr>
          <p:cNvSpPr>
            <a:spLocks noGrp="1"/>
          </p:cNvSpPr>
          <p:nvPr>
            <p:ph idx="1"/>
          </p:nvPr>
        </p:nvSpPr>
        <p:spPr>
          <a:xfrm>
            <a:off x="838200" y="2493373"/>
            <a:ext cx="10515600" cy="3871580"/>
          </a:xfrm>
        </p:spPr>
        <p:txBody>
          <a:bodyPr vert="horz" lIns="91440" tIns="45720" rIns="91440" bIns="45720" rtlCol="0" anchor="t">
            <a:normAutofit/>
          </a:bodyPr>
          <a:lstStyle/>
          <a:p>
            <a:pPr marL="0" indent="0">
              <a:buNone/>
            </a:pPr>
            <a:endParaRPr lang="en-US" sz="2800" b="1">
              <a:latin typeface="Segoe UI"/>
              <a:cs typeface="Segoe UI"/>
            </a:endParaRPr>
          </a:p>
          <a:p>
            <a:pPr>
              <a:lnSpc>
                <a:spcPct val="124000"/>
              </a:lnSpc>
              <a:spcBef>
                <a:spcPts val="1200"/>
              </a:spcBef>
            </a:pPr>
            <a:r>
              <a:rPr lang="en-US" sz="2000">
                <a:latin typeface="+mn-lt"/>
                <a:cs typeface="Segoe UI"/>
              </a:rPr>
              <a:t>Training 1: Introduction to Psychosis and FEP (today)</a:t>
            </a:r>
          </a:p>
          <a:p>
            <a:pPr>
              <a:lnSpc>
                <a:spcPct val="124000"/>
              </a:lnSpc>
              <a:spcBef>
                <a:spcPts val="1200"/>
              </a:spcBef>
            </a:pPr>
            <a:r>
              <a:rPr lang="en-US" sz="2000">
                <a:latin typeface="+mn-lt"/>
                <a:cs typeface="Segoe UI"/>
              </a:rPr>
              <a:t>Training 2: FEP and Mobile Crisis Assessment and Intervention Strategies (today)</a:t>
            </a:r>
            <a:endParaRPr lang="en-US" sz="2000" b="1">
              <a:latin typeface="+mn-lt"/>
              <a:cs typeface="Segoe UI"/>
            </a:endParaRPr>
          </a:p>
          <a:p>
            <a:pPr>
              <a:lnSpc>
                <a:spcPct val="124000"/>
              </a:lnSpc>
              <a:spcBef>
                <a:spcPts val="1200"/>
              </a:spcBef>
            </a:pPr>
            <a:r>
              <a:rPr lang="en-US" sz="2000">
                <a:latin typeface="+mn-lt"/>
                <a:cs typeface="Segoe UI"/>
              </a:rPr>
              <a:t>Training 3: Follow-up Check-ins, Connection to Ongoing Services and Coordinated Specialty Care (CSC) (tomorrow)</a:t>
            </a:r>
            <a:endParaRPr lang="en-US" sz="2000" b="1">
              <a:latin typeface="+mn-lt"/>
              <a:cs typeface="Segoe UI"/>
            </a:endParaRPr>
          </a:p>
          <a:p>
            <a:pPr marL="0" indent="0">
              <a:lnSpc>
                <a:spcPct val="124000"/>
              </a:lnSpc>
              <a:spcBef>
                <a:spcPts val="1200"/>
              </a:spcBef>
              <a:buNone/>
            </a:pPr>
            <a:endParaRPr lang="en-US" sz="2600">
              <a:latin typeface="Segoe UI"/>
              <a:cs typeface="Segoe UI"/>
            </a:endParaRPr>
          </a:p>
          <a:p>
            <a:pPr marL="0" indent="0" algn="l">
              <a:lnSpc>
                <a:spcPct val="124000"/>
              </a:lnSpc>
              <a:spcBef>
                <a:spcPts val="1200"/>
              </a:spcBef>
              <a:buNone/>
            </a:pPr>
            <a:endParaRPr lang="en-US" sz="2800">
              <a:latin typeface="Segoe UI"/>
              <a:cs typeface="Segoe UI"/>
            </a:endParaRPr>
          </a:p>
        </p:txBody>
      </p:sp>
      <p:pic>
        <p:nvPicPr>
          <p:cNvPr id="7" name="Picture 6">
            <a:extLst>
              <a:ext uri="{FF2B5EF4-FFF2-40B4-BE49-F238E27FC236}">
                <a16:creationId xmlns:a16="http://schemas.microsoft.com/office/drawing/2014/main" id="{C2FC3A56-0EE2-7BB3-6658-AD603F890CEF}"/>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78940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11E115-3B28-D94F-291A-2C38673211C2}"/>
              </a:ext>
            </a:extLst>
          </p:cNvPr>
          <p:cNvSpPr>
            <a:spLocks noGrp="1"/>
          </p:cNvSpPr>
          <p:nvPr>
            <p:ph type="title" idx="4294967295"/>
          </p:nvPr>
        </p:nvSpPr>
        <p:spPr>
          <a:xfrm>
            <a:off x="0" y="238125"/>
            <a:ext cx="12192000" cy="854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4000" b="1" i="0" u="none" strike="noStrike" kern="1200" cap="none" spc="0" normalizeH="0" baseline="0" noProof="0" dirty="0">
                <a:ln>
                  <a:noFill/>
                </a:ln>
                <a:solidFill>
                  <a:srgbClr val="2D6E8D"/>
                </a:solidFill>
                <a:effectLst/>
                <a:uLnTx/>
                <a:uFillTx/>
                <a:latin typeface="Arial" panose="020B0604020202020204" pitchFamily="34" charset="0"/>
                <a:ea typeface="+mn-ea"/>
                <a:cs typeface="Arial" panose="020B0604020202020204" pitchFamily="34" charset="0"/>
              </a:rPr>
              <a:t>Today’s EPI-CAL Presenters</a:t>
            </a:r>
          </a:p>
        </p:txBody>
      </p:sp>
      <p:sp>
        <p:nvSpPr>
          <p:cNvPr id="7" name="Text Placeholder 6">
            <a:extLst>
              <a:ext uri="{FF2B5EF4-FFF2-40B4-BE49-F238E27FC236}">
                <a16:creationId xmlns:a16="http://schemas.microsoft.com/office/drawing/2014/main" id="{D9F7D52B-A505-AF25-1B90-9E2BF6455C37}"/>
              </a:ext>
            </a:extLst>
          </p:cNvPr>
          <p:cNvSpPr>
            <a:spLocks noGrp="1"/>
          </p:cNvSpPr>
          <p:nvPr>
            <p:ph type="body" sz="quarter" idx="4294967295"/>
          </p:nvPr>
        </p:nvSpPr>
        <p:spPr>
          <a:xfrm>
            <a:off x="631767" y="4007513"/>
            <a:ext cx="5403850" cy="754063"/>
          </a:xfrm>
        </p:spPr>
        <p:txBody>
          <a:bodyPr vert="horz" lIns="91440" tIns="45720" rIns="91440" bIns="45720" rtlCol="0" anchor="t">
            <a:noAutofit/>
          </a:bodyPr>
          <a:lstStyle/>
          <a:p>
            <a:pPr marL="0" indent="0" algn="ctr">
              <a:buNone/>
            </a:pPr>
            <a:r>
              <a:rPr lang="en-IN" sz="1800" b="1">
                <a:latin typeface="Arial" panose="020B0604020202020204" pitchFamily="34" charset="0"/>
                <a:cs typeface="Arial" panose="020B0604020202020204" pitchFamily="34" charset="0"/>
              </a:rPr>
              <a:t>Apurva Bhatt, MD​​ (she/her/Dr.)</a:t>
            </a:r>
          </a:p>
          <a:p>
            <a:pPr marL="0" indent="0" algn="ctr">
              <a:buNone/>
            </a:pPr>
            <a:r>
              <a:rPr lang="en-IN" sz="1800" b="0">
                <a:latin typeface="Arial"/>
                <a:cs typeface="Arial"/>
              </a:rPr>
              <a:t>Clinical Assistant Professor</a:t>
            </a:r>
            <a:r>
              <a:rPr lang="en-IN" sz="1800">
                <a:latin typeface="Arial"/>
                <a:cs typeface="Arial"/>
              </a:rPr>
              <a:t>                           </a:t>
            </a:r>
            <a:r>
              <a:rPr lang="en-IN" sz="1800" b="0">
                <a:latin typeface="Arial"/>
                <a:cs typeface="Arial"/>
              </a:rPr>
              <a:t>Stanford </a:t>
            </a:r>
            <a:r>
              <a:rPr lang="en-IN" sz="1800">
                <a:latin typeface="Arial"/>
                <a:cs typeface="Arial"/>
              </a:rPr>
              <a:t>University                                   Department</a:t>
            </a:r>
            <a:r>
              <a:rPr lang="en-IN" sz="1800" b="0">
                <a:latin typeface="Arial"/>
                <a:cs typeface="Arial"/>
              </a:rPr>
              <a:t> of Psychiatry​​ &amp; </a:t>
            </a:r>
            <a:r>
              <a:rPr lang="en-IN" sz="1800" b="0" err="1">
                <a:latin typeface="Arial"/>
                <a:cs typeface="Arial"/>
              </a:rPr>
              <a:t>Behavioral</a:t>
            </a:r>
            <a:r>
              <a:rPr lang="en-IN" sz="1800" b="0">
                <a:latin typeface="Arial"/>
                <a:cs typeface="Arial"/>
              </a:rPr>
              <a:t> Sciences</a:t>
            </a:r>
            <a:r>
              <a:rPr lang="en-IN" sz="1800">
                <a:latin typeface="Arial"/>
                <a:cs typeface="Arial"/>
              </a:rPr>
              <a:t>   </a:t>
            </a:r>
            <a:r>
              <a:rPr lang="en-IN" sz="1800" b="0">
                <a:latin typeface="Arial"/>
                <a:cs typeface="Arial"/>
              </a:rPr>
              <a:t>Director, Stanford Child INSPIRE Clinic</a:t>
            </a:r>
            <a:r>
              <a:rPr lang="en-IN" sz="1800">
                <a:latin typeface="Arial"/>
                <a:cs typeface="Arial"/>
              </a:rPr>
              <a:t>             </a:t>
            </a:r>
            <a:r>
              <a:rPr lang="en-IN" sz="1800" b="0">
                <a:latin typeface="Arial"/>
                <a:cs typeface="Arial"/>
              </a:rPr>
              <a:t>EPI-CAL TTA Psychiatric Provider Team Lead </a:t>
            </a:r>
          </a:p>
        </p:txBody>
      </p:sp>
      <p:sp>
        <p:nvSpPr>
          <p:cNvPr id="8" name="Text Placeholder 7">
            <a:extLst>
              <a:ext uri="{FF2B5EF4-FFF2-40B4-BE49-F238E27FC236}">
                <a16:creationId xmlns:a16="http://schemas.microsoft.com/office/drawing/2014/main" id="{B22DFC5F-6041-E56A-0357-5A3F02C7E05B}"/>
              </a:ext>
            </a:extLst>
          </p:cNvPr>
          <p:cNvSpPr>
            <a:spLocks noGrp="1"/>
          </p:cNvSpPr>
          <p:nvPr>
            <p:ph type="body" sz="quarter" idx="4294967295"/>
          </p:nvPr>
        </p:nvSpPr>
        <p:spPr>
          <a:xfrm>
            <a:off x="7097800" y="4005926"/>
            <a:ext cx="4146550" cy="755650"/>
          </a:xfrm>
        </p:spPr>
        <p:txBody>
          <a:bodyPr vert="horz" lIns="91440" tIns="45720" rIns="91440" bIns="45720" rtlCol="0" anchor="t">
            <a:noAutofit/>
          </a:bodyPr>
          <a:lstStyle/>
          <a:p>
            <a:pPr marL="0" indent="0" algn="ctr">
              <a:buNone/>
            </a:pPr>
            <a:r>
              <a:rPr lang="en-IN" sz="1800" b="1">
                <a:latin typeface="Arial" panose="020B0604020202020204" pitchFamily="34" charset="0"/>
                <a:cs typeface="Arial" panose="020B0604020202020204" pitchFamily="34" charset="0"/>
              </a:rPr>
              <a:t>Katherine Pierce, PhD (she/her/Dr.)</a:t>
            </a:r>
          </a:p>
          <a:p>
            <a:pPr marL="0" indent="0" algn="ctr">
              <a:buNone/>
            </a:pPr>
            <a:r>
              <a:rPr lang="en-IN" sz="1800" b="0">
                <a:latin typeface="Arial"/>
                <a:cs typeface="Arial"/>
              </a:rPr>
              <a:t>Staff Psychologist,</a:t>
            </a:r>
            <a:r>
              <a:rPr lang="en-IN" sz="1800">
                <a:latin typeface="Arial"/>
                <a:cs typeface="Arial"/>
              </a:rPr>
              <a:t>                            </a:t>
            </a:r>
            <a:r>
              <a:rPr lang="en-IN" sz="1800" b="0">
                <a:latin typeface="Arial"/>
                <a:cs typeface="Arial"/>
              </a:rPr>
              <a:t>UC Davis Department of Psychiatry and Behavioral Sciences, EPI-CAL Program</a:t>
            </a:r>
            <a:r>
              <a:rPr lang="en-IN" sz="1800">
                <a:latin typeface="Arial"/>
                <a:cs typeface="Arial"/>
              </a:rPr>
              <a:t>                                          </a:t>
            </a:r>
            <a:r>
              <a:rPr lang="en-IN" sz="1800" b="0">
                <a:latin typeface="Arial"/>
                <a:cs typeface="Arial"/>
              </a:rPr>
              <a:t>EPI-CAL TTA Outreach Team Lead </a:t>
            </a:r>
          </a:p>
        </p:txBody>
      </p:sp>
      <p:pic>
        <p:nvPicPr>
          <p:cNvPr id="6" name="Picture Placeholder 14">
            <a:extLst>
              <a:ext uri="{FF2B5EF4-FFF2-40B4-BE49-F238E27FC236}">
                <a16:creationId xmlns:a16="http://schemas.microsoft.com/office/drawing/2014/main" id="{F5C98294-622D-6C54-8841-4E34C1685B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0138" b="10138"/>
          <a:stretch/>
        </p:blipFill>
        <p:spPr>
          <a:xfrm>
            <a:off x="7870271" y="1293814"/>
            <a:ext cx="2566458" cy="2565619"/>
          </a:xfrm>
          <a:prstGeom prst="rect">
            <a:avLst/>
          </a:prstGeom>
          <a:solidFill>
            <a:schemeClr val="tx2"/>
          </a:solidFill>
          <a:ln w="12700">
            <a:solidFill>
              <a:schemeClr val="tx1"/>
            </a:solidFill>
          </a:ln>
        </p:spPr>
      </p:pic>
      <p:pic>
        <p:nvPicPr>
          <p:cNvPr id="9" name="Picture Placeholder 14">
            <a:extLst>
              <a:ext uri="{FF2B5EF4-FFF2-40B4-BE49-F238E27FC236}">
                <a16:creationId xmlns:a16="http://schemas.microsoft.com/office/drawing/2014/main" id="{60BB06C6-043A-03C2-8550-3306FF00403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t="10123" b="10123"/>
          <a:stretch/>
        </p:blipFill>
        <p:spPr>
          <a:xfrm>
            <a:off x="1992156" y="1286846"/>
            <a:ext cx="2566458" cy="2566585"/>
          </a:xfrm>
          <a:prstGeom prst="rect">
            <a:avLst/>
          </a:prstGeom>
          <a:solidFill>
            <a:schemeClr val="tx2"/>
          </a:solidFill>
          <a:ln w="12700">
            <a:solidFill>
              <a:schemeClr val="tx1"/>
            </a:solidFill>
          </a:ln>
        </p:spPr>
      </p:pic>
      <p:pic>
        <p:nvPicPr>
          <p:cNvPr id="2" name="Picture 1">
            <a:extLst>
              <a:ext uri="{FF2B5EF4-FFF2-40B4-BE49-F238E27FC236}">
                <a16:creationId xmlns:a16="http://schemas.microsoft.com/office/drawing/2014/main" id="{8704B993-BFF9-B806-AA93-B76CAAE259C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79234" y="5976122"/>
            <a:ext cx="704388" cy="722973"/>
          </a:xfrm>
          <a:prstGeom prst="rect">
            <a:avLst/>
          </a:prstGeom>
        </p:spPr>
      </p:pic>
      <p:pic>
        <p:nvPicPr>
          <p:cNvPr id="4" name="Picture 3">
            <a:extLst>
              <a:ext uri="{FF2B5EF4-FFF2-40B4-BE49-F238E27FC236}">
                <a16:creationId xmlns:a16="http://schemas.microsoft.com/office/drawing/2014/main" id="{2FD556FF-F958-2EB8-D735-5217A569DB1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94370" y="6130314"/>
            <a:ext cx="1030309" cy="518736"/>
          </a:xfrm>
          <a:prstGeom prst="rect">
            <a:avLst/>
          </a:prstGeom>
        </p:spPr>
      </p:pic>
      <p:pic>
        <p:nvPicPr>
          <p:cNvPr id="11" name="Picture 10">
            <a:extLst>
              <a:ext uri="{FF2B5EF4-FFF2-40B4-BE49-F238E27FC236}">
                <a16:creationId xmlns:a16="http://schemas.microsoft.com/office/drawing/2014/main" id="{3574413A-E607-72EF-CFE3-B629C47D075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63203" y="6063824"/>
            <a:ext cx="1281229" cy="635852"/>
          </a:xfrm>
          <a:prstGeom prst="rect">
            <a:avLst/>
          </a:prstGeom>
        </p:spPr>
      </p:pic>
    </p:spTree>
    <p:custDataLst>
      <p:tags r:id="rId1"/>
    </p:custDataLst>
    <p:extLst>
      <p:ext uri="{BB962C8B-B14F-4D97-AF65-F5344CB8AC3E}">
        <p14:creationId xmlns:p14="http://schemas.microsoft.com/office/powerpoint/2010/main" val="332374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EDCF-F689-E1BB-B547-A18D6908ED78}"/>
              </a:ext>
            </a:extLst>
          </p:cNvPr>
          <p:cNvSpPr>
            <a:spLocks noGrp="1"/>
          </p:cNvSpPr>
          <p:nvPr>
            <p:ph type="title"/>
          </p:nvPr>
        </p:nvSpPr>
        <p:spPr>
          <a:xfrm>
            <a:off x="838200" y="2060802"/>
            <a:ext cx="3953608" cy="1602028"/>
          </a:xfrm>
        </p:spPr>
        <p:txBody>
          <a:bodyPr/>
          <a:lstStyle/>
          <a:p>
            <a:pPr algn="l"/>
            <a:r>
              <a:rPr lang="en-US">
                <a:solidFill>
                  <a:schemeClr val="accent1"/>
                </a:solidFill>
                <a:latin typeface="Arial"/>
                <a:cs typeface="Segoe UI"/>
              </a:rPr>
              <a:t>Learning Objectives</a:t>
            </a:r>
            <a:endParaRPr lang="en-US">
              <a:solidFill>
                <a:schemeClr val="accent1"/>
              </a:solidFill>
              <a:latin typeface="Arial"/>
            </a:endParaRPr>
          </a:p>
        </p:txBody>
      </p:sp>
      <p:sp>
        <p:nvSpPr>
          <p:cNvPr id="8" name="Content Placeholder 1">
            <a:extLst>
              <a:ext uri="{FF2B5EF4-FFF2-40B4-BE49-F238E27FC236}">
                <a16:creationId xmlns:a16="http://schemas.microsoft.com/office/drawing/2014/main" id="{F87F872A-213B-6F1A-3A5E-C673F819CFA6}"/>
              </a:ext>
            </a:extLst>
          </p:cNvPr>
          <p:cNvSpPr>
            <a:spLocks noGrp="1"/>
          </p:cNvSpPr>
          <p:nvPr>
            <p:ph sz="half" idx="1"/>
          </p:nvPr>
        </p:nvSpPr>
        <p:spPr>
          <a:xfrm>
            <a:off x="4143300" y="437789"/>
            <a:ext cx="7759700" cy="5836886"/>
          </a:xfrm>
        </p:spPr>
        <p:txBody>
          <a:bodyPr vert="horz" lIns="91440" tIns="45720" rIns="91440" bIns="45720" rtlCol="0" anchor="ctr">
            <a:noAutofit/>
          </a:bodyPr>
          <a:lstStyle/>
          <a:p>
            <a:pPr>
              <a:lnSpc>
                <a:spcPct val="150000"/>
              </a:lnSpc>
              <a:spcAft>
                <a:spcPts val="0"/>
              </a:spcAft>
            </a:pPr>
            <a:r>
              <a:rPr lang="en-US" sz="2000" kern="100">
                <a:latin typeface="Arial"/>
                <a:ea typeface="Aptos" panose="020B0004020202020204" pitchFamily="34" charset="0"/>
                <a:cs typeface="Arial"/>
              </a:rPr>
              <a:t>Understand the importance of building rapport through a trauma-informed lens for individuals experiencing FEP.  </a:t>
            </a:r>
            <a:endParaRPr lang="en-US" sz="2000"/>
          </a:p>
          <a:p>
            <a:pPr>
              <a:lnSpc>
                <a:spcPct val="150000"/>
              </a:lnSpc>
              <a:spcAft>
                <a:spcPts val="0"/>
              </a:spcAft>
            </a:pPr>
            <a:r>
              <a:rPr lang="en-US" sz="2000" kern="100">
                <a:latin typeface="Arial"/>
                <a:ea typeface="Aptos" panose="020B0004020202020204" pitchFamily="34" charset="0"/>
                <a:cs typeface="Arial"/>
              </a:rPr>
              <a:t>Learn strategies for engaging families and natural support systems during a mobile crisis encounter with a person experiencing FEP. </a:t>
            </a:r>
          </a:p>
          <a:p>
            <a:pPr>
              <a:lnSpc>
                <a:spcPct val="150000"/>
              </a:lnSpc>
              <a:spcAft>
                <a:spcPts val="0"/>
              </a:spcAft>
            </a:pPr>
            <a:r>
              <a:rPr lang="en-US" sz="2000" kern="100">
                <a:latin typeface="Arial"/>
                <a:ea typeface="Aptos" panose="020B0004020202020204" pitchFamily="34" charset="0"/>
                <a:cs typeface="Arial"/>
              </a:rPr>
              <a:t>Assess the way ​psychosis experiences present​​​ across the developmental spectrum (youth vs. older adults). </a:t>
            </a:r>
          </a:p>
        </p:txBody>
      </p:sp>
      <p:cxnSp>
        <p:nvCxnSpPr>
          <p:cNvPr id="4" name="Straight Connector 3">
            <a:extLst>
              <a:ext uri="{FF2B5EF4-FFF2-40B4-BE49-F238E27FC236}">
                <a16:creationId xmlns:a16="http://schemas.microsoft.com/office/drawing/2014/main" id="{182179C0-5393-D7DF-F740-B9D79044CF7B}"/>
              </a:ext>
              <a:ext uri="{C183D7F6-B498-43B3-948B-1728B52AA6E4}">
                <adec:decorative xmlns:adec="http://schemas.microsoft.com/office/drawing/2017/decorative" val="1"/>
              </a:ext>
            </a:extLst>
          </p:cNvPr>
          <p:cNvCxnSpPr/>
          <p:nvPr/>
        </p:nvCxnSpPr>
        <p:spPr>
          <a:xfrm>
            <a:off x="3747541" y="719528"/>
            <a:ext cx="0" cy="509665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246347-493D-9646-CBB5-F8A01781F79D}"/>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00996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4D8A-B3F5-688E-C62A-778195330AD5}"/>
              </a:ext>
            </a:extLst>
          </p:cNvPr>
          <p:cNvSpPr>
            <a:spLocks noGrp="1"/>
          </p:cNvSpPr>
          <p:nvPr>
            <p:ph type="title"/>
          </p:nvPr>
        </p:nvSpPr>
        <p:spPr>
          <a:xfrm>
            <a:off x="117346" y="290254"/>
            <a:ext cx="11600120" cy="1325563"/>
          </a:xfrm>
        </p:spPr>
        <p:txBody>
          <a:bodyPr/>
          <a:lstStyle/>
          <a:p>
            <a:r>
              <a:rPr lang="en-US">
                <a:latin typeface="Segoe UI"/>
                <a:cs typeface="Segoe UI"/>
              </a:rPr>
              <a:t>The Primary Goals for Mobile Crisis Teams</a:t>
            </a:r>
            <a:endParaRPr lang="en-US"/>
          </a:p>
        </p:txBody>
      </p:sp>
      <p:sp>
        <p:nvSpPr>
          <p:cNvPr id="3" name="Content Placeholder 2">
            <a:extLst>
              <a:ext uri="{FF2B5EF4-FFF2-40B4-BE49-F238E27FC236}">
                <a16:creationId xmlns:a16="http://schemas.microsoft.com/office/drawing/2014/main" id="{1C7FD77F-D4F7-01CB-1A73-E71823581685}"/>
              </a:ext>
            </a:extLst>
          </p:cNvPr>
          <p:cNvSpPr>
            <a:spLocks noGrp="1"/>
          </p:cNvSpPr>
          <p:nvPr>
            <p:ph idx="1"/>
          </p:nvPr>
        </p:nvSpPr>
        <p:spPr>
          <a:xfrm>
            <a:off x="1065871" y="1619317"/>
            <a:ext cx="10515600" cy="4351338"/>
          </a:xfrm>
        </p:spPr>
        <p:txBody>
          <a:bodyPr vert="horz" lIns="91440" tIns="45720" rIns="91440" bIns="45720" rtlCol="0" anchor="t">
            <a:noAutofit/>
          </a:bodyPr>
          <a:lstStyle/>
          <a:p>
            <a:r>
              <a:rPr lang="en-US" sz="2000">
                <a:latin typeface="+mn-lt"/>
                <a:cs typeface="Segoe UI"/>
              </a:rPr>
              <a:t>Providing relief and de-escalation in the moment through the least restrictive means.</a:t>
            </a:r>
            <a:endParaRPr lang="en-US" sz="2000"/>
          </a:p>
          <a:p>
            <a:r>
              <a:rPr lang="en-US" sz="2000">
                <a:latin typeface="+mn-lt"/>
                <a:cs typeface="Segoe UI"/>
              </a:rPr>
              <a:t>Meeting the individual where they are.</a:t>
            </a:r>
          </a:p>
          <a:p>
            <a:r>
              <a:rPr lang="en-US" sz="2000">
                <a:latin typeface="+mn-lt"/>
                <a:cs typeface="Segoe UI"/>
              </a:rPr>
              <a:t>Listening, building trust, engaging, and partnering with those in need.</a:t>
            </a:r>
          </a:p>
          <a:p>
            <a:r>
              <a:rPr lang="en-US" sz="2000">
                <a:latin typeface="+mn-lt"/>
                <a:cs typeface="Segoe UI"/>
              </a:rPr>
              <a:t>Ensuring member safety.</a:t>
            </a:r>
          </a:p>
          <a:p>
            <a:r>
              <a:rPr lang="en-US" sz="2000">
                <a:latin typeface="+mn-lt"/>
                <a:cs typeface="Segoe UI"/>
              </a:rPr>
              <a:t>Understanding everyone's individual needs and preferences.</a:t>
            </a:r>
          </a:p>
          <a:p>
            <a:r>
              <a:rPr lang="en-US" sz="2000">
                <a:latin typeface="+mn-lt"/>
                <a:cs typeface="Segoe UI"/>
              </a:rPr>
              <a:t>Instilling hope for the future. </a:t>
            </a:r>
          </a:p>
          <a:p>
            <a:r>
              <a:rPr lang="en-US" sz="2000">
                <a:latin typeface="+mn-lt"/>
                <a:cs typeface="Segoe UI"/>
              </a:rPr>
              <a:t>Follow-up and linking the individual and/or family to services and support.</a:t>
            </a:r>
          </a:p>
          <a:p>
            <a:endParaRPr lang="en-US" sz="2400"/>
          </a:p>
        </p:txBody>
      </p:sp>
      <p:pic>
        <p:nvPicPr>
          <p:cNvPr id="7" name="Picture 6">
            <a:extLst>
              <a:ext uri="{FF2B5EF4-FFF2-40B4-BE49-F238E27FC236}">
                <a16:creationId xmlns:a16="http://schemas.microsoft.com/office/drawing/2014/main" id="{3985AB57-0869-E820-2A21-408E543ACE1E}"/>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1994" y="6427566"/>
            <a:ext cx="863279" cy="426817"/>
          </a:xfrm>
          <a:prstGeom prst="rect">
            <a:avLst/>
          </a:prstGeom>
        </p:spPr>
      </p:pic>
    </p:spTree>
    <p:extLst>
      <p:ext uri="{BB962C8B-B14F-4D97-AF65-F5344CB8AC3E}">
        <p14:creationId xmlns:p14="http://schemas.microsoft.com/office/powerpoint/2010/main" val="392406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27Ad1Nxn"/>
  <p:tag name="ARTICULATE_SLIDE_THUMBNAIL_REFRESH" val="1"/>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HCS">
      <a:dk1>
        <a:sysClr val="windowText" lastClr="000000"/>
      </a:dk1>
      <a:lt1>
        <a:sysClr val="window" lastClr="FFFFFF"/>
      </a:lt1>
      <a:dk2>
        <a:srgbClr val="17315A"/>
      </a:dk2>
      <a:lt2>
        <a:srgbClr val="E7E6E6"/>
      </a:lt2>
      <a:accent1>
        <a:srgbClr val="2D6E8D"/>
      </a:accent1>
      <a:accent2>
        <a:srgbClr val="E47225"/>
      </a:accent2>
      <a:accent3>
        <a:srgbClr val="F9A71C"/>
      </a:accent3>
      <a:accent4>
        <a:srgbClr val="ECEEF0"/>
      </a:accent4>
      <a:accent5>
        <a:srgbClr val="11489E"/>
      </a:accent5>
      <a:accent6>
        <a:srgbClr val="95368E"/>
      </a:accent6>
      <a:hlink>
        <a:srgbClr val="0563C1"/>
      </a:hlink>
      <a:folHlink>
        <a:srgbClr val="954F72"/>
      </a:folHlink>
    </a:clrScheme>
    <a:fontScheme name="Custom 1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000000"/>
      </a:dk1>
      <a:lt1>
        <a:srgbClr val="FFFFFF"/>
      </a:lt1>
      <a:dk2>
        <a:srgbClr val="44546A"/>
      </a:dk2>
      <a:lt2>
        <a:srgbClr val="E7E6E6"/>
      </a:lt2>
      <a:accent1>
        <a:srgbClr val="173059"/>
      </a:accent1>
      <a:accent2>
        <a:srgbClr val="E37124"/>
      </a:accent2>
      <a:accent3>
        <a:srgbClr val="2C6E8D"/>
      </a:accent3>
      <a:accent4>
        <a:srgbClr val="F9A71C"/>
      </a:accent4>
      <a:accent5>
        <a:srgbClr val="A5A5A5"/>
      </a:accent5>
      <a:accent6>
        <a:srgbClr val="70ADD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_TAC_PPT_Template_Update_" id="{11C5313C-DE6C-3241-BA24-9EF6DF8507C7}" vid="{C3ED7C1E-D4DF-3847-B7F2-C637A2A0F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02DC7A8D2A314AB942CBC48731C0B0" ma:contentTypeVersion="21" ma:contentTypeDescription="Create a new document." ma:contentTypeScope="" ma:versionID="c5dd1c1f16ee112fc343c15efe4aa6c5">
  <xsd:schema xmlns:xsd="http://www.w3.org/2001/XMLSchema" xmlns:xs="http://www.w3.org/2001/XMLSchema" xmlns:p="http://schemas.microsoft.com/office/2006/metadata/properties" xmlns:ns2="c19c31ee-9a9c-41ba-8c1c-1254471ea20d" xmlns:ns3="5bbd4883-2ff3-42b1-89b4-2d9b3c0d43da" xmlns:ns4="9b43229e-0f8a-41b0-bc93-c3433dbc447d" targetNamespace="http://schemas.microsoft.com/office/2006/metadata/properties" ma:root="true" ma:fieldsID="a943ff739d8193f596f4b680e690b480" ns2:_="" ns3:_="" ns4:_="">
    <xsd:import namespace="c19c31ee-9a9c-41ba-8c1c-1254471ea20d"/>
    <xsd:import namespace="5bbd4883-2ff3-42b1-89b4-2d9b3c0d43da"/>
    <xsd:import namespace="9b43229e-0f8a-41b0-bc93-c3433dbc44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c31ee-9a9c-41ba-8c1c-1254471ea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261d05-e501-45f7-9370-2ec59333d0d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d4883-2ff3-42b1-89b4-2d9b3c0d43d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43229e-0f8a-41b0-bc93-c3433dbc447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ca6461f-ccdb-4d7e-b15a-ccd822779f08}" ma:internalName="TaxCatchAll" ma:showField="CatchAllData" ma:web="5bbd4883-2ff3-42b1-89b4-2d9b3c0d4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9c31ee-9a9c-41ba-8c1c-1254471ea20d">
      <Terms xmlns="http://schemas.microsoft.com/office/infopath/2007/PartnerControls"/>
    </lcf76f155ced4ddcb4097134ff3c332f>
    <TaxCatchAll xmlns="9b43229e-0f8a-41b0-bc93-c3433dbc447d" xsi:nil="true"/>
  </documentManagement>
</p:properties>
</file>

<file path=customXml/itemProps1.xml><?xml version="1.0" encoding="utf-8"?>
<ds:datastoreItem xmlns:ds="http://schemas.openxmlformats.org/officeDocument/2006/customXml" ds:itemID="{29C3217B-A8F8-47CF-A750-F8F98A2625EE}">
  <ds:schemaRefs>
    <ds:schemaRef ds:uri="http://schemas.microsoft.com/sharepoint/v3/contenttype/forms"/>
  </ds:schemaRefs>
</ds:datastoreItem>
</file>

<file path=customXml/itemProps2.xml><?xml version="1.0" encoding="utf-8"?>
<ds:datastoreItem xmlns:ds="http://schemas.openxmlformats.org/officeDocument/2006/customXml" ds:itemID="{8E879A59-5E5B-40CD-BCF5-70063529D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c31ee-9a9c-41ba-8c1c-1254471ea20d"/>
    <ds:schemaRef ds:uri="5bbd4883-2ff3-42b1-89b4-2d9b3c0d43da"/>
    <ds:schemaRef ds:uri="9b43229e-0f8a-41b0-bc93-c3433dbc4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B7248F-1767-4695-BCC1-EE806FF715EA}">
  <ds:schemaRefs>
    <ds:schemaRef ds:uri="56c74b24-3196-48eb-be17-cc11fb66c85d"/>
    <ds:schemaRef ds:uri="9b43229e-0f8a-41b0-bc93-c3433dbc447d"/>
    <ds:schemaRef ds:uri="c19c31ee-9a9c-41ba-8c1c-1254471ea20d"/>
    <ds:schemaRef ds:uri="fca60464-7490-4d15-8579-af7d6bbaf4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8156</Words>
  <Application>Microsoft Office PowerPoint</Application>
  <PresentationFormat>Widescreen</PresentationFormat>
  <Paragraphs>535</Paragraphs>
  <Slides>53</Slides>
  <Notes>49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Arial,Sans-Serif</vt:lpstr>
      <vt:lpstr>Calibri</vt:lpstr>
      <vt:lpstr>Franklin Gothic Book</vt:lpstr>
      <vt:lpstr>Helvetica</vt:lpstr>
      <vt:lpstr>Roboto Mono Web</vt:lpstr>
      <vt:lpstr>Segoe UI</vt:lpstr>
      <vt:lpstr>Office Theme</vt:lpstr>
      <vt:lpstr>1_Office Theme</vt:lpstr>
      <vt:lpstr>First-Episode Psychosis (FEP) Series: Empowering Mobile Crisis Teams to Recognize and Respond to People Experiencing FEP</vt:lpstr>
      <vt:lpstr>California Land Acknowledgement</vt:lpstr>
      <vt:lpstr>First-Episode Psychosis (FEP) Series: Empowering Mobile Crisis Teams to Recognize and Respond to People Experiencing FEP 2</vt:lpstr>
      <vt:lpstr>First-Episode Psychosis (FEP) Series: Empowering Mobile Crisis Teams to Recognize and Respond to People Experiencing FEP 3</vt:lpstr>
      <vt:lpstr>The Importance of Today’s Training:</vt:lpstr>
      <vt:lpstr>First-Episode Psychosis (FEP) Series: Empowering Mobile Crisis Teams to Recognize and Respond to People Experiencing FEP 4</vt:lpstr>
      <vt:lpstr>Today’s EPI-CAL Presenters</vt:lpstr>
      <vt:lpstr>Learning Objectives</vt:lpstr>
      <vt:lpstr>The Primary Goals for Mobile Crisis Teams</vt:lpstr>
      <vt:lpstr>The Goal is to Get People Back to What Matters to Them.</vt:lpstr>
      <vt:lpstr>Psychosis is Viewed Differently Across Cultures, and Reactions to Psychosis are Different for Everyone.   </vt:lpstr>
      <vt:lpstr>Be Mindful of Unhelpful Biases  That May Develop About Psychosis as a Result of Working in Crisis/High Acuity Settings.</vt:lpstr>
      <vt:lpstr>The Situation</vt:lpstr>
      <vt:lpstr>Keys to Effective Engagement</vt:lpstr>
      <vt:lpstr>Strategies for Mobile Crisis Teams</vt:lpstr>
      <vt:lpstr>Confidentiality Guidelines and Best Practices</vt:lpstr>
      <vt:lpstr>Leading Assessment, Intervention, and Safety Planning    </vt:lpstr>
      <vt:lpstr>Stay Focused</vt:lpstr>
      <vt:lpstr>Let’s Start the Conversation.</vt:lpstr>
      <vt:lpstr>Let’s Continue the Conversation.</vt:lpstr>
      <vt:lpstr>Remember: The Language We Use is Important.</vt:lpstr>
      <vt:lpstr>Managing Safety and Risk</vt:lpstr>
      <vt:lpstr>Is Psychosis “Dangerous?"</vt:lpstr>
      <vt:lpstr>Psychosis and Suicide Risk Considerations </vt:lpstr>
      <vt:lpstr>Safety and Risk</vt:lpstr>
      <vt:lpstr>Risk and Safety for Members and  Danger to Others</vt:lpstr>
      <vt:lpstr>Potential Protective Factors</vt:lpstr>
      <vt:lpstr>Partner to Create a Safety Plan!</vt:lpstr>
      <vt:lpstr>Additional Safety Considerations                         for Safety Planning </vt:lpstr>
      <vt:lpstr>What MCTs Need to Know:  Evaluation of Psychosis Experiences    </vt:lpstr>
      <vt:lpstr>Common Experiences Include:</vt:lpstr>
      <vt:lpstr>Potential Impacts of Psychosis on Daily Life</vt:lpstr>
      <vt:lpstr>Psychosis experiences exist on a spectrum.</vt:lpstr>
      <vt:lpstr>Important Factors to Consider</vt:lpstr>
      <vt:lpstr>Medical Considerations</vt:lpstr>
      <vt:lpstr>What Do all These Illnesses Have in Common?</vt:lpstr>
      <vt:lpstr>If You Hear or Observe Clear Evidence of…</vt:lpstr>
      <vt:lpstr>Life-Threatening Signs:</vt:lpstr>
      <vt:lpstr>Life-Threatening Signs</vt:lpstr>
      <vt:lpstr>Applying Your Knowledge:  Back to the Case Scenario    </vt:lpstr>
      <vt:lpstr>The Situation 1</vt:lpstr>
      <vt:lpstr>The Situation 2</vt:lpstr>
      <vt:lpstr>What Do We Know So Far?</vt:lpstr>
      <vt:lpstr>Let’s Think About Risk. Turn to your neighbor and discuss.</vt:lpstr>
      <vt:lpstr>So, What Do We Do?</vt:lpstr>
      <vt:lpstr> So, What Do We Do? </vt:lpstr>
      <vt:lpstr>What Do We Do?</vt:lpstr>
      <vt:lpstr>Key Takeaways for Effective Engagement and Assessment:</vt:lpstr>
      <vt:lpstr>Summary of Takeaways for Mobile Crisis Teams</vt:lpstr>
      <vt:lpstr>Gentle reminders about the complexities of supporting an individual experiencing psychosis through mobile crisis response.</vt:lpstr>
      <vt:lpstr>Questions?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balaji kumar</dc:creator>
  <cp:lastModifiedBy>Sinthu Kumar</cp:lastModifiedBy>
  <cp:revision>109</cp:revision>
  <dcterms:created xsi:type="dcterms:W3CDTF">2023-03-01T10:14:43Z</dcterms:created>
  <dcterms:modified xsi:type="dcterms:W3CDTF">2025-05-15T15:51:07Z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D506C07C-C03F-4627-9B41-E4231B762B22</vt:lpwstr>
  </property>
  <property fmtid="{D5CDD505-2E9C-101B-9397-08002B2CF9AE}" pid="3" name="ArticulatePath">
    <vt:lpwstr>DHCS Template</vt:lpwstr>
  </property>
  <property fmtid="{D5CDD505-2E9C-101B-9397-08002B2CF9AE}" pid="4" name="ContentTypeId">
    <vt:lpwstr>0x0101005E02DC7A8D2A314AB942CBC48731C0B0</vt:lpwstr>
  </property>
  <property fmtid="{D5CDD505-2E9C-101B-9397-08002B2CF9AE}" pid="5" name="MediaServiceImageTags">
    <vt:lpwstr/>
  </property>
</Properties>
</file>