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85" r:id="rId6"/>
    <p:sldMasterId id="2147483700" r:id="rId7"/>
  </p:sldMasterIdLst>
  <p:notesMasterIdLst>
    <p:notesMasterId r:id="rId49"/>
  </p:notesMasterIdLst>
  <p:handoutMasterIdLst>
    <p:handoutMasterId r:id="rId50"/>
  </p:handoutMasterIdLst>
  <p:sldIdLst>
    <p:sldId id="256" r:id="rId8"/>
    <p:sldId id="2438" r:id="rId9"/>
    <p:sldId id="2410" r:id="rId10"/>
    <p:sldId id="2475" r:id="rId11"/>
    <p:sldId id="2402" r:id="rId12"/>
    <p:sldId id="2476" r:id="rId13"/>
    <p:sldId id="2504" r:id="rId14"/>
    <p:sldId id="2468" r:id="rId15"/>
    <p:sldId id="1079" r:id="rId16"/>
    <p:sldId id="2505" r:id="rId17"/>
    <p:sldId id="2478" r:id="rId18"/>
    <p:sldId id="2479" r:id="rId19"/>
    <p:sldId id="2492" r:id="rId20"/>
    <p:sldId id="2460" r:id="rId21"/>
    <p:sldId id="2506" r:id="rId22"/>
    <p:sldId id="292" r:id="rId23"/>
    <p:sldId id="1106" r:id="rId24"/>
    <p:sldId id="291" r:id="rId25"/>
    <p:sldId id="2480" r:id="rId26"/>
    <p:sldId id="1110" r:id="rId27"/>
    <p:sldId id="2498" r:id="rId28"/>
    <p:sldId id="2495" r:id="rId29"/>
    <p:sldId id="283" r:id="rId30"/>
    <p:sldId id="2469" r:id="rId31"/>
    <p:sldId id="300" r:id="rId32"/>
    <p:sldId id="1107" r:id="rId33"/>
    <p:sldId id="2496" r:id="rId34"/>
    <p:sldId id="2483" r:id="rId35"/>
    <p:sldId id="2500" r:id="rId36"/>
    <p:sldId id="2501" r:id="rId37"/>
    <p:sldId id="2507" r:id="rId38"/>
    <p:sldId id="2484" r:id="rId39"/>
    <p:sldId id="2487" r:id="rId40"/>
    <p:sldId id="2477" r:id="rId41"/>
    <p:sldId id="2486" r:id="rId42"/>
    <p:sldId id="2502" r:id="rId43"/>
    <p:sldId id="2503" r:id="rId44"/>
    <p:sldId id="265" r:id="rId45"/>
    <p:sldId id="273" r:id="rId46"/>
    <p:sldId id="2413" r:id="rId47"/>
    <p:sldId id="2419"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05804-D304-BA36-6390-3EDFC6219E38}" name="Miranda March (she/her)" initials="" userId="S::mmarch@cars-rp.org::28adf639-8e16-4a35-97d3-639e10cb019a" providerId="AD"/>
  <p188:author id="{45E02D10-911F-D6A7-4B16-6EB77EE9005F}" name="Spalding, Jorden@DHCS" initials="SJ" userId="S::jorden.spalding@dhcs.ca.gov::d5e46666-16a5-4926-b7ed-52086eb36ab9" providerId="AD"/>
  <p188:author id="{0BACDC10-0991-693B-7349-C3D921DC44FB}" name="Danielle Raghib (she/her)" initials="DR" userId="S::draghib@cars-rp.org::21066318-0d0a-45db-a8b1-4a0dfcbd43b3" providerId="AD"/>
  <p188:author id="{1D65DA20-0273-1108-12F4-2EE3CD408C60}" name="Deann Rogers" initials="DR" userId="S::drogers@ahpnet.com::77075752-f6a9-4485-9239-1dc43a75d224" providerId="AD"/>
  <p188:author id="{130A5F49-76AE-8AB0-E408-0F71BD953D77}" name="Katherine M Pierce" initials="KP" userId="sLHleAnn+AhHskx/DdPV3vOnGbBaIenaFBMAkSatSmQ=" providerId="None"/>
  <p188:author id="{C64CBA6C-2979-CBFB-0CF7-F73487B306EA}" name="Armenta, Sonia@DHCS" initials="AS" userId="S::sonia.armenta_dhcs.ca.gov#ext#@ahpnet.com::bb0f3c51-a705-40b7-8332-71949b71db51" providerId="AD"/>
  <p188:author id="{B2332A94-6780-C158-093F-73AE6E99B242}" name="Euna Ra-Smith" initials="ER" userId="S::era-smith@ahpnet.com::1f2fd79b-5923-44da-8627-7f80ff2ad65a" providerId="AD"/>
  <p188:author id="{F703A394-2EF4-C58C-C53B-BC6D99A08DF2}" name="Ingrid Severson (she/hers)" initials="I(" userId="S::iseverson_cars-rp.org#ext#@ahpnet.onmicrosoft.com::f95802eb-8b31-4313-b7b1-7dda5789b28a" providerId="AD"/>
  <p188:author id="{C4D7D098-B7AC-77C4-D0EB-36DFBA2BF408}" name="Slaton, Crystal@DHCS" initials="SC" userId="S::crystal.slaton@dhcs.ca.gov::7ef9cca3-a89b-4d0a-b02b-b65b5a20c72e" providerId="AD"/>
  <p188:author id="{7CA80EA4-CF02-D28D-7501-8D2520659EFC}" name="Barajas, Arianna@DHCS" initials="BA" userId="S::arianna.barajas@dhcs.ca.gov::22b325d7-1c84-47ce-b08a-c132100a7975" providerId="AD"/>
  <p188:author id="{0BDEE7DA-AF2B-7C6E-4640-F7A4D082B299}" name="Tara A Niendam" initials="TN" userId="S::tniendam@ucdavis.edu::4670a0db-3a6d-450e-b508-bd2a19e3311b" providerId="AD"/>
  <p188:author id="{12EF0EEB-4259-5F81-410E-16697E8BB2E3}" name="Nigusse Bland, Anton@DHCS" initials="NA" userId="S::anton.nigussebland@dhcs.ca.gov::2adf3dd1-4d26-44a6-8a12-3f4eb32e8c71" providerId="AD"/>
  <p188:author id="{4EC4DEFF-9630-BB1B-C4B0-C0453AF9DDF2}" name="Ramirez, Ka@DHCS" initials="RK" userId="S::ka.ramirez@dhcs.ca.gov::c1bda284-a84a-484b-b51f-8138b25fb9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E8D"/>
    <a:srgbClr val="15315A"/>
    <a:srgbClr val="C4E9F6"/>
    <a:srgbClr val="1148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DFF26-B303-474A-91C1-726ADC5D920D}" v="1" dt="2025-05-15T15:54:22.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48" d="100"/>
          <a:sy n="48" d="100"/>
        </p:scale>
        <p:origin x="62" y="437"/>
      </p:cViewPr>
      <p:guideLst/>
    </p:cSldViewPr>
  </p:slideViewPr>
  <p:outlineViewPr>
    <p:cViewPr>
      <p:scale>
        <a:sx n="33" d="100"/>
        <a:sy n="33" d="100"/>
      </p:scale>
      <p:origin x="0" y="-223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66E69-D68E-490D-8E70-EB306B74295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27F860-B0CB-444A-B6BF-809F396A866B}">
      <dgm:prSet custT="1"/>
      <dgm:spPr/>
      <dgm:t>
        <a:bodyPr/>
        <a:lstStyle/>
        <a:p>
          <a:pPr>
            <a:lnSpc>
              <a:spcPct val="100000"/>
            </a:lnSpc>
          </a:pPr>
          <a:r>
            <a:rPr lang="en-US" sz="2000">
              <a:solidFill>
                <a:srgbClr val="000000"/>
              </a:solidFill>
              <a:latin typeface="+mn-lt"/>
              <a:cs typeface="Segoe UI"/>
            </a:rPr>
            <a:t>Family and support persons can always provide information to the team. </a:t>
          </a:r>
        </a:p>
      </dgm:t>
    </dgm:pt>
    <dgm:pt modelId="{3657B470-CD98-4834-A3FA-6B0100DE49C6}" type="parTrans" cxnId="{0FF7EC81-E46B-48E6-B309-1C1F04C62A90}">
      <dgm:prSet/>
      <dgm:spPr/>
      <dgm:t>
        <a:bodyPr/>
        <a:lstStyle/>
        <a:p>
          <a:endParaRPr lang="en-US"/>
        </a:p>
      </dgm:t>
    </dgm:pt>
    <dgm:pt modelId="{B38B857D-AA14-4340-B4A4-C28EF492DB17}" type="sibTrans" cxnId="{0FF7EC81-E46B-48E6-B309-1C1F04C62A90}">
      <dgm:prSet/>
      <dgm:spPr/>
      <dgm:t>
        <a:bodyPr/>
        <a:lstStyle/>
        <a:p>
          <a:endParaRPr lang="en-US"/>
        </a:p>
      </dgm:t>
    </dgm:pt>
    <dgm:pt modelId="{0997E825-BB12-49A2-8E02-C24240E1DE84}">
      <dgm:prSet custT="1"/>
      <dgm:spPr/>
      <dgm:t>
        <a:bodyPr/>
        <a:lstStyle/>
        <a:p>
          <a:pPr>
            <a:lnSpc>
              <a:spcPct val="100000"/>
            </a:lnSpc>
          </a:pPr>
          <a:r>
            <a:rPr lang="en-US" sz="2000">
              <a:solidFill>
                <a:srgbClr val="000000"/>
              </a:solidFill>
              <a:latin typeface="+mn-lt"/>
              <a:cs typeface="Segoe UI"/>
            </a:rPr>
            <a:t>Conversations that focus on shared concerns and shared goals are most effective. </a:t>
          </a:r>
        </a:p>
      </dgm:t>
    </dgm:pt>
    <dgm:pt modelId="{31B20A2E-2E71-484B-A840-94DCD1CF7F29}" type="parTrans" cxnId="{7038EA0E-B458-46FD-BB10-9EA6456E9981}">
      <dgm:prSet/>
      <dgm:spPr/>
      <dgm:t>
        <a:bodyPr/>
        <a:lstStyle/>
        <a:p>
          <a:endParaRPr lang="en-US"/>
        </a:p>
      </dgm:t>
    </dgm:pt>
    <dgm:pt modelId="{57106C96-7A9A-45E8-9713-A3EFE10215DB}" type="sibTrans" cxnId="{7038EA0E-B458-46FD-BB10-9EA6456E9981}">
      <dgm:prSet/>
      <dgm:spPr/>
      <dgm:t>
        <a:bodyPr/>
        <a:lstStyle/>
        <a:p>
          <a:endParaRPr lang="en-US"/>
        </a:p>
      </dgm:t>
    </dgm:pt>
    <dgm:pt modelId="{82DD2D19-C795-4012-A44E-AA1ABF856705}">
      <dgm:prSet custT="1"/>
      <dgm:spPr>
        <a:solidFill>
          <a:srgbClr val="FFFFFF"/>
        </a:solidFill>
      </dgm:spPr>
      <dgm:t>
        <a:bodyPr/>
        <a:lstStyle/>
        <a:p>
          <a:pPr>
            <a:lnSpc>
              <a:spcPct val="100000"/>
            </a:lnSpc>
          </a:pPr>
          <a:r>
            <a:rPr lang="en-US" sz="2000">
              <a:solidFill>
                <a:srgbClr val="000000"/>
              </a:solidFill>
              <a:latin typeface="+mn-lt"/>
              <a:cs typeface="Segoe UI"/>
            </a:rPr>
            <a:t>Statements that imply an individual is impaired or unable to make decisions are not helpful and can be stigmatizing. Choose language that separates the person from the experiences causing concern.</a:t>
          </a:r>
        </a:p>
      </dgm:t>
    </dgm:pt>
    <dgm:pt modelId="{B11B951E-1C5B-4F69-9DDD-FD0D53B41583}" type="parTrans" cxnId="{9CF7062C-5067-4405-9B67-F8EAAFA73134}">
      <dgm:prSet/>
      <dgm:spPr/>
      <dgm:t>
        <a:bodyPr/>
        <a:lstStyle/>
        <a:p>
          <a:endParaRPr lang="en-US"/>
        </a:p>
      </dgm:t>
    </dgm:pt>
    <dgm:pt modelId="{25DDBB4F-32AE-472D-9600-E91D335B1B38}" type="sibTrans" cxnId="{9CF7062C-5067-4405-9B67-F8EAAFA73134}">
      <dgm:prSet/>
      <dgm:spPr/>
      <dgm:t>
        <a:bodyPr/>
        <a:lstStyle/>
        <a:p>
          <a:endParaRPr lang="en-US"/>
        </a:p>
      </dgm:t>
    </dgm:pt>
    <dgm:pt modelId="{881D095C-5885-43A3-B5F5-4F15AECB04B3}">
      <dgm:prSet custT="1"/>
      <dgm:spPr/>
      <dgm:t>
        <a:bodyPr/>
        <a:lstStyle/>
        <a:p>
          <a:pPr>
            <a:lnSpc>
              <a:spcPct val="100000"/>
            </a:lnSpc>
          </a:pPr>
          <a:r>
            <a:rPr lang="en-US" sz="2000">
              <a:solidFill>
                <a:srgbClr val="000000"/>
              </a:solidFill>
              <a:latin typeface="+mn-lt"/>
              <a:cs typeface="Segoe UI"/>
            </a:rPr>
            <a:t>Participation in services is up to the individual. </a:t>
          </a:r>
          <a:endParaRPr lang="en-US" sz="2000">
            <a:latin typeface="+mn-lt"/>
          </a:endParaRPr>
        </a:p>
      </dgm:t>
    </dgm:pt>
    <dgm:pt modelId="{95F8E385-AE27-424E-A06A-EF61E78D4FE4}" type="parTrans" cxnId="{78826FD0-B8E3-4D3C-B94A-AAE82DA0920F}">
      <dgm:prSet/>
      <dgm:spPr/>
      <dgm:t>
        <a:bodyPr/>
        <a:lstStyle/>
        <a:p>
          <a:endParaRPr lang="en-US"/>
        </a:p>
      </dgm:t>
    </dgm:pt>
    <dgm:pt modelId="{C99A4E2D-F75B-4563-A9BA-BF752CAEB4B3}" type="sibTrans" cxnId="{78826FD0-B8E3-4D3C-B94A-AAE82DA0920F}">
      <dgm:prSet/>
      <dgm:spPr/>
      <dgm:t>
        <a:bodyPr/>
        <a:lstStyle/>
        <a:p>
          <a:endParaRPr lang="en-US"/>
        </a:p>
      </dgm:t>
    </dgm:pt>
    <dgm:pt modelId="{2045355F-614B-44C6-B938-BD1EA2EA6515}" type="pres">
      <dgm:prSet presAssocID="{A5C66E69-D68E-490D-8E70-EB306B74295E}" presName="root" presStyleCnt="0">
        <dgm:presLayoutVars>
          <dgm:dir/>
          <dgm:resizeHandles val="exact"/>
        </dgm:presLayoutVars>
      </dgm:prSet>
      <dgm:spPr/>
    </dgm:pt>
    <dgm:pt modelId="{C493AD65-51A6-4CCE-9002-17357172BD31}" type="pres">
      <dgm:prSet presAssocID="{AE27F860-B0CB-444A-B6BF-809F396A866B}" presName="compNode" presStyleCnt="0"/>
      <dgm:spPr/>
    </dgm:pt>
    <dgm:pt modelId="{906B086C-AE8E-4608-B564-C3FAAFE58F58}" type="pres">
      <dgm:prSet presAssocID="{AE27F860-B0CB-444A-B6BF-809F396A866B}" presName="bgRect" presStyleLbl="bgShp" presStyleIdx="0" presStyleCnt="4"/>
      <dgm:spPr>
        <a:solidFill>
          <a:srgbClr val="FFFFFF"/>
        </a:solidFill>
      </dgm:spPr>
    </dgm:pt>
    <dgm:pt modelId="{42F2EC96-5A12-40F7-8FE2-0074A75FC30A}" type="pres">
      <dgm:prSet presAssocID="{AE27F860-B0CB-444A-B6BF-809F396A86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466DDFB2-BC1D-40E2-9EEF-525C68DF3F52}" type="pres">
      <dgm:prSet presAssocID="{AE27F860-B0CB-444A-B6BF-809F396A866B}" presName="spaceRect" presStyleCnt="0"/>
      <dgm:spPr/>
    </dgm:pt>
    <dgm:pt modelId="{A174FC58-9805-4A88-BB3F-AB201A1F041D}" type="pres">
      <dgm:prSet presAssocID="{AE27F860-B0CB-444A-B6BF-809F396A866B}" presName="parTx" presStyleLbl="revTx" presStyleIdx="0" presStyleCnt="4">
        <dgm:presLayoutVars>
          <dgm:chMax val="0"/>
          <dgm:chPref val="0"/>
        </dgm:presLayoutVars>
      </dgm:prSet>
      <dgm:spPr/>
    </dgm:pt>
    <dgm:pt modelId="{60444E3B-08B9-40C4-A894-E0A8325BED95}" type="pres">
      <dgm:prSet presAssocID="{B38B857D-AA14-4340-B4A4-C28EF492DB17}" presName="sibTrans" presStyleCnt="0"/>
      <dgm:spPr/>
    </dgm:pt>
    <dgm:pt modelId="{73673225-F744-4118-8E03-823AD70F5A93}" type="pres">
      <dgm:prSet presAssocID="{881D095C-5885-43A3-B5F5-4F15AECB04B3}" presName="compNode" presStyleCnt="0"/>
      <dgm:spPr/>
    </dgm:pt>
    <dgm:pt modelId="{E8919FF8-7D14-4DBE-8E62-7098C9E15FCB}" type="pres">
      <dgm:prSet presAssocID="{881D095C-5885-43A3-B5F5-4F15AECB04B3}" presName="bgRect" presStyleLbl="bgShp" presStyleIdx="1" presStyleCnt="4"/>
      <dgm:spPr>
        <a:noFill/>
      </dgm:spPr>
    </dgm:pt>
    <dgm:pt modelId="{96C353BE-9356-43DC-B515-FAF0B0236344}" type="pres">
      <dgm:prSet presAssocID="{881D095C-5885-43A3-B5F5-4F15AECB04B3}"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 outline"/>
        </a:ext>
      </dgm:extLst>
    </dgm:pt>
    <dgm:pt modelId="{008A77CF-3768-457B-913E-934026510838}" type="pres">
      <dgm:prSet presAssocID="{881D095C-5885-43A3-B5F5-4F15AECB04B3}" presName="spaceRect" presStyleCnt="0"/>
      <dgm:spPr/>
    </dgm:pt>
    <dgm:pt modelId="{7DD13401-5FA7-4EBA-9DCC-F9CB021A9834}" type="pres">
      <dgm:prSet presAssocID="{881D095C-5885-43A3-B5F5-4F15AECB04B3}" presName="parTx" presStyleLbl="revTx" presStyleIdx="1" presStyleCnt="4">
        <dgm:presLayoutVars>
          <dgm:chMax val="0"/>
          <dgm:chPref val="0"/>
        </dgm:presLayoutVars>
      </dgm:prSet>
      <dgm:spPr/>
    </dgm:pt>
    <dgm:pt modelId="{DFCB9C3A-18B2-44C8-B875-A96E570EE664}" type="pres">
      <dgm:prSet presAssocID="{C99A4E2D-F75B-4563-A9BA-BF752CAEB4B3}" presName="sibTrans" presStyleCnt="0"/>
      <dgm:spPr/>
    </dgm:pt>
    <dgm:pt modelId="{47DED843-F2E4-4317-A6F1-0C2929FAF03F}" type="pres">
      <dgm:prSet presAssocID="{0997E825-BB12-49A2-8E02-C24240E1DE84}" presName="compNode" presStyleCnt="0"/>
      <dgm:spPr/>
    </dgm:pt>
    <dgm:pt modelId="{6BDFDA1F-0079-464D-AF77-3D7E8CD1E45C}" type="pres">
      <dgm:prSet presAssocID="{0997E825-BB12-49A2-8E02-C24240E1DE84}" presName="bgRect" presStyleLbl="bgShp" presStyleIdx="2" presStyleCnt="4"/>
      <dgm:spPr>
        <a:solidFill>
          <a:srgbClr val="FFFFFF"/>
        </a:solidFill>
      </dgm:spPr>
    </dgm:pt>
    <dgm:pt modelId="{F9D85E12-BD6D-4D1D-BDE2-4010D5B371F1}" type="pres">
      <dgm:prSet presAssocID="{0997E825-BB12-49A2-8E02-C24240E1DE84}" presName="iconRect" presStyleLbl="node1" presStyleIdx="2" presStyleCnt="4" custLinFactNeighborX="-1525" custLinFactNeighborY="-162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F3B80A6F-FE92-498F-A270-02FE85C766FB}" type="pres">
      <dgm:prSet presAssocID="{0997E825-BB12-49A2-8E02-C24240E1DE84}" presName="spaceRect" presStyleCnt="0"/>
      <dgm:spPr/>
    </dgm:pt>
    <dgm:pt modelId="{C3D062CC-01BE-44F2-9453-139E9A6159DC}" type="pres">
      <dgm:prSet presAssocID="{0997E825-BB12-49A2-8E02-C24240E1DE84}" presName="parTx" presStyleLbl="revTx" presStyleIdx="2" presStyleCnt="4" custScaleY="84413" custLinFactNeighborY="-5353">
        <dgm:presLayoutVars>
          <dgm:chMax val="0"/>
          <dgm:chPref val="0"/>
        </dgm:presLayoutVars>
      </dgm:prSet>
      <dgm:spPr/>
    </dgm:pt>
    <dgm:pt modelId="{F6A194F0-840B-4792-8DE8-1742FAC20833}" type="pres">
      <dgm:prSet presAssocID="{57106C96-7A9A-45E8-9713-A3EFE10215DB}" presName="sibTrans" presStyleCnt="0"/>
      <dgm:spPr/>
    </dgm:pt>
    <dgm:pt modelId="{7DF5DE7C-0A1B-4165-BE70-1AFB7AD916A0}" type="pres">
      <dgm:prSet presAssocID="{82DD2D19-C795-4012-A44E-AA1ABF856705}" presName="compNode" presStyleCnt="0"/>
      <dgm:spPr/>
    </dgm:pt>
    <dgm:pt modelId="{8BD6953E-B8EE-4C3B-B7A2-BB3B6A9BF67F}" type="pres">
      <dgm:prSet presAssocID="{82DD2D19-C795-4012-A44E-AA1ABF856705}" presName="bgRect" presStyleLbl="bgShp" presStyleIdx="3" presStyleCnt="4"/>
      <dgm:spPr>
        <a:solidFill>
          <a:srgbClr val="FFFFFF"/>
        </a:solidFill>
      </dgm:spPr>
    </dgm:pt>
    <dgm:pt modelId="{FCE00677-AC25-4665-9DC9-ABBA5BDE983E}" type="pres">
      <dgm:prSet presAssocID="{82DD2D19-C795-4012-A44E-AA1ABF856705}" presName="iconRect" presStyleLbl="node1" presStyleIdx="3"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9C0E55D1-E4FB-468C-94A7-9E2EA2E313F4}" type="pres">
      <dgm:prSet presAssocID="{82DD2D19-C795-4012-A44E-AA1ABF856705}" presName="spaceRect" presStyleCnt="0"/>
      <dgm:spPr/>
    </dgm:pt>
    <dgm:pt modelId="{2CD5470D-2CC5-448A-974C-B2CCFCF87DCA}" type="pres">
      <dgm:prSet presAssocID="{82DD2D19-C795-4012-A44E-AA1ABF856705}" presName="parTx" presStyleLbl="revTx" presStyleIdx="3" presStyleCnt="4" custLinFactNeighborY="9552">
        <dgm:presLayoutVars>
          <dgm:chMax val="0"/>
          <dgm:chPref val="0"/>
        </dgm:presLayoutVars>
      </dgm:prSet>
      <dgm:spPr/>
    </dgm:pt>
  </dgm:ptLst>
  <dgm:cxnLst>
    <dgm:cxn modelId="{7038EA0E-B458-46FD-BB10-9EA6456E9981}" srcId="{A5C66E69-D68E-490D-8E70-EB306B74295E}" destId="{0997E825-BB12-49A2-8E02-C24240E1DE84}" srcOrd="2" destOrd="0" parTransId="{31B20A2E-2E71-484B-A840-94DCD1CF7F29}" sibTransId="{57106C96-7A9A-45E8-9713-A3EFE10215DB}"/>
    <dgm:cxn modelId="{9CF7062C-5067-4405-9B67-F8EAAFA73134}" srcId="{A5C66E69-D68E-490D-8E70-EB306B74295E}" destId="{82DD2D19-C795-4012-A44E-AA1ABF856705}" srcOrd="3" destOrd="0" parTransId="{B11B951E-1C5B-4F69-9DDD-FD0D53B41583}" sibTransId="{25DDBB4F-32AE-472D-9600-E91D335B1B38}"/>
    <dgm:cxn modelId="{FD0BE63E-5C7D-40ED-B0AC-47B2BA1ECA55}" type="presOf" srcId="{A5C66E69-D68E-490D-8E70-EB306B74295E}" destId="{2045355F-614B-44C6-B938-BD1EA2EA6515}" srcOrd="0" destOrd="0" presId="urn:microsoft.com/office/officeart/2018/2/layout/IconVerticalSolidList"/>
    <dgm:cxn modelId="{CA030F49-4CFD-4BC2-988E-3A473EFC8BB5}" type="presOf" srcId="{881D095C-5885-43A3-B5F5-4F15AECB04B3}" destId="{7DD13401-5FA7-4EBA-9DCC-F9CB021A9834}" srcOrd="0" destOrd="0" presId="urn:microsoft.com/office/officeart/2018/2/layout/IconVerticalSolidList"/>
    <dgm:cxn modelId="{0FF7EC81-E46B-48E6-B309-1C1F04C62A90}" srcId="{A5C66E69-D68E-490D-8E70-EB306B74295E}" destId="{AE27F860-B0CB-444A-B6BF-809F396A866B}" srcOrd="0" destOrd="0" parTransId="{3657B470-CD98-4834-A3FA-6B0100DE49C6}" sibTransId="{B38B857D-AA14-4340-B4A4-C28EF492DB17}"/>
    <dgm:cxn modelId="{B29E4C84-32FF-4D43-BD5B-BC120C554F9E}" type="presOf" srcId="{AE27F860-B0CB-444A-B6BF-809F396A866B}" destId="{A174FC58-9805-4A88-BB3F-AB201A1F041D}" srcOrd="0" destOrd="0" presId="urn:microsoft.com/office/officeart/2018/2/layout/IconVerticalSolidList"/>
    <dgm:cxn modelId="{78826FD0-B8E3-4D3C-B94A-AAE82DA0920F}" srcId="{A5C66E69-D68E-490D-8E70-EB306B74295E}" destId="{881D095C-5885-43A3-B5F5-4F15AECB04B3}" srcOrd="1" destOrd="0" parTransId="{95F8E385-AE27-424E-A06A-EF61E78D4FE4}" sibTransId="{C99A4E2D-F75B-4563-A9BA-BF752CAEB4B3}"/>
    <dgm:cxn modelId="{DFF689E9-EA02-41C2-B945-130A3E6C04BD}" type="presOf" srcId="{0997E825-BB12-49A2-8E02-C24240E1DE84}" destId="{C3D062CC-01BE-44F2-9453-139E9A6159DC}" srcOrd="0" destOrd="0" presId="urn:microsoft.com/office/officeart/2018/2/layout/IconVerticalSolidList"/>
    <dgm:cxn modelId="{19EE5AFD-20A6-4402-A762-1ED5D66E3660}" type="presOf" srcId="{82DD2D19-C795-4012-A44E-AA1ABF856705}" destId="{2CD5470D-2CC5-448A-974C-B2CCFCF87DCA}" srcOrd="0" destOrd="0" presId="urn:microsoft.com/office/officeart/2018/2/layout/IconVerticalSolidList"/>
    <dgm:cxn modelId="{7AF46BE3-EEA6-4B4A-AFBD-4BB3AE57C39E}" type="presParOf" srcId="{2045355F-614B-44C6-B938-BD1EA2EA6515}" destId="{C493AD65-51A6-4CCE-9002-17357172BD31}" srcOrd="0" destOrd="0" presId="urn:microsoft.com/office/officeart/2018/2/layout/IconVerticalSolidList"/>
    <dgm:cxn modelId="{4BD29B2E-A467-4536-86A9-853343567402}" type="presParOf" srcId="{C493AD65-51A6-4CCE-9002-17357172BD31}" destId="{906B086C-AE8E-4608-B564-C3FAAFE58F58}" srcOrd="0" destOrd="0" presId="urn:microsoft.com/office/officeart/2018/2/layout/IconVerticalSolidList"/>
    <dgm:cxn modelId="{45C9192E-37C8-4D16-B3A9-D78D68FBCEB2}" type="presParOf" srcId="{C493AD65-51A6-4CCE-9002-17357172BD31}" destId="{42F2EC96-5A12-40F7-8FE2-0074A75FC30A}" srcOrd="1" destOrd="0" presId="urn:microsoft.com/office/officeart/2018/2/layout/IconVerticalSolidList"/>
    <dgm:cxn modelId="{4A0B7DFE-D871-41F6-B423-ED8C82493860}" type="presParOf" srcId="{C493AD65-51A6-4CCE-9002-17357172BD31}" destId="{466DDFB2-BC1D-40E2-9EEF-525C68DF3F52}" srcOrd="2" destOrd="0" presId="urn:microsoft.com/office/officeart/2018/2/layout/IconVerticalSolidList"/>
    <dgm:cxn modelId="{C759CB23-6BC7-4F19-BC6A-B114F27983AC}" type="presParOf" srcId="{C493AD65-51A6-4CCE-9002-17357172BD31}" destId="{A174FC58-9805-4A88-BB3F-AB201A1F041D}" srcOrd="3" destOrd="0" presId="urn:microsoft.com/office/officeart/2018/2/layout/IconVerticalSolidList"/>
    <dgm:cxn modelId="{D22A01AF-4F87-4B8C-87E9-6817D9B779FD}" type="presParOf" srcId="{2045355F-614B-44C6-B938-BD1EA2EA6515}" destId="{60444E3B-08B9-40C4-A894-E0A8325BED95}" srcOrd="1" destOrd="0" presId="urn:microsoft.com/office/officeart/2018/2/layout/IconVerticalSolidList"/>
    <dgm:cxn modelId="{0EB371E1-3546-419A-851C-3293C51A5FFE}" type="presParOf" srcId="{2045355F-614B-44C6-B938-BD1EA2EA6515}" destId="{73673225-F744-4118-8E03-823AD70F5A93}" srcOrd="2" destOrd="0" presId="urn:microsoft.com/office/officeart/2018/2/layout/IconVerticalSolidList"/>
    <dgm:cxn modelId="{F93704C7-C5BB-4C2C-B584-E61A4020C01B}" type="presParOf" srcId="{73673225-F744-4118-8E03-823AD70F5A93}" destId="{E8919FF8-7D14-4DBE-8E62-7098C9E15FCB}" srcOrd="0" destOrd="0" presId="urn:microsoft.com/office/officeart/2018/2/layout/IconVerticalSolidList"/>
    <dgm:cxn modelId="{E95EE66D-31F4-4AC4-9BEF-ACD5E2C22481}" type="presParOf" srcId="{73673225-F744-4118-8E03-823AD70F5A93}" destId="{96C353BE-9356-43DC-B515-FAF0B0236344}" srcOrd="1" destOrd="0" presId="urn:microsoft.com/office/officeart/2018/2/layout/IconVerticalSolidList"/>
    <dgm:cxn modelId="{0D1F6383-35BB-4B9F-BDFF-DE3A38DC2AA3}" type="presParOf" srcId="{73673225-F744-4118-8E03-823AD70F5A93}" destId="{008A77CF-3768-457B-913E-934026510838}" srcOrd="2" destOrd="0" presId="urn:microsoft.com/office/officeart/2018/2/layout/IconVerticalSolidList"/>
    <dgm:cxn modelId="{7F5BCF31-4495-42B5-93FC-C7F244D9946A}" type="presParOf" srcId="{73673225-F744-4118-8E03-823AD70F5A93}" destId="{7DD13401-5FA7-4EBA-9DCC-F9CB021A9834}" srcOrd="3" destOrd="0" presId="urn:microsoft.com/office/officeart/2018/2/layout/IconVerticalSolidList"/>
    <dgm:cxn modelId="{BBEE815D-8F23-4433-A3E7-9DC5E5504860}" type="presParOf" srcId="{2045355F-614B-44C6-B938-BD1EA2EA6515}" destId="{DFCB9C3A-18B2-44C8-B875-A96E570EE664}" srcOrd="3" destOrd="0" presId="urn:microsoft.com/office/officeart/2018/2/layout/IconVerticalSolidList"/>
    <dgm:cxn modelId="{3C83C9A2-D8E1-44F3-BD9A-4E0B42CBA787}" type="presParOf" srcId="{2045355F-614B-44C6-B938-BD1EA2EA6515}" destId="{47DED843-F2E4-4317-A6F1-0C2929FAF03F}" srcOrd="4" destOrd="0" presId="urn:microsoft.com/office/officeart/2018/2/layout/IconVerticalSolidList"/>
    <dgm:cxn modelId="{C07D0532-1801-47C2-85BE-942FDA8C4736}" type="presParOf" srcId="{47DED843-F2E4-4317-A6F1-0C2929FAF03F}" destId="{6BDFDA1F-0079-464D-AF77-3D7E8CD1E45C}" srcOrd="0" destOrd="0" presId="urn:microsoft.com/office/officeart/2018/2/layout/IconVerticalSolidList"/>
    <dgm:cxn modelId="{C401C47C-45DC-4EEF-97B7-A29AFAF468D6}" type="presParOf" srcId="{47DED843-F2E4-4317-A6F1-0C2929FAF03F}" destId="{F9D85E12-BD6D-4D1D-BDE2-4010D5B371F1}" srcOrd="1" destOrd="0" presId="urn:microsoft.com/office/officeart/2018/2/layout/IconVerticalSolidList"/>
    <dgm:cxn modelId="{711321F3-F805-4549-9DB5-32266C3A55EA}" type="presParOf" srcId="{47DED843-F2E4-4317-A6F1-0C2929FAF03F}" destId="{F3B80A6F-FE92-498F-A270-02FE85C766FB}" srcOrd="2" destOrd="0" presId="urn:microsoft.com/office/officeart/2018/2/layout/IconVerticalSolidList"/>
    <dgm:cxn modelId="{BAB39F83-B133-455F-AA34-C34F3282BE71}" type="presParOf" srcId="{47DED843-F2E4-4317-A6F1-0C2929FAF03F}" destId="{C3D062CC-01BE-44F2-9453-139E9A6159DC}" srcOrd="3" destOrd="0" presId="urn:microsoft.com/office/officeart/2018/2/layout/IconVerticalSolidList"/>
    <dgm:cxn modelId="{A166B2A4-7B00-4FA5-AC83-866DDC6900C5}" type="presParOf" srcId="{2045355F-614B-44C6-B938-BD1EA2EA6515}" destId="{F6A194F0-840B-4792-8DE8-1742FAC20833}" srcOrd="5" destOrd="0" presId="urn:microsoft.com/office/officeart/2018/2/layout/IconVerticalSolidList"/>
    <dgm:cxn modelId="{5E43C51C-BBF1-4F23-907A-21F0589657B5}" type="presParOf" srcId="{2045355F-614B-44C6-B938-BD1EA2EA6515}" destId="{7DF5DE7C-0A1B-4165-BE70-1AFB7AD916A0}" srcOrd="6" destOrd="0" presId="urn:microsoft.com/office/officeart/2018/2/layout/IconVerticalSolidList"/>
    <dgm:cxn modelId="{4B3D9040-D02C-4F0E-9D7B-D24623A909D6}" type="presParOf" srcId="{7DF5DE7C-0A1B-4165-BE70-1AFB7AD916A0}" destId="{8BD6953E-B8EE-4C3B-B7A2-BB3B6A9BF67F}" srcOrd="0" destOrd="0" presId="urn:microsoft.com/office/officeart/2018/2/layout/IconVerticalSolidList"/>
    <dgm:cxn modelId="{37CAF9B7-F3AF-4D6D-88AE-961246DCD212}" type="presParOf" srcId="{7DF5DE7C-0A1B-4165-BE70-1AFB7AD916A0}" destId="{FCE00677-AC25-4665-9DC9-ABBA5BDE983E}" srcOrd="1" destOrd="0" presId="urn:microsoft.com/office/officeart/2018/2/layout/IconVerticalSolidList"/>
    <dgm:cxn modelId="{C188701C-63DC-426F-A42E-0254F61B59DB}" type="presParOf" srcId="{7DF5DE7C-0A1B-4165-BE70-1AFB7AD916A0}" destId="{9C0E55D1-E4FB-468C-94A7-9E2EA2E313F4}" srcOrd="2" destOrd="0" presId="urn:microsoft.com/office/officeart/2018/2/layout/IconVerticalSolidList"/>
    <dgm:cxn modelId="{89D84E3B-84CC-485F-A631-FEB24B2EF62E}" type="presParOf" srcId="{7DF5DE7C-0A1B-4165-BE70-1AFB7AD916A0}" destId="{2CD5470D-2CC5-448A-974C-B2CCFCF87D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923DC6-AF7A-4ED4-991E-D9B7017BF5D6}" type="doc">
      <dgm:prSet loTypeId="urn:microsoft.com/office/officeart/2005/8/layout/pList2" loCatId="list" qsTypeId="urn:microsoft.com/office/officeart/2005/8/quickstyle/simple1" qsCatId="simple" csTypeId="urn:microsoft.com/office/officeart/2005/8/colors/accent1_2" csCatId="accent1" phldr="1"/>
      <dgm:spPr/>
    </dgm:pt>
    <dgm:pt modelId="{2AAE6CEB-B696-42E1-BBFE-52C6783BC831}">
      <dgm:prSet phldrT="[Text]" custT="1"/>
      <dgm:spPr/>
      <dgm:t>
        <a:bodyPr/>
        <a:lstStyle/>
        <a:p>
          <a:pPr algn="l">
            <a:buClrTx/>
            <a:buSzTx/>
          </a:pPr>
          <a:endParaRPr lang="en-US" sz="1700" b="0">
            <a:solidFill>
              <a:schemeClr val="bg1"/>
            </a:solidFill>
            <a:latin typeface="Segoe UI Semibold" panose="020B0702040204020203" pitchFamily="34" charset="0"/>
            <a:cs typeface="Segoe UI Semibold" panose="020B0702040204020203" pitchFamily="34" charset="0"/>
          </a:endParaRPr>
        </a:p>
      </dgm:t>
    </dgm:pt>
    <dgm:pt modelId="{6BD5524E-C5F4-453D-BA48-0F65DCAB2CF2}" type="parTrans" cxnId="{8662A8B5-208E-4846-ABC6-0ECD182C253C}">
      <dgm:prSet/>
      <dgm:spPr/>
      <dgm:t>
        <a:bodyPr/>
        <a:lstStyle/>
        <a:p>
          <a:endParaRPr lang="en-US"/>
        </a:p>
      </dgm:t>
    </dgm:pt>
    <dgm:pt modelId="{F2CC935B-930B-4D0B-B828-306E2371A829}" type="sibTrans" cxnId="{8662A8B5-208E-4846-ABC6-0ECD182C253C}">
      <dgm:prSet/>
      <dgm:spPr/>
      <dgm:t>
        <a:bodyPr/>
        <a:lstStyle/>
        <a:p>
          <a:endParaRPr lang="en-US"/>
        </a:p>
      </dgm:t>
    </dgm:pt>
    <dgm:pt modelId="{DE08460F-BA99-4933-8BE0-F2734CE0953D}">
      <dgm:prSet phldrT="[Text]" custT="1"/>
      <dgm:spPr/>
      <dgm:t>
        <a:bodyPr/>
        <a:lstStyle/>
        <a:p>
          <a:pPr algn="l">
            <a:buClrTx/>
            <a:buSzTx/>
            <a:buFont typeface="Arial" panose="020B0604020202020204" pitchFamily="34" charset="0"/>
            <a:buChar char="•"/>
          </a:pPr>
          <a:endParaRPr lang="en-US" sz="1700">
            <a:solidFill>
              <a:schemeClr val="bg1"/>
            </a:solidFill>
            <a:latin typeface="Segoe UI Semibold" panose="020B0702040204020203" pitchFamily="34" charset="0"/>
            <a:cs typeface="Segoe UI Semibold" panose="020B0702040204020203" pitchFamily="34" charset="0"/>
          </a:endParaRPr>
        </a:p>
      </dgm:t>
    </dgm:pt>
    <dgm:pt modelId="{4CF50BB7-385A-4E11-870E-B18029CC6E80}" type="sibTrans" cxnId="{8BE1F1C5-9665-4B91-9C9C-6F7EAB2972D9}">
      <dgm:prSet/>
      <dgm:spPr/>
      <dgm:t>
        <a:bodyPr/>
        <a:lstStyle/>
        <a:p>
          <a:endParaRPr lang="en-US"/>
        </a:p>
      </dgm:t>
    </dgm:pt>
    <dgm:pt modelId="{FF93C080-8AAD-4386-B49E-9B52BE5C941A}" type="parTrans" cxnId="{8BE1F1C5-9665-4B91-9C9C-6F7EAB2972D9}">
      <dgm:prSet/>
      <dgm:spPr/>
      <dgm:t>
        <a:bodyPr/>
        <a:lstStyle/>
        <a:p>
          <a:endParaRPr lang="en-US"/>
        </a:p>
      </dgm:t>
    </dgm:pt>
    <dgm:pt modelId="{9B7668D2-30C0-4CAA-8D1A-F33B319FBB77}">
      <dgm:prSet phldrT="[Text]" custT="1"/>
      <dgm:spPr/>
      <dgm:t>
        <a:bodyPr/>
        <a:lstStyle/>
        <a:p>
          <a:pPr algn="l">
            <a:buClrTx/>
            <a:buSzTx/>
            <a:buFont typeface="Arial" panose="020B0604020202020204" pitchFamily="34" charset="0"/>
            <a:buChar char="•"/>
          </a:pPr>
          <a:endParaRPr lang="en-US" sz="1700">
            <a:solidFill>
              <a:schemeClr val="bg1"/>
            </a:solidFill>
            <a:latin typeface="Segoe UI Semibold" panose="020B0702040204020203" pitchFamily="34" charset="0"/>
            <a:cs typeface="Segoe UI Semibold" panose="020B0702040204020203" pitchFamily="34" charset="0"/>
          </a:endParaRPr>
        </a:p>
      </dgm:t>
    </dgm:pt>
    <dgm:pt modelId="{DCF08086-596B-46A8-BF72-6930A05E8E39}" type="parTrans" cxnId="{7626F520-B9B5-40DE-811E-0AC977D87F2F}">
      <dgm:prSet/>
      <dgm:spPr/>
      <dgm:t>
        <a:bodyPr/>
        <a:lstStyle/>
        <a:p>
          <a:endParaRPr lang="en-US"/>
        </a:p>
      </dgm:t>
    </dgm:pt>
    <dgm:pt modelId="{D7418A1D-5EC6-402E-9807-228AC11DB482}" type="sibTrans" cxnId="{7626F520-B9B5-40DE-811E-0AC977D87F2F}">
      <dgm:prSet/>
      <dgm:spPr/>
      <dgm:t>
        <a:bodyPr/>
        <a:lstStyle/>
        <a:p>
          <a:endParaRPr lang="en-US"/>
        </a:p>
      </dgm:t>
    </dgm:pt>
    <dgm:pt modelId="{3E400516-2DCE-4164-B9D2-79DD3F35F2B0}" type="pres">
      <dgm:prSet presAssocID="{00923DC6-AF7A-4ED4-991E-D9B7017BF5D6}" presName="Name0" presStyleCnt="0">
        <dgm:presLayoutVars>
          <dgm:dir/>
          <dgm:resizeHandles val="exact"/>
        </dgm:presLayoutVars>
      </dgm:prSet>
      <dgm:spPr/>
    </dgm:pt>
    <dgm:pt modelId="{C92E0E8D-BD9C-476C-9E09-2CEAA296B8FD}" type="pres">
      <dgm:prSet presAssocID="{00923DC6-AF7A-4ED4-991E-D9B7017BF5D6}" presName="bkgdShp" presStyleLbl="alignAccFollowNode1" presStyleIdx="0" presStyleCnt="1" custScaleX="88895" custScaleY="64878" custLinFactNeighborX="-251" custLinFactNeighborY="-14986"/>
      <dgm:spPr/>
    </dgm:pt>
    <dgm:pt modelId="{B901EB0E-D339-49E1-A6CC-E9C55B576D2F}" type="pres">
      <dgm:prSet presAssocID="{00923DC6-AF7A-4ED4-991E-D9B7017BF5D6}" presName="linComp" presStyleCnt="0"/>
      <dgm:spPr/>
    </dgm:pt>
    <dgm:pt modelId="{E856EC53-78B3-4F2E-A9AF-EE42A7B78589}" type="pres">
      <dgm:prSet presAssocID="{2AAE6CEB-B696-42E1-BBFE-52C6783BC831}" presName="compNode" presStyleCnt="0"/>
      <dgm:spPr/>
    </dgm:pt>
    <dgm:pt modelId="{3AC06CFF-373F-4282-879B-742C67CBB391}" type="pres">
      <dgm:prSet presAssocID="{2AAE6CEB-B696-42E1-BBFE-52C6783BC831}" presName="node" presStyleLbl="node1" presStyleIdx="0" presStyleCnt="3" custScaleY="119067" custLinFactNeighborX="719" custLinFactNeighborY="-7212">
        <dgm:presLayoutVars>
          <dgm:bulletEnabled val="1"/>
        </dgm:presLayoutVars>
      </dgm:prSet>
      <dgm:spPr/>
    </dgm:pt>
    <dgm:pt modelId="{7E8FD243-82E8-4079-84CC-17AFFC969B35}" type="pres">
      <dgm:prSet presAssocID="{2AAE6CEB-B696-42E1-BBFE-52C6783BC831}" presName="invisiNode" presStyleLbl="node1" presStyleIdx="0" presStyleCnt="3"/>
      <dgm:spPr/>
    </dgm:pt>
    <dgm:pt modelId="{37BA3CF6-D847-406C-B380-9CDE2EB44283}" type="pres">
      <dgm:prSet presAssocID="{2AAE6CEB-B696-42E1-BBFE-52C6783BC831}" presName="imagNode" presStyleLbl="fgImgPlace1" presStyleIdx="0" presStyleCnt="3" custLinFactNeighborX="-1591" custLinFactNeighborY="-11337"/>
      <dgm:spPr/>
    </dgm:pt>
    <dgm:pt modelId="{4D71BBC7-F8E1-4335-8AC0-C989FEEF9CE4}" type="pres">
      <dgm:prSet presAssocID="{F2CC935B-930B-4D0B-B828-306E2371A829}" presName="sibTrans" presStyleLbl="sibTrans2D1" presStyleIdx="0" presStyleCnt="0"/>
      <dgm:spPr/>
    </dgm:pt>
    <dgm:pt modelId="{F4B4354B-B1CB-48E1-9492-C9DBE556BD56}" type="pres">
      <dgm:prSet presAssocID="{9B7668D2-30C0-4CAA-8D1A-F33B319FBB77}" presName="compNode" presStyleCnt="0"/>
      <dgm:spPr/>
    </dgm:pt>
    <dgm:pt modelId="{A071BA02-6380-45A4-B843-F8B1F288154D}" type="pres">
      <dgm:prSet presAssocID="{9B7668D2-30C0-4CAA-8D1A-F33B319FBB77}" presName="node" presStyleLbl="node1" presStyleIdx="1" presStyleCnt="3" custScaleY="119067" custLinFactNeighborX="-1335" custLinFactNeighborY="-7212">
        <dgm:presLayoutVars>
          <dgm:bulletEnabled val="1"/>
        </dgm:presLayoutVars>
      </dgm:prSet>
      <dgm:spPr/>
    </dgm:pt>
    <dgm:pt modelId="{3E56AA53-78F4-4A82-B408-EA243054545B}" type="pres">
      <dgm:prSet presAssocID="{9B7668D2-30C0-4CAA-8D1A-F33B319FBB77}" presName="invisiNode" presStyleLbl="node1" presStyleIdx="1" presStyleCnt="3"/>
      <dgm:spPr/>
    </dgm:pt>
    <dgm:pt modelId="{8DC1C68F-E689-43B0-ACCC-946EC0192BE6}" type="pres">
      <dgm:prSet presAssocID="{9B7668D2-30C0-4CAA-8D1A-F33B319FBB77}" presName="imagNode" presStyleLbl="fgImgPlace1" presStyleIdx="1" presStyleCnt="3" custLinFactNeighborX="-2152" custLinFactNeighborY="-10757"/>
      <dgm:spPr/>
    </dgm:pt>
    <dgm:pt modelId="{DE95C0E0-1789-44C5-A5E3-1C37188FB161}" type="pres">
      <dgm:prSet presAssocID="{D7418A1D-5EC6-402E-9807-228AC11DB482}" presName="sibTrans" presStyleLbl="sibTrans2D1" presStyleIdx="0" presStyleCnt="0"/>
      <dgm:spPr/>
    </dgm:pt>
    <dgm:pt modelId="{39BDE0B5-1CA8-49B0-9227-08D83F625E25}" type="pres">
      <dgm:prSet presAssocID="{DE08460F-BA99-4933-8BE0-F2734CE0953D}" presName="compNode" presStyleCnt="0"/>
      <dgm:spPr/>
    </dgm:pt>
    <dgm:pt modelId="{C01A1DAE-7662-4075-A8FB-B4FE4649C951}" type="pres">
      <dgm:prSet presAssocID="{DE08460F-BA99-4933-8BE0-F2734CE0953D}" presName="node" presStyleLbl="node1" presStyleIdx="2" presStyleCnt="3" custScaleY="119067" custLinFactNeighborX="-691" custLinFactNeighborY="-7212">
        <dgm:presLayoutVars>
          <dgm:bulletEnabled val="1"/>
        </dgm:presLayoutVars>
      </dgm:prSet>
      <dgm:spPr/>
    </dgm:pt>
    <dgm:pt modelId="{C89FFFA5-EF86-4A24-892E-5B451F4B8FBC}" type="pres">
      <dgm:prSet presAssocID="{DE08460F-BA99-4933-8BE0-F2734CE0953D}" presName="invisiNode" presStyleLbl="node1" presStyleIdx="2" presStyleCnt="3"/>
      <dgm:spPr/>
    </dgm:pt>
    <dgm:pt modelId="{0FA1A117-4B10-4DB0-8BD3-0BD8523F299D}" type="pres">
      <dgm:prSet presAssocID="{DE08460F-BA99-4933-8BE0-F2734CE0953D}" presName="imagNode" presStyleLbl="fgImgPlace1" presStyleIdx="2" presStyleCnt="3" custLinFactNeighborX="-1641" custLinFactNeighborY="-11720"/>
      <dgm:spPr/>
    </dgm:pt>
  </dgm:ptLst>
  <dgm:cxnLst>
    <dgm:cxn modelId="{7626F520-B9B5-40DE-811E-0AC977D87F2F}" srcId="{00923DC6-AF7A-4ED4-991E-D9B7017BF5D6}" destId="{9B7668D2-30C0-4CAA-8D1A-F33B319FBB77}" srcOrd="1" destOrd="0" parTransId="{DCF08086-596B-46A8-BF72-6930A05E8E39}" sibTransId="{D7418A1D-5EC6-402E-9807-228AC11DB482}"/>
    <dgm:cxn modelId="{648F65AF-0456-454D-B76B-6DA097DFA4B6}" type="presOf" srcId="{9B7668D2-30C0-4CAA-8D1A-F33B319FBB77}" destId="{A071BA02-6380-45A4-B843-F8B1F288154D}" srcOrd="0" destOrd="0" presId="urn:microsoft.com/office/officeart/2005/8/layout/pList2"/>
    <dgm:cxn modelId="{8662A8B5-208E-4846-ABC6-0ECD182C253C}" srcId="{00923DC6-AF7A-4ED4-991E-D9B7017BF5D6}" destId="{2AAE6CEB-B696-42E1-BBFE-52C6783BC831}" srcOrd="0" destOrd="0" parTransId="{6BD5524E-C5F4-453D-BA48-0F65DCAB2CF2}" sibTransId="{F2CC935B-930B-4D0B-B828-306E2371A829}"/>
    <dgm:cxn modelId="{8BE1F1C5-9665-4B91-9C9C-6F7EAB2972D9}" srcId="{00923DC6-AF7A-4ED4-991E-D9B7017BF5D6}" destId="{DE08460F-BA99-4933-8BE0-F2734CE0953D}" srcOrd="2" destOrd="0" parTransId="{FF93C080-8AAD-4386-B49E-9B52BE5C941A}" sibTransId="{4CF50BB7-385A-4E11-870E-B18029CC6E80}"/>
    <dgm:cxn modelId="{AB2146CA-65E3-48F7-BD0C-048E430B0081}" type="presOf" srcId="{DE08460F-BA99-4933-8BE0-F2734CE0953D}" destId="{C01A1DAE-7662-4075-A8FB-B4FE4649C951}" srcOrd="0" destOrd="0" presId="urn:microsoft.com/office/officeart/2005/8/layout/pList2"/>
    <dgm:cxn modelId="{907BDAD4-9EAD-4F6B-A5CC-A174D9469015}" type="presOf" srcId="{00923DC6-AF7A-4ED4-991E-D9B7017BF5D6}" destId="{3E400516-2DCE-4164-B9D2-79DD3F35F2B0}" srcOrd="0" destOrd="0" presId="urn:microsoft.com/office/officeart/2005/8/layout/pList2"/>
    <dgm:cxn modelId="{31B99AD8-8FE4-4A89-BEF6-2E252BCCFD43}" type="presOf" srcId="{2AAE6CEB-B696-42E1-BBFE-52C6783BC831}" destId="{3AC06CFF-373F-4282-879B-742C67CBB391}" srcOrd="0" destOrd="0" presId="urn:microsoft.com/office/officeart/2005/8/layout/pList2"/>
    <dgm:cxn modelId="{F6BD80EC-B045-4103-8112-3B552C521224}" type="presOf" srcId="{D7418A1D-5EC6-402E-9807-228AC11DB482}" destId="{DE95C0E0-1789-44C5-A5E3-1C37188FB161}" srcOrd="0" destOrd="0" presId="urn:microsoft.com/office/officeart/2005/8/layout/pList2"/>
    <dgm:cxn modelId="{D89B36F4-E37D-490D-9197-A029F7B3A6A2}" type="presOf" srcId="{F2CC935B-930B-4D0B-B828-306E2371A829}" destId="{4D71BBC7-F8E1-4335-8AC0-C989FEEF9CE4}" srcOrd="0" destOrd="0" presId="urn:microsoft.com/office/officeart/2005/8/layout/pList2"/>
    <dgm:cxn modelId="{B1DAE529-68B2-4E98-85CD-1BE25C30DA5A}" type="presParOf" srcId="{3E400516-2DCE-4164-B9D2-79DD3F35F2B0}" destId="{C92E0E8D-BD9C-476C-9E09-2CEAA296B8FD}" srcOrd="0" destOrd="0" presId="urn:microsoft.com/office/officeart/2005/8/layout/pList2"/>
    <dgm:cxn modelId="{2A5506B3-4D36-47DD-B5CA-F3EFF8D83E0C}" type="presParOf" srcId="{3E400516-2DCE-4164-B9D2-79DD3F35F2B0}" destId="{B901EB0E-D339-49E1-A6CC-E9C55B576D2F}" srcOrd="1" destOrd="0" presId="urn:microsoft.com/office/officeart/2005/8/layout/pList2"/>
    <dgm:cxn modelId="{90EFD185-7C67-428A-80C1-61C622F22FB3}" type="presParOf" srcId="{B901EB0E-D339-49E1-A6CC-E9C55B576D2F}" destId="{E856EC53-78B3-4F2E-A9AF-EE42A7B78589}" srcOrd="0" destOrd="0" presId="urn:microsoft.com/office/officeart/2005/8/layout/pList2"/>
    <dgm:cxn modelId="{D1C4291A-5262-4FBB-BFEA-CB340497B4B7}" type="presParOf" srcId="{E856EC53-78B3-4F2E-A9AF-EE42A7B78589}" destId="{3AC06CFF-373F-4282-879B-742C67CBB391}" srcOrd="0" destOrd="0" presId="urn:microsoft.com/office/officeart/2005/8/layout/pList2"/>
    <dgm:cxn modelId="{B9FCCF10-F7C3-41A6-88D6-8CB0F37CF9C2}" type="presParOf" srcId="{E856EC53-78B3-4F2E-A9AF-EE42A7B78589}" destId="{7E8FD243-82E8-4079-84CC-17AFFC969B35}" srcOrd="1" destOrd="0" presId="urn:microsoft.com/office/officeart/2005/8/layout/pList2"/>
    <dgm:cxn modelId="{D64DE50A-2070-48B6-BF6E-2CB74CE8455B}" type="presParOf" srcId="{E856EC53-78B3-4F2E-A9AF-EE42A7B78589}" destId="{37BA3CF6-D847-406C-B380-9CDE2EB44283}" srcOrd="2" destOrd="0" presId="urn:microsoft.com/office/officeart/2005/8/layout/pList2"/>
    <dgm:cxn modelId="{379B9B37-FC7E-4D61-B295-D5126DF3A21E}" type="presParOf" srcId="{B901EB0E-D339-49E1-A6CC-E9C55B576D2F}" destId="{4D71BBC7-F8E1-4335-8AC0-C989FEEF9CE4}" srcOrd="1" destOrd="0" presId="urn:microsoft.com/office/officeart/2005/8/layout/pList2"/>
    <dgm:cxn modelId="{A62D5E29-B422-4186-889C-A5668B3D0206}" type="presParOf" srcId="{B901EB0E-D339-49E1-A6CC-E9C55B576D2F}" destId="{F4B4354B-B1CB-48E1-9492-C9DBE556BD56}" srcOrd="2" destOrd="0" presId="urn:microsoft.com/office/officeart/2005/8/layout/pList2"/>
    <dgm:cxn modelId="{14192C9D-3B0C-43B5-99B0-A9671E073C06}" type="presParOf" srcId="{F4B4354B-B1CB-48E1-9492-C9DBE556BD56}" destId="{A071BA02-6380-45A4-B843-F8B1F288154D}" srcOrd="0" destOrd="0" presId="urn:microsoft.com/office/officeart/2005/8/layout/pList2"/>
    <dgm:cxn modelId="{A3BE5083-548F-46A4-BE73-D5DA9AF4E938}" type="presParOf" srcId="{F4B4354B-B1CB-48E1-9492-C9DBE556BD56}" destId="{3E56AA53-78F4-4A82-B408-EA243054545B}" srcOrd="1" destOrd="0" presId="urn:microsoft.com/office/officeart/2005/8/layout/pList2"/>
    <dgm:cxn modelId="{BF9CC7D1-41A9-4F44-A5EF-708675FE93B8}" type="presParOf" srcId="{F4B4354B-B1CB-48E1-9492-C9DBE556BD56}" destId="{8DC1C68F-E689-43B0-ACCC-946EC0192BE6}" srcOrd="2" destOrd="0" presId="urn:microsoft.com/office/officeart/2005/8/layout/pList2"/>
    <dgm:cxn modelId="{25DE14A3-FC1F-4505-8DB9-A052DE1D00FF}" type="presParOf" srcId="{B901EB0E-D339-49E1-A6CC-E9C55B576D2F}" destId="{DE95C0E0-1789-44C5-A5E3-1C37188FB161}" srcOrd="3" destOrd="0" presId="urn:microsoft.com/office/officeart/2005/8/layout/pList2"/>
    <dgm:cxn modelId="{7F9450C5-BD15-4851-90DC-A0B83569C1E1}" type="presParOf" srcId="{B901EB0E-D339-49E1-A6CC-E9C55B576D2F}" destId="{39BDE0B5-1CA8-49B0-9227-08D83F625E25}" srcOrd="4" destOrd="0" presId="urn:microsoft.com/office/officeart/2005/8/layout/pList2"/>
    <dgm:cxn modelId="{957676AA-767F-40E4-81FE-311B793CA807}" type="presParOf" srcId="{39BDE0B5-1CA8-49B0-9227-08D83F625E25}" destId="{C01A1DAE-7662-4075-A8FB-B4FE4649C951}" srcOrd="0" destOrd="0" presId="urn:microsoft.com/office/officeart/2005/8/layout/pList2"/>
    <dgm:cxn modelId="{A676BDE4-72D2-48AA-9AB4-25BC0BB34AA5}" type="presParOf" srcId="{39BDE0B5-1CA8-49B0-9227-08D83F625E25}" destId="{C89FFFA5-EF86-4A24-892E-5B451F4B8FBC}" srcOrd="1" destOrd="0" presId="urn:microsoft.com/office/officeart/2005/8/layout/pList2"/>
    <dgm:cxn modelId="{CF812484-A094-4D5A-AA57-E3628585649C}" type="presParOf" srcId="{39BDE0B5-1CA8-49B0-9227-08D83F625E25}" destId="{0FA1A117-4B10-4DB0-8BD3-0BD8523F299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B086C-AE8E-4608-B564-C3FAAFE58F58}">
      <dsp:nvSpPr>
        <dsp:cNvPr id="0" name=""/>
        <dsp:cNvSpPr/>
      </dsp:nvSpPr>
      <dsp:spPr>
        <a:xfrm>
          <a:off x="0" y="15998"/>
          <a:ext cx="6732944" cy="1321328"/>
        </a:xfrm>
        <a:prstGeom prst="roundRect">
          <a:avLst>
            <a:gd name="adj" fmla="val 10000"/>
          </a:avLst>
        </a:prstGeom>
        <a:solidFill>
          <a:srgbClr val="FFFFFF"/>
        </a:solidFill>
        <a:ln>
          <a:noFill/>
        </a:ln>
        <a:effectLst/>
      </dsp:spPr>
      <dsp:style>
        <a:lnRef idx="0">
          <a:scrgbClr r="0" g="0" b="0"/>
        </a:lnRef>
        <a:fillRef idx="1">
          <a:scrgbClr r="0" g="0" b="0"/>
        </a:fillRef>
        <a:effectRef idx="0">
          <a:scrgbClr r="0" g="0" b="0"/>
        </a:effectRef>
        <a:fontRef idx="minor"/>
      </dsp:style>
    </dsp:sp>
    <dsp:sp modelId="{42F2EC96-5A12-40F7-8FE2-0074A75FC30A}">
      <dsp:nvSpPr>
        <dsp:cNvPr id="0" name=""/>
        <dsp:cNvSpPr/>
      </dsp:nvSpPr>
      <dsp:spPr>
        <a:xfrm>
          <a:off x="399701" y="313297"/>
          <a:ext cx="726730" cy="7267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74FC58-9805-4A88-BB3F-AB201A1F041D}">
      <dsp:nvSpPr>
        <dsp:cNvPr id="0" name=""/>
        <dsp:cNvSpPr/>
      </dsp:nvSpPr>
      <dsp:spPr>
        <a:xfrm>
          <a:off x="1526133" y="15998"/>
          <a:ext cx="4682320" cy="1044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506" tIns="110506" rIns="110506" bIns="11050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latin typeface="+mn-lt"/>
              <a:cs typeface="Segoe UI"/>
            </a:rPr>
            <a:t>Family and support persons can always provide information to the team. </a:t>
          </a:r>
        </a:p>
      </dsp:txBody>
      <dsp:txXfrm>
        <a:off x="1526133" y="15998"/>
        <a:ext cx="4682320" cy="1044148"/>
      </dsp:txXfrm>
    </dsp:sp>
    <dsp:sp modelId="{E8919FF8-7D14-4DBE-8E62-7098C9E15FCB}">
      <dsp:nvSpPr>
        <dsp:cNvPr id="0" name=""/>
        <dsp:cNvSpPr/>
      </dsp:nvSpPr>
      <dsp:spPr>
        <a:xfrm>
          <a:off x="0" y="1637619"/>
          <a:ext cx="6732944" cy="132132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96C353BE-9356-43DC-B515-FAF0B0236344}">
      <dsp:nvSpPr>
        <dsp:cNvPr id="0" name=""/>
        <dsp:cNvSpPr/>
      </dsp:nvSpPr>
      <dsp:spPr>
        <a:xfrm>
          <a:off x="399701" y="1934917"/>
          <a:ext cx="726730" cy="72673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13401-5FA7-4EBA-9DCC-F9CB021A9834}">
      <dsp:nvSpPr>
        <dsp:cNvPr id="0" name=""/>
        <dsp:cNvSpPr/>
      </dsp:nvSpPr>
      <dsp:spPr>
        <a:xfrm>
          <a:off x="1526133" y="1637619"/>
          <a:ext cx="4682320" cy="1044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506" tIns="110506" rIns="110506" bIns="11050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latin typeface="+mn-lt"/>
              <a:cs typeface="Segoe UI"/>
            </a:rPr>
            <a:t>Participation in services is up to the individual. </a:t>
          </a:r>
          <a:endParaRPr lang="en-US" sz="2000" kern="1200">
            <a:latin typeface="+mn-lt"/>
          </a:endParaRPr>
        </a:p>
      </dsp:txBody>
      <dsp:txXfrm>
        <a:off x="1526133" y="1637619"/>
        <a:ext cx="4682320" cy="1044148"/>
      </dsp:txXfrm>
    </dsp:sp>
    <dsp:sp modelId="{6BDFDA1F-0079-464D-AF77-3D7E8CD1E45C}">
      <dsp:nvSpPr>
        <dsp:cNvPr id="0" name=""/>
        <dsp:cNvSpPr/>
      </dsp:nvSpPr>
      <dsp:spPr>
        <a:xfrm>
          <a:off x="0" y="3259239"/>
          <a:ext cx="6732944" cy="1321328"/>
        </a:xfrm>
        <a:prstGeom prst="roundRect">
          <a:avLst>
            <a:gd name="adj" fmla="val 10000"/>
          </a:avLst>
        </a:prstGeom>
        <a:solidFill>
          <a:srgbClr val="FFFFFF"/>
        </a:solidFill>
        <a:ln>
          <a:noFill/>
        </a:ln>
        <a:effectLst/>
      </dsp:spPr>
      <dsp:style>
        <a:lnRef idx="0">
          <a:scrgbClr r="0" g="0" b="0"/>
        </a:lnRef>
        <a:fillRef idx="1">
          <a:scrgbClr r="0" g="0" b="0"/>
        </a:fillRef>
        <a:effectRef idx="0">
          <a:scrgbClr r="0" g="0" b="0"/>
        </a:effectRef>
        <a:fontRef idx="minor"/>
      </dsp:style>
    </dsp:sp>
    <dsp:sp modelId="{F9D85E12-BD6D-4D1D-BDE2-4010D5B371F1}">
      <dsp:nvSpPr>
        <dsp:cNvPr id="0" name=""/>
        <dsp:cNvSpPr/>
      </dsp:nvSpPr>
      <dsp:spPr>
        <a:xfrm>
          <a:off x="388619" y="3438670"/>
          <a:ext cx="726730" cy="7267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062CC-01BE-44F2-9453-139E9A6159DC}">
      <dsp:nvSpPr>
        <dsp:cNvPr id="0" name=""/>
        <dsp:cNvSpPr/>
      </dsp:nvSpPr>
      <dsp:spPr>
        <a:xfrm>
          <a:off x="1526133" y="3284722"/>
          <a:ext cx="4682320" cy="88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506" tIns="110506" rIns="110506" bIns="11050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latin typeface="+mn-lt"/>
              <a:cs typeface="Segoe UI"/>
            </a:rPr>
            <a:t>Conversations that focus on shared concerns and shared goals are most effective. </a:t>
          </a:r>
        </a:p>
      </dsp:txBody>
      <dsp:txXfrm>
        <a:off x="1526133" y="3284722"/>
        <a:ext cx="4682320" cy="881397"/>
      </dsp:txXfrm>
    </dsp:sp>
    <dsp:sp modelId="{8BD6953E-B8EE-4C3B-B7A2-BB3B6A9BF67F}">
      <dsp:nvSpPr>
        <dsp:cNvPr id="0" name=""/>
        <dsp:cNvSpPr/>
      </dsp:nvSpPr>
      <dsp:spPr>
        <a:xfrm>
          <a:off x="0" y="4880860"/>
          <a:ext cx="6732944" cy="1321328"/>
        </a:xfrm>
        <a:prstGeom prst="roundRect">
          <a:avLst>
            <a:gd name="adj" fmla="val 10000"/>
          </a:avLst>
        </a:prstGeom>
        <a:solidFill>
          <a:srgbClr val="FFFFFF"/>
        </a:solidFill>
        <a:ln>
          <a:noFill/>
        </a:ln>
        <a:effectLst/>
      </dsp:spPr>
      <dsp:style>
        <a:lnRef idx="0">
          <a:scrgbClr r="0" g="0" b="0"/>
        </a:lnRef>
        <a:fillRef idx="1">
          <a:scrgbClr r="0" g="0" b="0"/>
        </a:fillRef>
        <a:effectRef idx="0">
          <a:scrgbClr r="0" g="0" b="0"/>
        </a:effectRef>
        <a:fontRef idx="minor"/>
      </dsp:style>
    </dsp:sp>
    <dsp:sp modelId="{FCE00677-AC25-4665-9DC9-ABBA5BDE983E}">
      <dsp:nvSpPr>
        <dsp:cNvPr id="0" name=""/>
        <dsp:cNvSpPr/>
      </dsp:nvSpPr>
      <dsp:spPr>
        <a:xfrm>
          <a:off x="399701" y="5178159"/>
          <a:ext cx="726730" cy="7267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5470D-2CC5-448A-974C-B2CCFCF87DCA}">
      <dsp:nvSpPr>
        <dsp:cNvPr id="0" name=""/>
        <dsp:cNvSpPr/>
      </dsp:nvSpPr>
      <dsp:spPr>
        <a:xfrm>
          <a:off x="1526133" y="4980597"/>
          <a:ext cx="4682320" cy="1044148"/>
        </a:xfrm>
        <a:prstGeom prst="rect">
          <a:avLst/>
        </a:prstGeom>
        <a:solidFill>
          <a:srgbClr val="FFFFFF"/>
        </a:solidFill>
        <a:ln>
          <a:noFill/>
        </a:ln>
        <a:effectLst/>
      </dsp:spPr>
      <dsp:style>
        <a:lnRef idx="0">
          <a:scrgbClr r="0" g="0" b="0"/>
        </a:lnRef>
        <a:fillRef idx="0">
          <a:scrgbClr r="0" g="0" b="0"/>
        </a:fillRef>
        <a:effectRef idx="0">
          <a:scrgbClr r="0" g="0" b="0"/>
        </a:effectRef>
        <a:fontRef idx="minor"/>
      </dsp:style>
      <dsp:txBody>
        <a:bodyPr spcFirstLastPara="0" vert="horz" wrap="square" lIns="110506" tIns="110506" rIns="110506" bIns="11050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latin typeface="+mn-lt"/>
              <a:cs typeface="Segoe UI"/>
            </a:rPr>
            <a:t>Statements that imply an individual is impaired or unable to make decisions are not helpful and can be stigmatizing. Choose language that separates the person from the experiences causing concern.</a:t>
          </a:r>
        </a:p>
      </dsp:txBody>
      <dsp:txXfrm>
        <a:off x="1526133" y="4980597"/>
        <a:ext cx="4682320" cy="1044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E0E8D-BD9C-476C-9E09-2CEAA296B8FD}">
      <dsp:nvSpPr>
        <dsp:cNvPr id="0" name=""/>
        <dsp:cNvSpPr/>
      </dsp:nvSpPr>
      <dsp:spPr>
        <a:xfrm>
          <a:off x="563302" y="69572"/>
          <a:ext cx="9445405" cy="175291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BA3CF6-D847-406C-B380-9CDE2EB44283}">
      <dsp:nvSpPr>
        <dsp:cNvPr id="0" name=""/>
        <dsp:cNvSpPr/>
      </dsp:nvSpPr>
      <dsp:spPr>
        <a:xfrm>
          <a:off x="269102" y="0"/>
          <a:ext cx="3121196" cy="1981365"/>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C06CFF-373F-4282-879B-742C67CBB391}">
      <dsp:nvSpPr>
        <dsp:cNvPr id="0" name=""/>
        <dsp:cNvSpPr/>
      </dsp:nvSpPr>
      <dsp:spPr>
        <a:xfrm rot="10800000">
          <a:off x="341201" y="1991468"/>
          <a:ext cx="3121196" cy="3931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ClrTx/>
            <a:buSzTx/>
            <a:buNone/>
          </a:pPr>
          <a:endParaRPr lang="en-US" sz="1700" b="0" kern="1200">
            <a:solidFill>
              <a:schemeClr val="bg1"/>
            </a:solidFill>
            <a:latin typeface="Segoe UI Semibold" panose="020B0702040204020203" pitchFamily="34" charset="0"/>
            <a:cs typeface="Segoe UI Semibold" panose="020B0702040204020203" pitchFamily="34" charset="0"/>
          </a:endParaRPr>
        </a:p>
      </dsp:txBody>
      <dsp:txXfrm rot="10800000">
        <a:off x="437189" y="1991468"/>
        <a:ext cx="2929220" cy="3835932"/>
      </dsp:txXfrm>
    </dsp:sp>
    <dsp:sp modelId="{8DC1C68F-E689-43B0-ACCC-946EC0192BE6}">
      <dsp:nvSpPr>
        <dsp:cNvPr id="0" name=""/>
        <dsp:cNvSpPr/>
      </dsp:nvSpPr>
      <dsp:spPr>
        <a:xfrm>
          <a:off x="3684908" y="0"/>
          <a:ext cx="3121196" cy="1981365"/>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1BA02-6380-45A4-B843-F8B1F288154D}">
      <dsp:nvSpPr>
        <dsp:cNvPr id="0" name=""/>
        <dsp:cNvSpPr/>
      </dsp:nvSpPr>
      <dsp:spPr>
        <a:xfrm rot="10800000">
          <a:off x="3710409" y="1991468"/>
          <a:ext cx="3121196" cy="3931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ClrTx/>
            <a:buSzTx/>
            <a:buFont typeface="Arial" panose="020B0604020202020204" pitchFamily="34" charset="0"/>
            <a:buNone/>
          </a:pPr>
          <a:endParaRPr lang="en-US" sz="1700" kern="1200">
            <a:solidFill>
              <a:schemeClr val="bg1"/>
            </a:solidFill>
            <a:latin typeface="Segoe UI Semibold" panose="020B0702040204020203" pitchFamily="34" charset="0"/>
            <a:cs typeface="Segoe UI Semibold" panose="020B0702040204020203" pitchFamily="34" charset="0"/>
          </a:endParaRPr>
        </a:p>
      </dsp:txBody>
      <dsp:txXfrm rot="10800000">
        <a:off x="3806397" y="1991468"/>
        <a:ext cx="2929220" cy="3835932"/>
      </dsp:txXfrm>
    </dsp:sp>
    <dsp:sp modelId="{0FA1A117-4B10-4DB0-8BD3-0BD8523F299D}">
      <dsp:nvSpPr>
        <dsp:cNvPr id="0" name=""/>
        <dsp:cNvSpPr/>
      </dsp:nvSpPr>
      <dsp:spPr>
        <a:xfrm>
          <a:off x="7134174" y="0"/>
          <a:ext cx="3121196" cy="1981365"/>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1A1DAE-7662-4075-A8FB-B4FE4649C951}">
      <dsp:nvSpPr>
        <dsp:cNvPr id="0" name=""/>
        <dsp:cNvSpPr/>
      </dsp:nvSpPr>
      <dsp:spPr>
        <a:xfrm rot="10800000">
          <a:off x="7163826" y="1991468"/>
          <a:ext cx="3121196" cy="39319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ClrTx/>
            <a:buSzTx/>
            <a:buFont typeface="Arial" panose="020B0604020202020204" pitchFamily="34" charset="0"/>
            <a:buNone/>
          </a:pPr>
          <a:endParaRPr lang="en-US" sz="1700" kern="1200">
            <a:solidFill>
              <a:schemeClr val="bg1"/>
            </a:solidFill>
            <a:latin typeface="Segoe UI Semibold" panose="020B0702040204020203" pitchFamily="34" charset="0"/>
            <a:cs typeface="Segoe UI Semibold" panose="020B0702040204020203" pitchFamily="34" charset="0"/>
          </a:endParaRPr>
        </a:p>
      </dsp:txBody>
      <dsp:txXfrm rot="10800000">
        <a:off x="7259814" y="1991468"/>
        <a:ext cx="2929220" cy="38359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F2DA42-336C-8EC4-9B9B-355C4FEE8A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a:extLst>
              <a:ext uri="{FF2B5EF4-FFF2-40B4-BE49-F238E27FC236}">
                <a16:creationId xmlns:a16="http://schemas.microsoft.com/office/drawing/2014/main" id="{2141B409-11B4-F6CB-EEF2-661C82AEF8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05863-39A7-49A4-A10F-4CB4F583BEC2}" type="datetimeFigureOut">
              <a:rPr lang="en-IN" smtClean="0">
                <a:latin typeface="Arial" panose="020B0604020202020204" pitchFamily="34" charset="0"/>
              </a:rPr>
              <a:t>15-05-2025</a:t>
            </a:fld>
            <a:endParaRPr lang="en-IN">
              <a:latin typeface="Arial" panose="020B0604020202020204" pitchFamily="34" charset="0"/>
            </a:endParaRPr>
          </a:p>
        </p:txBody>
      </p:sp>
      <p:sp>
        <p:nvSpPr>
          <p:cNvPr id="4" name="Footer Placeholder 3">
            <a:extLst>
              <a:ext uri="{FF2B5EF4-FFF2-40B4-BE49-F238E27FC236}">
                <a16:creationId xmlns:a16="http://schemas.microsoft.com/office/drawing/2014/main" id="{A92523F3-F4A0-58BC-E76E-C8D23655AE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5" name="Slide Number Placeholder 4">
            <a:extLst>
              <a:ext uri="{FF2B5EF4-FFF2-40B4-BE49-F238E27FC236}">
                <a16:creationId xmlns:a16="http://schemas.microsoft.com/office/drawing/2014/main" id="{5C470C6E-7F37-6239-0A81-451D819B99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86BE9E-57CD-462D-B39E-952834322553}" type="slidenum">
              <a:rPr lang="en-IN" smtClean="0">
                <a:latin typeface="Arial" panose="020B0604020202020204" pitchFamily="34" charset="0"/>
              </a:rPr>
              <a:t>‹#›</a:t>
            </a:fld>
            <a:endParaRPr lang="en-IN">
              <a:latin typeface="Arial" panose="020B0604020202020204" pitchFamily="34" charset="0"/>
            </a:endParaRPr>
          </a:p>
        </p:txBody>
      </p:sp>
    </p:spTree>
    <p:extLst>
      <p:ext uri="{BB962C8B-B14F-4D97-AF65-F5344CB8AC3E}">
        <p14:creationId xmlns:p14="http://schemas.microsoft.com/office/powerpoint/2010/main" val="1333828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368DF9F-7DEF-49A8-B010-FDE3FC655876}" type="datetimeFigureOut">
              <a:rPr lang="en-IN" smtClean="0"/>
              <a:pPr/>
              <a:t>15-05-2025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5C66E2F-EC88-4E22-9607-DB7CA27821FF}" type="slidenum">
              <a:rPr lang="en-IN" smtClean="0"/>
              <a:pPr/>
              <a:t>‹#›</a:t>
            </a:fld>
            <a:endParaRPr lang="en-IN"/>
          </a:p>
        </p:txBody>
      </p:sp>
    </p:spTree>
    <p:extLst>
      <p:ext uri="{BB962C8B-B14F-4D97-AF65-F5344CB8AC3E}">
        <p14:creationId xmlns:p14="http://schemas.microsoft.com/office/powerpoint/2010/main" val="34084639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p:txBody>
      </p:sp>
      <p:sp>
        <p:nvSpPr>
          <p:cNvPr id="4" name="Slide Number Placeholder 3"/>
          <p:cNvSpPr>
            <a:spLocks noGrp="1"/>
          </p:cNvSpPr>
          <p:nvPr>
            <p:ph type="sldNum" sz="quarter" idx="5"/>
          </p:nvPr>
        </p:nvSpPr>
        <p:spPr/>
        <p:txBody>
          <a:bodyPr/>
          <a:lstStyle/>
          <a:p>
            <a:fld id="{D0ECA9DC-8E96-4C18-A0D0-F5C5C0229E3D}" type="slidenum">
              <a:rPr lang="en-US" smtClean="0"/>
              <a:t>2</a:t>
            </a:fld>
            <a:endParaRPr lang="en-US"/>
          </a:p>
        </p:txBody>
      </p:sp>
    </p:spTree>
    <p:extLst>
      <p:ext uri="{BB962C8B-B14F-4D97-AF65-F5344CB8AC3E}">
        <p14:creationId xmlns:p14="http://schemas.microsoft.com/office/powerpoint/2010/main" val="352643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CC55-C0EE-330B-E101-6DEFD5B67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4178D-FD21-1177-A93E-54EAD030A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13A97-37F8-655B-ECC0-277C3FC0CD8F}"/>
              </a:ext>
            </a:extLst>
          </p:cNvPr>
          <p:cNvSpPr>
            <a:spLocks noGrp="1"/>
          </p:cNvSpPr>
          <p:nvPr>
            <p:ph type="body" idx="1"/>
          </p:nvPr>
        </p:nvSpPr>
        <p:spPr/>
        <p:txBody>
          <a:bodyPr/>
          <a:lstStyle/>
          <a:p>
            <a:pPr>
              <a:defRPr/>
            </a:pPr>
            <a:endParaRPr lang="en-US">
              <a:solidFill>
                <a:srgbClr val="FF0000"/>
              </a:solidFill>
              <a:latin typeface="Calibri" panose="020F0502020204030204"/>
              <a:ea typeface="Calibri"/>
              <a:cs typeface="Calibri"/>
            </a:endParaRPr>
          </a:p>
          <a:p>
            <a:pPr>
              <a:defRPr/>
            </a:pPr>
            <a:r>
              <a:rPr lang="en-US">
                <a:solidFill>
                  <a:srgbClr val="FF0000"/>
                </a:solidFill>
                <a:latin typeface="Calibri" panose="020F0502020204030204"/>
                <a:ea typeface="Calibri"/>
                <a:cs typeface="Calibri"/>
              </a:rPr>
              <a:t>To the extent possible, police engagement should be a last resort. When working with families it is important to allow them to determine what best suits their needs, however, we can provide resources and education on the impact of involving law enforcement and potential escalation.  Families should know that if they feel threatened and there is an immediate safety risk they should seek immediate help wither through law enforcement or 911. </a:t>
            </a:r>
            <a:endParaRPr lang="en-US"/>
          </a:p>
          <a:p>
            <a:pPr>
              <a:defRPr/>
            </a:pPr>
            <a:endParaRPr lang="en-US">
              <a:solidFill>
                <a:srgbClr val="FF0000"/>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These were the identified supports during the initial mobile crisis encounter Is there anything additional in regard to support services you might offer?</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Should we refer to Coordinated Specialty Care?</a:t>
            </a:r>
            <a:endParaRPr lang="en-US" sz="1200" b="0" i="0" u="none" strike="noStrike" kern="1200" cap="none" spc="0" normalizeH="0" baseline="0" noProof="0">
              <a:ln>
                <a:noFill/>
              </a:ln>
              <a:solidFill>
                <a:srgbClr val="FF0000"/>
              </a:solidFill>
              <a:effectLst/>
              <a:uLnTx/>
              <a:uFillTx/>
              <a:latin typeface="Calibri" panose="020F0502020204030204"/>
              <a:ea typeface="Calibri"/>
              <a:cs typeface="Calibri"/>
            </a:endParaRPr>
          </a:p>
        </p:txBody>
      </p:sp>
      <p:sp>
        <p:nvSpPr>
          <p:cNvPr id="4" name="Slide Number Placeholder 3">
            <a:extLst>
              <a:ext uri="{FF2B5EF4-FFF2-40B4-BE49-F238E27FC236}">
                <a16:creationId xmlns:a16="http://schemas.microsoft.com/office/drawing/2014/main" id="{D6DA2801-6DDB-CBBE-CD5A-4827E483CD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7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 Pierce</a:t>
            </a:r>
          </a:p>
        </p:txBody>
      </p:sp>
      <p:sp>
        <p:nvSpPr>
          <p:cNvPr id="4" name="Slide Number Placeholder 3"/>
          <p:cNvSpPr>
            <a:spLocks noGrp="1"/>
          </p:cNvSpPr>
          <p:nvPr>
            <p:ph type="sldNum" sz="quarter" idx="5"/>
          </p:nvPr>
        </p:nvSpPr>
        <p:spPr/>
        <p:txBody>
          <a:bodyPr/>
          <a:lstStyle/>
          <a:p>
            <a:fld id="{D0ECA9DC-8E96-4C18-A0D0-F5C5C0229E3D}" type="slidenum">
              <a:rPr lang="en-US" smtClean="0"/>
              <a:t>16</a:t>
            </a:fld>
            <a:endParaRPr lang="en-US"/>
          </a:p>
        </p:txBody>
      </p:sp>
    </p:spTree>
    <p:extLst>
      <p:ext uri="{BB962C8B-B14F-4D97-AF65-F5344CB8AC3E}">
        <p14:creationId xmlns:p14="http://schemas.microsoft.com/office/powerpoint/2010/main" val="322884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 Pierce</a:t>
            </a:r>
          </a:p>
          <a:p>
            <a:endParaRPr lang="en-US">
              <a:ea typeface="Calibri"/>
              <a:cs typeface="Calibri"/>
            </a:endParaRPr>
          </a:p>
          <a:p>
            <a:r>
              <a:rPr lang="en-US">
                <a:ea typeface="Calibri"/>
                <a:cs typeface="Calibri"/>
              </a:rPr>
              <a:t>Trying to work with the state to move to a broader diagnostic understanding for criteria at this point this can be required (diagnosis). Families and individuals sometimes will want or have diagnoses that are helpful to them and reduce stress.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2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Pierce</a:t>
            </a:r>
          </a:p>
          <a:p>
            <a:endParaRPr lang="en-US"/>
          </a:p>
          <a:p>
            <a:r>
              <a:rPr lang="en-US" dirty="0"/>
              <a:t>For example, for some folks religious/spiritual places and cultural practices at home might currently be a better fit for their healing journey and for others, it may be healing/wellness centers or peer-led programs. Additionally, people change their minds and perspectives about what kinds of care they want and need to address their mental health experiences.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48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D5A67-8AED-4571-717B-9A309D6B9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5107C-607B-B97D-1709-023C3224E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33987-57C2-149B-5DAB-B047ECAF7F46}"/>
              </a:ext>
            </a:extLst>
          </p:cNvPr>
          <p:cNvSpPr>
            <a:spLocks noGrp="1"/>
          </p:cNvSpPr>
          <p:nvPr>
            <p:ph type="body" idx="1"/>
          </p:nvPr>
        </p:nvSpPr>
        <p:spPr/>
        <p:txBody>
          <a:bodyPr/>
          <a:lstStyle/>
          <a:p>
            <a:r>
              <a:rPr lang="en-US"/>
              <a:t>D. Pierce</a:t>
            </a:r>
          </a:p>
        </p:txBody>
      </p:sp>
      <p:sp>
        <p:nvSpPr>
          <p:cNvPr id="4" name="Slide Number Placeholder 3">
            <a:extLst>
              <a:ext uri="{FF2B5EF4-FFF2-40B4-BE49-F238E27FC236}">
                <a16:creationId xmlns:a16="http://schemas.microsoft.com/office/drawing/2014/main" id="{9E8FC496-39D0-1B76-D065-D876667118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0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 Pierce</a:t>
            </a:r>
          </a:p>
          <a:p>
            <a:endParaRPr lang="en-US">
              <a:ea typeface="Calibri"/>
              <a:cs typeface="Calibri"/>
            </a:endParaRPr>
          </a:p>
          <a:p>
            <a:r>
              <a:rPr lang="en-US">
                <a:ea typeface="Calibri"/>
                <a:cs typeface="Calibri"/>
              </a:rPr>
              <a:t>Dark blue and yellow have programs.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71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KHL</a:t>
            </a:r>
          </a:p>
        </p:txBody>
      </p:sp>
      <p:sp>
        <p:nvSpPr>
          <p:cNvPr id="4" name="Slide Number Placeholder 3"/>
          <p:cNvSpPr>
            <a:spLocks noGrp="1"/>
          </p:cNvSpPr>
          <p:nvPr>
            <p:ph type="sldNum" sz="quarter" idx="5"/>
          </p:nvPr>
        </p:nvSpPr>
        <p:spPr/>
        <p:txBody>
          <a:bodyPr/>
          <a:lstStyle/>
          <a:p>
            <a:fld id="{D0ECA9DC-8E96-4C18-A0D0-F5C5C0229E3D}" type="slidenum">
              <a:rPr lang="en-US" smtClean="0"/>
              <a:t>23</a:t>
            </a:fld>
            <a:endParaRPr lang="en-US"/>
          </a:p>
        </p:txBody>
      </p:sp>
    </p:spTree>
    <p:extLst>
      <p:ext uri="{BB962C8B-B14F-4D97-AF65-F5344CB8AC3E}">
        <p14:creationId xmlns:p14="http://schemas.microsoft.com/office/powerpoint/2010/main" val="363139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KHL</a:t>
            </a:r>
          </a:p>
        </p:txBody>
      </p:sp>
      <p:sp>
        <p:nvSpPr>
          <p:cNvPr id="4" name="Slide Number Placeholder 3"/>
          <p:cNvSpPr>
            <a:spLocks noGrp="1"/>
          </p:cNvSpPr>
          <p:nvPr>
            <p:ph type="sldNum" sz="quarter" idx="5"/>
          </p:nvPr>
        </p:nvSpPr>
        <p:spPr/>
        <p:txBody>
          <a:bodyPr/>
          <a:lstStyle/>
          <a:p>
            <a:fld id="{D0ECA9DC-8E96-4C18-A0D0-F5C5C0229E3D}" type="slidenum">
              <a:rPr lang="en-US" smtClean="0"/>
              <a:t>24</a:t>
            </a:fld>
            <a:endParaRPr lang="en-US"/>
          </a:p>
        </p:txBody>
      </p:sp>
    </p:spTree>
    <p:extLst>
      <p:ext uri="{BB962C8B-B14F-4D97-AF65-F5344CB8AC3E}">
        <p14:creationId xmlns:p14="http://schemas.microsoft.com/office/powerpoint/2010/main" val="389134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Pierce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25</a:t>
            </a:fld>
            <a:endParaRPr lang="en-US"/>
          </a:p>
        </p:txBody>
      </p:sp>
    </p:spTree>
    <p:extLst>
      <p:ext uri="{BB962C8B-B14F-4D97-AF65-F5344CB8AC3E}">
        <p14:creationId xmlns:p14="http://schemas.microsoft.com/office/powerpoint/2010/main" val="196956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Pierce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26</a:t>
            </a:fld>
            <a:endParaRPr lang="en-US"/>
          </a:p>
        </p:txBody>
      </p:sp>
    </p:spTree>
    <p:extLst>
      <p:ext uri="{BB962C8B-B14F-4D97-AF65-F5344CB8AC3E}">
        <p14:creationId xmlns:p14="http://schemas.microsoft.com/office/powerpoint/2010/main" val="181451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pPr marL="171450" indent="-171450">
              <a:buFont typeface="Arial"/>
              <a:buChar char="•"/>
            </a:pPr>
            <a:r>
              <a:rPr lang="en-US">
                <a:ea typeface="Calibri"/>
                <a:cs typeface="Calibri"/>
              </a:rPr>
              <a:t>Today's training is presented in partnership with the </a:t>
            </a:r>
            <a:r>
              <a:rPr lang="en-US"/>
              <a:t>California Collaborative Statewide Early Psychosis Program Evaluation (EPI-CAL) workgroup and we are so excited to bring their expertise to the field of mobile crisis response!</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MCTs are working directly in the community and come across a never-ending spectrum of different types of crises. Having this foundational knowledge of psychosis is crucial in delivering safe and effective mobile crisis services to the community that reduces the of restrictive interventions. Without proper knowledge and skills for working with individuals experiencing psychosis we can potentially cause harm to the individual and family in crisis. And at large the community.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3</a:t>
            </a:fld>
            <a:endParaRPr lang="en-US"/>
          </a:p>
        </p:txBody>
      </p:sp>
    </p:spTree>
    <p:extLst>
      <p:ext uri="{BB962C8B-B14F-4D97-AF65-F5344CB8AC3E}">
        <p14:creationId xmlns:p14="http://schemas.microsoft.com/office/powerpoint/2010/main" val="228182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Pierce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27</a:t>
            </a:fld>
            <a:endParaRPr lang="en-US"/>
          </a:p>
        </p:txBody>
      </p:sp>
    </p:spTree>
    <p:extLst>
      <p:ext uri="{BB962C8B-B14F-4D97-AF65-F5344CB8AC3E}">
        <p14:creationId xmlns:p14="http://schemas.microsoft.com/office/powerpoint/2010/main" val="2574503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01F7-17D1-0CCF-B654-544E3C56F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F35E8-138D-6B0D-4E5F-AEC4E979B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33D33-9DED-6EB5-686A-B0D6D9A6E722}"/>
              </a:ext>
            </a:extLst>
          </p:cNvPr>
          <p:cNvSpPr>
            <a:spLocks noGrp="1"/>
          </p:cNvSpPr>
          <p:nvPr>
            <p:ph type="body" idx="1"/>
          </p:nvPr>
        </p:nvSpPr>
        <p:spPr/>
        <p:txBody>
          <a:bodyPr/>
          <a:lstStyle/>
          <a:p>
            <a:r>
              <a:rPr lang="en-US"/>
              <a:t>Dr. Pierce</a:t>
            </a:r>
          </a:p>
          <a:p>
            <a:endParaRPr lang="en-US">
              <a:ea typeface="Calibri"/>
              <a:cs typeface="Calibri"/>
            </a:endParaRPr>
          </a:p>
        </p:txBody>
      </p:sp>
      <p:sp>
        <p:nvSpPr>
          <p:cNvPr id="4" name="Slide Number Placeholder 3">
            <a:extLst>
              <a:ext uri="{FF2B5EF4-FFF2-40B4-BE49-F238E27FC236}">
                <a16:creationId xmlns:a16="http://schemas.microsoft.com/office/drawing/2014/main" id="{2293E4F4-B7FF-A819-A126-1C23B96E56FE}"/>
              </a:ext>
            </a:extLst>
          </p:cNvPr>
          <p:cNvSpPr>
            <a:spLocks noGrp="1"/>
          </p:cNvSpPr>
          <p:nvPr>
            <p:ph type="sldNum" sz="quarter" idx="5"/>
          </p:nvPr>
        </p:nvSpPr>
        <p:spPr/>
        <p:txBody>
          <a:bodyPr/>
          <a:lstStyle/>
          <a:p>
            <a:fld id="{AD2A5A36-467F-41D6-9E23-5ADDE66EA4B1}" type="slidenum">
              <a:rPr lang="en-US" smtClean="0"/>
              <a:pPr/>
              <a:t>28</a:t>
            </a:fld>
            <a:endParaRPr lang="en-US"/>
          </a:p>
        </p:txBody>
      </p:sp>
    </p:spTree>
    <p:extLst>
      <p:ext uri="{BB962C8B-B14F-4D97-AF65-F5344CB8AC3E}">
        <p14:creationId xmlns:p14="http://schemas.microsoft.com/office/powerpoint/2010/main" val="34371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682CB-A20A-DE7B-398A-DC9DC2D6F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9A10C-E004-A9D9-5350-19ED09B1D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C43B3-015D-011F-031D-B63522F55B6D}"/>
              </a:ext>
            </a:extLst>
          </p:cNvPr>
          <p:cNvSpPr>
            <a:spLocks noGrp="1"/>
          </p:cNvSpPr>
          <p:nvPr>
            <p:ph type="body" idx="1"/>
          </p:nvPr>
        </p:nvSpPr>
        <p:spPr/>
        <p:txBody>
          <a:bodyPr/>
          <a:lstStyle/>
          <a:p>
            <a:r>
              <a:rPr lang="en-US"/>
              <a:t>Dr. Pierce</a:t>
            </a:r>
          </a:p>
          <a:p>
            <a:endParaRPr lang="en-US">
              <a:ea typeface="Calibri"/>
              <a:cs typeface="Calibri"/>
            </a:endParaRPr>
          </a:p>
          <a:p>
            <a:r>
              <a:rPr lang="en-US" b="1"/>
              <a:t>Interaction/audience prompt for response is contingent on timing </a:t>
            </a:r>
            <a:endParaRPr lang="en-US"/>
          </a:p>
          <a:p>
            <a:endParaRPr lang="en-US">
              <a:ea typeface="Calibri"/>
              <a:cs typeface="Calibri"/>
            </a:endParaRPr>
          </a:p>
          <a:p>
            <a:endParaRPr lang="en-US" b="1">
              <a:ea typeface="Calibri"/>
              <a:cs typeface="Calibri"/>
            </a:endParaRPr>
          </a:p>
          <a:p>
            <a:endParaRPr lang="en-US" b="1">
              <a:ea typeface="Calibri"/>
              <a:cs typeface="Calibri"/>
            </a:endParaRPr>
          </a:p>
          <a:p>
            <a:r>
              <a:rPr lang="en-US" b="1">
                <a:ea typeface="Calibri"/>
                <a:cs typeface="Calibri"/>
              </a:rPr>
              <a:t>Please place your Reponses in the chat or raise your Emoji hand to unmute. </a:t>
            </a:r>
            <a:endParaRPr lang="en-US">
              <a:ea typeface="Calibri"/>
              <a:cs typeface="Calibri"/>
            </a:endParaRPr>
          </a:p>
        </p:txBody>
      </p:sp>
      <p:sp>
        <p:nvSpPr>
          <p:cNvPr id="4" name="Slide Number Placeholder 3">
            <a:extLst>
              <a:ext uri="{FF2B5EF4-FFF2-40B4-BE49-F238E27FC236}">
                <a16:creationId xmlns:a16="http://schemas.microsoft.com/office/drawing/2014/main" id="{4928C601-6D53-2485-F066-A6BA9FB7E37F}"/>
              </a:ext>
            </a:extLst>
          </p:cNvPr>
          <p:cNvSpPr>
            <a:spLocks noGrp="1"/>
          </p:cNvSpPr>
          <p:nvPr>
            <p:ph type="sldNum" sz="quarter" idx="5"/>
          </p:nvPr>
        </p:nvSpPr>
        <p:spPr/>
        <p:txBody>
          <a:bodyPr/>
          <a:lstStyle/>
          <a:p>
            <a:fld id="{D0ECA9DC-8E96-4C18-A0D0-F5C5C0229E3D}" type="slidenum">
              <a:rPr lang="en-US" smtClean="0"/>
              <a:t>29</a:t>
            </a:fld>
            <a:endParaRPr lang="en-US"/>
          </a:p>
        </p:txBody>
      </p:sp>
    </p:spTree>
    <p:extLst>
      <p:ext uri="{BB962C8B-B14F-4D97-AF65-F5344CB8AC3E}">
        <p14:creationId xmlns:p14="http://schemas.microsoft.com/office/powerpoint/2010/main" val="3052267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DCDA1-566A-F71B-FE70-519376E58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97A0F-F545-2D75-570B-C61C0C8A1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57F5E-9976-F5CB-AB81-E55AA9B9B6C7}"/>
              </a:ext>
            </a:extLst>
          </p:cNvPr>
          <p:cNvSpPr>
            <a:spLocks noGrp="1"/>
          </p:cNvSpPr>
          <p:nvPr>
            <p:ph type="body" idx="1"/>
          </p:nvPr>
        </p:nvSpPr>
        <p:spPr/>
        <p:txBody>
          <a:bodyPr/>
          <a:lstStyle/>
          <a:p>
            <a:r>
              <a:rPr lang="en-US"/>
              <a:t>Dr. Pierce</a:t>
            </a:r>
          </a:p>
          <a:p>
            <a:endParaRPr lang="en-US">
              <a:ea typeface="Calibri"/>
              <a:cs typeface="Calibri"/>
            </a:endParaRPr>
          </a:p>
          <a:p>
            <a:r>
              <a:rPr lang="en-US" b="1"/>
              <a:t>Interaction/audience prompt for response is contingent on timing </a:t>
            </a:r>
            <a:endParaRPr lang="en-US"/>
          </a:p>
          <a:p>
            <a:endParaRPr lang="en-US">
              <a:ea typeface="Calibri"/>
              <a:cs typeface="Calibri"/>
            </a:endParaRPr>
          </a:p>
          <a:p>
            <a:endParaRPr lang="en-US" b="1">
              <a:ea typeface="Calibri"/>
              <a:cs typeface="Calibri"/>
            </a:endParaRPr>
          </a:p>
          <a:p>
            <a:endParaRPr lang="en-US" b="1">
              <a:ea typeface="Calibri"/>
              <a:cs typeface="Calibri"/>
            </a:endParaRPr>
          </a:p>
          <a:p>
            <a:r>
              <a:rPr lang="en-US" b="1">
                <a:ea typeface="Calibri"/>
                <a:cs typeface="Calibri"/>
              </a:rPr>
              <a:t>Please place your Reponses in the chat or raise your Emoji hand to unmute. </a:t>
            </a:r>
            <a:endParaRPr lang="en-US">
              <a:ea typeface="Calibri"/>
              <a:cs typeface="Calibri"/>
            </a:endParaRPr>
          </a:p>
        </p:txBody>
      </p:sp>
      <p:sp>
        <p:nvSpPr>
          <p:cNvPr id="4" name="Slide Number Placeholder 3">
            <a:extLst>
              <a:ext uri="{FF2B5EF4-FFF2-40B4-BE49-F238E27FC236}">
                <a16:creationId xmlns:a16="http://schemas.microsoft.com/office/drawing/2014/main" id="{E24B84C8-6381-7648-A282-9F4968FE20ED}"/>
              </a:ext>
            </a:extLst>
          </p:cNvPr>
          <p:cNvSpPr>
            <a:spLocks noGrp="1"/>
          </p:cNvSpPr>
          <p:nvPr>
            <p:ph type="sldNum" sz="quarter" idx="5"/>
          </p:nvPr>
        </p:nvSpPr>
        <p:spPr/>
        <p:txBody>
          <a:bodyPr/>
          <a:lstStyle/>
          <a:p>
            <a:fld id="{D0ECA9DC-8E96-4C18-A0D0-F5C5C0229E3D}" type="slidenum">
              <a:rPr lang="en-US" smtClean="0"/>
              <a:t>30</a:t>
            </a:fld>
            <a:endParaRPr lang="en-US"/>
          </a:p>
        </p:txBody>
      </p:sp>
    </p:spTree>
    <p:extLst>
      <p:ext uri="{BB962C8B-B14F-4D97-AF65-F5344CB8AC3E}">
        <p14:creationId xmlns:p14="http://schemas.microsoft.com/office/powerpoint/2010/main" val="388148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9B0B-8422-975A-D436-D19B44DC0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2B139-7999-A513-F3B8-7D54AB7C8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47130-725F-187B-9122-F3D2418713D8}"/>
              </a:ext>
            </a:extLst>
          </p:cNvPr>
          <p:cNvSpPr>
            <a:spLocks noGrp="1"/>
          </p:cNvSpPr>
          <p:nvPr>
            <p:ph type="body" idx="1"/>
          </p:nvPr>
        </p:nvSpPr>
        <p:spPr/>
        <p:txBody>
          <a:bodyPr/>
          <a:lstStyle/>
          <a:p>
            <a:pPr>
              <a:defRPr/>
            </a:pPr>
            <a:r>
              <a:rPr lang="en-US"/>
              <a:t>Dr. KHL</a:t>
            </a:r>
          </a:p>
          <a:p>
            <a:pPr>
              <a:defRPr/>
            </a:pPr>
            <a:r>
              <a:rPr lang="en-US"/>
              <a:t>Danielle may tag in as needed. </a:t>
            </a:r>
            <a:endParaRPr lang="en-US">
              <a:ea typeface="Calibri"/>
              <a:cs typeface="Calibri"/>
            </a:endParaRPr>
          </a:p>
          <a:p>
            <a:pPr>
              <a:defRPr/>
            </a:pPr>
            <a:endParaRPr lang="en-US">
              <a:ea typeface="Calibri"/>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a:t>Old start: </a:t>
            </a:r>
            <a:r>
              <a:rPr lang="en-US" sz="1200">
                <a:solidFill>
                  <a:srgbClr val="000000"/>
                </a:solidFill>
              </a:rPr>
              <a:t>It's now midnight. You have listened and check-outed out for accuracy, what you heard the son and father communicate about their concerns.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rPr>
              <a:t>You may have noticed that the pastor has been involved in this scenario. As we previously discussed, engaging families and their natural and community supports can often times provide relief and alternative ways for families to seek support and respite. In this case father an son were open to engaging their pastor which supported their conversation and working towards resolution.</a:t>
            </a:r>
            <a:endParaRPr lang="en-US"/>
          </a:p>
          <a:p>
            <a:endParaRPr lang="en-US"/>
          </a:p>
        </p:txBody>
      </p:sp>
      <p:sp>
        <p:nvSpPr>
          <p:cNvPr id="4" name="Slide Number Placeholder 3">
            <a:extLst>
              <a:ext uri="{FF2B5EF4-FFF2-40B4-BE49-F238E27FC236}">
                <a16:creationId xmlns:a16="http://schemas.microsoft.com/office/drawing/2014/main" id="{D12A88C5-EA27-1262-BF69-65689D96D8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39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15F8-2EDB-E22F-ED9A-A6814729B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DE7BA-47CB-0086-E06A-BF8304C72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34716-21D3-9CE8-9409-A8E267444B20}"/>
              </a:ext>
            </a:extLst>
          </p:cNvPr>
          <p:cNvSpPr>
            <a:spLocks noGrp="1"/>
          </p:cNvSpPr>
          <p:nvPr>
            <p:ph type="body" idx="1"/>
          </p:nvPr>
        </p:nvSpPr>
        <p:spPr/>
        <p:txBody>
          <a:bodyPr/>
          <a:lstStyle/>
          <a:p>
            <a:pPr>
              <a:defRPr/>
            </a:pPr>
            <a:r>
              <a:rPr lang="en-US">
                <a:ea typeface="Calibri"/>
                <a:cs typeface="Calibri"/>
              </a:rPr>
              <a:t>Dr. KHL</a:t>
            </a: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a:t>Old start: </a:t>
            </a:r>
            <a:r>
              <a:rPr lang="en-US" sz="1200">
                <a:solidFill>
                  <a:srgbClr val="000000"/>
                </a:solidFill>
              </a:rPr>
              <a:t>It's now midnight. You have listened and check-outed out for accuracy, what you heard the son and father communicate about their concerns. </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23043304-6B38-54FC-F648-03A624F909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70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endParaRPr lang="en-US"/>
          </a:p>
          <a:p>
            <a:endParaRPr lang="en-US"/>
          </a:p>
          <a:p>
            <a:r>
              <a:rPr lang="en-US"/>
              <a:t>Upcoming resource on M-TAC Website- FEP map resource M-TAC is developing for counties to be able to search by county/region available FEP/CSC resources.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34</a:t>
            </a:fld>
            <a:endParaRPr lang="en-US"/>
          </a:p>
        </p:txBody>
      </p:sp>
    </p:spTree>
    <p:extLst>
      <p:ext uri="{BB962C8B-B14F-4D97-AF65-F5344CB8AC3E}">
        <p14:creationId xmlns:p14="http://schemas.microsoft.com/office/powerpoint/2010/main" val="1910539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ts val="2980"/>
              </a:lnSpc>
              <a:spcAft>
                <a:spcPts val="1200"/>
              </a:spcAft>
              <a:buSzPct val="100000"/>
              <a:buFont typeface="+mj-lt"/>
              <a:buAutoNum type="arabicPeriod"/>
            </a:pPr>
            <a:r>
              <a:rPr lang="en-US" kern="100">
                <a:solidFill>
                  <a:schemeClr val="bg1">
                    <a:lumMod val="10000"/>
                  </a:schemeClr>
                </a:solidFill>
                <a:ea typeface="Aptos" panose="020B0004020202020204" pitchFamily="34" charset="0"/>
                <a:cs typeface="Calibri"/>
              </a:rPr>
              <a:t>Dr. Pierce</a:t>
            </a:r>
            <a:endParaRPr lang="en-US" kern="100">
              <a:solidFill>
                <a:schemeClr val="bg1">
                  <a:lumMod val="10000"/>
                </a:schemeClr>
              </a:solidFill>
              <a:ea typeface="Aptos" panose="020B0004020202020204" pitchFamily="34" charset="0"/>
            </a:endParaRPr>
          </a:p>
          <a:p>
            <a:pPr marL="342900" indent="-342900">
              <a:lnSpc>
                <a:spcPts val="2980"/>
              </a:lnSpc>
              <a:spcAft>
                <a:spcPts val="1200"/>
              </a:spcAft>
              <a:buSzPct val="100000"/>
              <a:buAutoNum type="arabicPeriod"/>
            </a:pPr>
            <a:endParaRPr lang="en-US" kern="100">
              <a:solidFill>
                <a:schemeClr val="bg1">
                  <a:lumMod val="10000"/>
                </a:schemeClr>
              </a:solidFill>
              <a:ea typeface="Aptos" panose="020B0004020202020204" pitchFamily="34" charset="0"/>
            </a:endParaRPr>
          </a:p>
          <a:p>
            <a:pPr marL="342900" marR="0" indent="-342900">
              <a:lnSpc>
                <a:spcPts val="2980"/>
              </a:lnSpc>
              <a:spcBef>
                <a:spcPts val="0"/>
              </a:spcBef>
              <a:spcAft>
                <a:spcPts val="1200"/>
              </a:spcAft>
              <a:buSzPct val="100000"/>
              <a:buAutoNum type="arabicPeriod"/>
            </a:pPr>
            <a:r>
              <a:rPr lang="en-US" sz="1200" kern="100">
                <a:solidFill>
                  <a:schemeClr val="bg1">
                    <a:lumMod val="10000"/>
                  </a:schemeClr>
                </a:solidFill>
                <a:effectLst/>
                <a:ea typeface="Aptos" panose="020B0004020202020204" pitchFamily="34" charset="0"/>
              </a:rPr>
              <a:t>Psychosis looks different for everyone; psychosis is unique, and there is no universal presentation​.</a:t>
            </a:r>
            <a:endParaRPr lang="en-US"/>
          </a:p>
          <a:p>
            <a:pPr marL="342900" marR="0" indent="-342900">
              <a:lnSpc>
                <a:spcPts val="2980"/>
              </a:lnSpc>
              <a:spcBef>
                <a:spcPts val="0"/>
              </a:spcBef>
              <a:spcAft>
                <a:spcPts val="1200"/>
              </a:spcAft>
              <a:buSzPct val="100000"/>
              <a:buFont typeface="+mj-lt"/>
              <a:buAutoNum type="arabicPeriod"/>
            </a:pPr>
            <a:r>
              <a:rPr lang="en-US" sz="1200" kern="100">
                <a:solidFill>
                  <a:schemeClr val="bg1">
                    <a:lumMod val="10000"/>
                  </a:schemeClr>
                </a:solidFill>
                <a:effectLst/>
                <a:ea typeface="Aptos" panose="020B0004020202020204" pitchFamily="34" charset="0"/>
              </a:rPr>
              <a:t>Language is key. Avoid confrontation, speak in a calm and reassuring tone, use simple language, and focus on validating their feelings without validating the content of their delusions. ​</a:t>
            </a:r>
            <a:endParaRPr lang="en-US" sz="1200" kern="100">
              <a:solidFill>
                <a:schemeClr val="bg1">
                  <a:lumMod val="10000"/>
                </a:schemeClr>
              </a:solidFill>
              <a:effectLst/>
              <a:ea typeface="Aptos" panose="020B0004020202020204" pitchFamily="34" charset="0"/>
              <a:cs typeface="Calibri"/>
            </a:endParaRPr>
          </a:p>
          <a:p>
            <a:pPr marL="342900" marR="0" indent="-342900">
              <a:lnSpc>
                <a:spcPts val="2980"/>
              </a:lnSpc>
              <a:spcBef>
                <a:spcPts val="0"/>
              </a:spcBef>
              <a:spcAft>
                <a:spcPts val="1200"/>
              </a:spcAft>
              <a:buSzPct val="100000"/>
              <a:buFont typeface="+mj-lt"/>
              <a:buAutoNum type="arabicPeriod"/>
            </a:pPr>
            <a:r>
              <a:rPr lang="en-US" sz="1200" kern="100">
                <a:solidFill>
                  <a:schemeClr val="bg1">
                    <a:lumMod val="10000"/>
                  </a:schemeClr>
                </a:solidFill>
                <a:effectLst/>
                <a:ea typeface="Aptos" panose="020B0004020202020204" pitchFamily="34" charset="0"/>
              </a:rPr>
              <a:t>Use active listening. Pay close attention to what the person is saying and try to identify activations that may be contributing to their distress. Show up with a lens of trying to understand their experience and what is happening.​</a:t>
            </a:r>
            <a:endParaRPr lang="en-US" sz="1200" kern="100">
              <a:solidFill>
                <a:schemeClr val="bg1">
                  <a:lumMod val="10000"/>
                </a:schemeClr>
              </a:solidFill>
              <a:effectLst/>
              <a:ea typeface="Aptos" panose="020B0004020202020204" pitchFamily="34" charset="0"/>
              <a:cs typeface="Calibri"/>
            </a:endParaRPr>
          </a:p>
          <a:p>
            <a:pPr marL="342900" marR="0" indent="-342900">
              <a:lnSpc>
                <a:spcPts val="2980"/>
              </a:lnSpc>
              <a:spcBef>
                <a:spcPts val="0"/>
              </a:spcBef>
              <a:spcAft>
                <a:spcPts val="1200"/>
              </a:spcAft>
              <a:buSzPct val="100000"/>
              <a:buFont typeface="+mj-lt"/>
              <a:buAutoNum type="arabicPeriod"/>
            </a:pPr>
            <a:r>
              <a:rPr lang="en-US" sz="1200" kern="100">
                <a:solidFill>
                  <a:schemeClr val="bg1">
                    <a:lumMod val="10000"/>
                  </a:schemeClr>
                </a:solidFill>
                <a:effectLst/>
                <a:ea typeface="Aptos" panose="020B0004020202020204" pitchFamily="34" charset="0"/>
              </a:rPr>
              <a:t>Have empathy and a nonjudgmental approach. Try to understand the person's perspective and avoid dismissing their experiences​.</a:t>
            </a:r>
            <a:endParaRPr lang="en-US" sz="1200" kern="100">
              <a:solidFill>
                <a:schemeClr val="bg1">
                  <a:lumMod val="10000"/>
                </a:schemeClr>
              </a:solidFill>
              <a:effectLst/>
              <a:ea typeface="Aptos" panose="020B0004020202020204" pitchFamily="34" charset="0"/>
              <a:cs typeface="Calibri"/>
            </a:endParaRPr>
          </a:p>
          <a:p>
            <a:pPr marL="342900" marR="0" indent="-342900">
              <a:lnSpc>
                <a:spcPts val="2980"/>
              </a:lnSpc>
              <a:spcBef>
                <a:spcPts val="0"/>
              </a:spcBef>
              <a:spcAft>
                <a:spcPts val="1200"/>
              </a:spcAft>
              <a:buSzPct val="100000"/>
              <a:buFont typeface="+mj-lt"/>
              <a:buAutoNum type="arabicPeriod"/>
            </a:pPr>
            <a:r>
              <a:rPr lang="en-US" sz="1200" kern="100">
                <a:solidFill>
                  <a:schemeClr val="bg1">
                    <a:lumMod val="10000"/>
                  </a:schemeClr>
                </a:solidFill>
                <a:effectLst/>
                <a:ea typeface="Aptos" panose="020B0004020202020204" pitchFamily="34" charset="0"/>
              </a:rPr>
              <a:t>View the person holistically and consider any natural supports that can help in keeping the person safe without using restrictive interventions​.</a:t>
            </a:r>
            <a:endParaRPr lang="en-US" sz="1200" kern="100">
              <a:solidFill>
                <a:schemeClr val="bg1">
                  <a:lumMod val="10000"/>
                </a:schemeClr>
              </a:solidFill>
              <a:effectLst/>
              <a:ea typeface="Aptos" panose="020B000402020202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t>35</a:t>
            </a:fld>
            <a:endParaRPr lang="en-US"/>
          </a:p>
        </p:txBody>
      </p:sp>
    </p:spTree>
    <p:extLst>
      <p:ext uri="{BB962C8B-B14F-4D97-AF65-F5344CB8AC3E}">
        <p14:creationId xmlns:p14="http://schemas.microsoft.com/office/powerpoint/2010/main" val="2982363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Dr. Pierce</a:t>
            </a:r>
          </a:p>
          <a:p>
            <a:endParaRPr lang="en-US">
              <a:cs typeface="Calibri"/>
            </a:endParaRPr>
          </a:p>
          <a:p>
            <a:r>
              <a:rPr lang="en-US">
                <a:cs typeface="Calibri"/>
              </a:rPr>
              <a:t>Presenter: important to highlight what a good assessment looks like </a:t>
            </a:r>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36</a:t>
            </a:fld>
            <a:endParaRPr lang="en-US"/>
          </a:p>
        </p:txBody>
      </p:sp>
    </p:spTree>
    <p:extLst>
      <p:ext uri="{BB962C8B-B14F-4D97-AF65-F5344CB8AC3E}">
        <p14:creationId xmlns:p14="http://schemas.microsoft.com/office/powerpoint/2010/main" val="3494958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 to close out</a:t>
            </a:r>
          </a:p>
          <a:p>
            <a:endParaRPr lang="en-US"/>
          </a:p>
          <a:p>
            <a:r>
              <a:rPr lang="en-US"/>
              <a:t>As we come to our end, I want to thank the EPICAL team for their partnership on this series and training today. I want to thank all of you in the room here today for the valuable life saving work you do out in the community. You mater and you make a difference in the lives you touch every single day, thank you.</a:t>
            </a:r>
            <a:endParaRPr lang="en-US">
              <a:ea typeface="Calibri"/>
              <a:cs typeface="Calibri"/>
            </a:endParaRPr>
          </a:p>
          <a:p>
            <a:endParaRPr lang="en-US"/>
          </a:p>
          <a:p>
            <a:r>
              <a:rPr lang="en-US"/>
              <a:t>And lastly, I will leave you all with this gentle reminder... listening in mobile crisis response is key. Listening supports understanding what the person in crisis is experiencing and what is happening to them. Facilitates their voice and choice and is a collaborative approach. Listening supports keeping an individual in crisis safe without restrictive intervention (i.e. hospitalization, </a:t>
            </a:r>
            <a:r>
              <a:rPr lang="en-US" err="1"/>
              <a:t>etc</a:t>
            </a:r>
            <a:r>
              <a:rPr lang="en-US"/>
              <a:t>…). Listening builds trust and rapport. Listening is an intervention!</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37</a:t>
            </a:fld>
            <a:endParaRPr lang="en-US"/>
          </a:p>
        </p:txBody>
      </p:sp>
    </p:spTree>
    <p:extLst>
      <p:ext uri="{BB962C8B-B14F-4D97-AF65-F5344CB8AC3E}">
        <p14:creationId xmlns:p14="http://schemas.microsoft.com/office/powerpoint/2010/main" val="314670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pPr marL="171450" indent="-171450">
              <a:buFont typeface="Arial,Sans-Serif"/>
              <a:buChar char="•"/>
            </a:pPr>
            <a:r>
              <a:rPr lang="en-US"/>
              <a:t>Again, Today's session is the first in a series of four trainings, the goal of this training is to establish a baseline understanding of psychosis generally and introduce the concept of first episode psychosis. </a:t>
            </a:r>
            <a:endParaRPr lang="en-US">
              <a:ea typeface="Calibri"/>
              <a:cs typeface="Calibri"/>
            </a:endParaRPr>
          </a:p>
          <a:p>
            <a:pPr marL="171450" indent="-171450">
              <a:buFont typeface="Arial,Sans-Serif"/>
              <a:buChar char="•"/>
            </a:pPr>
            <a:r>
              <a:rPr lang="en-US"/>
              <a:t>You will learn about the prevalence, origins, symptoms, and impact of psychosis and the importance of a person-centered approach</a:t>
            </a:r>
            <a:endParaRPr lang="en-US">
              <a:ea typeface="Calibri"/>
              <a:cs typeface="Calibri"/>
            </a:endParaRPr>
          </a:p>
          <a:p>
            <a:pPr marL="171450" indent="-171450">
              <a:buFont typeface="Arial,Sans-Serif"/>
              <a:buChar char="•"/>
            </a:pPr>
            <a:r>
              <a:rPr lang="en-US"/>
              <a:t>We will discuss how individual experiences of psychosis occur across a spectrum which will help mobile crisis teams understand that individuals with psychosis can sometimes be safely stabilized in the field. </a:t>
            </a:r>
            <a:endParaRPr lang="en-US">
              <a:ea typeface="Calibri"/>
              <a:cs typeface="Calibri"/>
            </a:endParaRPr>
          </a:p>
          <a:p>
            <a:pPr marL="171450" indent="-171450">
              <a:buFont typeface="Arial,Sans-Serif"/>
              <a:buChar char="•"/>
            </a:pPr>
            <a:r>
              <a:rPr lang="en-US"/>
              <a:t>In upcoming trainings, you will learn specific crisis assessment and intervention strategies for individuals experiencing FEP and best practices for referrals and follow-up care.</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a:t>
            </a:fld>
            <a:endParaRPr lang="en-US"/>
          </a:p>
        </p:txBody>
      </p:sp>
    </p:spTree>
    <p:extLst>
      <p:ext uri="{BB962C8B-B14F-4D97-AF65-F5344CB8AC3E}">
        <p14:creationId xmlns:p14="http://schemas.microsoft.com/office/powerpoint/2010/main" val="2253411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40</a:t>
            </a:fld>
            <a:endParaRPr lang="en-US"/>
          </a:p>
        </p:txBody>
      </p:sp>
    </p:spTree>
    <p:extLst>
      <p:ext uri="{BB962C8B-B14F-4D97-AF65-F5344CB8AC3E}">
        <p14:creationId xmlns:p14="http://schemas.microsoft.com/office/powerpoint/2010/main" val="54137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41</a:t>
            </a:fld>
            <a:endParaRPr lang="en-US"/>
          </a:p>
        </p:txBody>
      </p:sp>
    </p:spTree>
    <p:extLst>
      <p:ext uri="{BB962C8B-B14F-4D97-AF65-F5344CB8AC3E}">
        <p14:creationId xmlns:p14="http://schemas.microsoft.com/office/powerpoint/2010/main" val="192186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 </a:t>
            </a:r>
          </a:p>
        </p:txBody>
      </p:sp>
      <p:sp>
        <p:nvSpPr>
          <p:cNvPr id="4" name="Slide Number Placeholder 3"/>
          <p:cNvSpPr>
            <a:spLocks noGrp="1"/>
          </p:cNvSpPr>
          <p:nvPr>
            <p:ph type="sldNum" sz="quarter" idx="5"/>
          </p:nvPr>
        </p:nvSpPr>
        <p:spPr/>
        <p:txBody>
          <a:bodyPr/>
          <a:lstStyle/>
          <a:p>
            <a:fld id="{D0ECA9DC-8E96-4C18-A0D0-F5C5C0229E3D}" type="slidenum">
              <a:rPr lang="en-US" smtClean="0"/>
              <a:t>6</a:t>
            </a:fld>
            <a:endParaRPr lang="en-US"/>
          </a:p>
        </p:txBody>
      </p:sp>
    </p:spTree>
    <p:extLst>
      <p:ext uri="{BB962C8B-B14F-4D97-AF65-F5344CB8AC3E}">
        <p14:creationId xmlns:p14="http://schemas.microsoft.com/office/powerpoint/2010/main" val="278713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 Mobile Crisis Teams shall ensure that members receive a follow-up check-in within </a:t>
            </a:r>
            <a:r>
              <a:rPr lang="en-US" b="1"/>
              <a:t>72 hours </a:t>
            </a:r>
            <a:r>
              <a:rPr lang="en-US"/>
              <a:t>of the initial mobile crisis response</a:t>
            </a:r>
          </a:p>
        </p:txBody>
      </p:sp>
      <p:sp>
        <p:nvSpPr>
          <p:cNvPr id="4" name="Slide Number Placeholder 3"/>
          <p:cNvSpPr>
            <a:spLocks noGrp="1"/>
          </p:cNvSpPr>
          <p:nvPr>
            <p:ph type="sldNum" sz="quarter" idx="5"/>
          </p:nvPr>
        </p:nvSpPr>
        <p:spPr/>
        <p:txBody>
          <a:bodyPr/>
          <a:lstStyle/>
          <a:p>
            <a:fld id="{D0ECA9DC-8E96-4C18-A0D0-F5C5C0229E3D}" type="slidenum">
              <a:rPr lang="en-US" smtClean="0"/>
              <a:t>8</a:t>
            </a:fld>
            <a:endParaRPr lang="en-US"/>
          </a:p>
        </p:txBody>
      </p:sp>
    </p:spTree>
    <p:extLst>
      <p:ext uri="{BB962C8B-B14F-4D97-AF65-F5344CB8AC3E}">
        <p14:creationId xmlns:p14="http://schemas.microsoft.com/office/powerpoint/2010/main" val="62826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Char char="•"/>
            </a:pPr>
            <a:r>
              <a:rPr lang="en-US"/>
              <a:t>Language can help people come together or make them feel disconnected.</a:t>
            </a:r>
          </a:p>
          <a:p>
            <a:pPr lvl="1">
              <a:lnSpc>
                <a:spcPct val="90000"/>
              </a:lnSpc>
              <a:spcBef>
                <a:spcPts val="500"/>
              </a:spcBef>
              <a:buChar char="•"/>
            </a:pPr>
            <a:r>
              <a:rPr lang="en-US"/>
              <a:t>Language can help individuals feel heard or ignored.</a:t>
            </a:r>
            <a:endParaRPr lang="en-US">
              <a:ea typeface="Calibri"/>
              <a:cs typeface="Calibri"/>
            </a:endParaRPr>
          </a:p>
          <a:p>
            <a:pPr lvl="1">
              <a:lnSpc>
                <a:spcPct val="90000"/>
              </a:lnSpc>
              <a:spcBef>
                <a:spcPts val="500"/>
              </a:spcBef>
              <a:buChar char="•"/>
            </a:pPr>
            <a:r>
              <a:rPr lang="en-US"/>
              <a:t>Language can help make individuals feel validated or misunderstood.</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9</a:t>
            </a:fld>
            <a:endParaRPr lang="en-US"/>
          </a:p>
        </p:txBody>
      </p:sp>
    </p:spTree>
    <p:extLst>
      <p:ext uri="{BB962C8B-B14F-4D97-AF65-F5344CB8AC3E}">
        <p14:creationId xmlns:p14="http://schemas.microsoft.com/office/powerpoint/2010/main" val="26683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Dr. Pierce</a:t>
            </a:r>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00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8F643-27CA-D93A-F5CF-3974B01D4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835E4-6670-F8B1-5FA0-30150A362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ECB51-5DC0-8375-12B7-921329B042F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1A463C5-AAA3-8AC1-AB93-2EE505C45F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A7FD3-52E6-4005-B261-E5860D6DD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79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FE0CA-749D-5FB6-A4C1-32BF8F480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F7097-8691-B4FC-EA4C-58641A861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4F1E3-AC96-E68A-AE06-A691A9E746F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71DB237-22B5-7011-B428-66D73E1762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18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jpe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D50D4-1C9E-CA86-4308-4B86C5245351}"/>
              </a:ext>
            </a:extLst>
          </p:cNvPr>
          <p:cNvSpPr/>
          <p:nvPr userDrawn="1"/>
        </p:nvSpPr>
        <p:spPr>
          <a:xfrm>
            <a:off x="0" y="1861012"/>
            <a:ext cx="12192000" cy="8518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4B3069-9D99-4B09-ED22-04E8726754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507" t="-449" r="17055" b="449"/>
          <a:stretch/>
        </p:blipFill>
        <p:spPr>
          <a:xfrm>
            <a:off x="0" y="1889042"/>
            <a:ext cx="12192000" cy="2749460"/>
          </a:xfrm>
          <a:prstGeom prst="rect">
            <a:avLst/>
          </a:prstGeom>
        </p:spPr>
      </p:pic>
      <p:sp>
        <p:nvSpPr>
          <p:cNvPr id="44" name="Oval 43">
            <a:extLst>
              <a:ext uri="{FF2B5EF4-FFF2-40B4-BE49-F238E27FC236}">
                <a16:creationId xmlns:a16="http://schemas.microsoft.com/office/drawing/2014/main" id="{7D3CC590-18A2-A706-A84D-C04EFA473801}"/>
              </a:ext>
            </a:extLst>
          </p:cNvPr>
          <p:cNvSpPr/>
          <p:nvPr userDrawn="1"/>
        </p:nvSpPr>
        <p:spPr>
          <a:xfrm>
            <a:off x="8584319" y="3313481"/>
            <a:ext cx="3153488" cy="315348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Picture Placeholder 27">
            <a:extLst>
              <a:ext uri="{FF2B5EF4-FFF2-40B4-BE49-F238E27FC236}">
                <a16:creationId xmlns:a16="http://schemas.microsoft.com/office/drawing/2014/main" id="{FA44CFA4-8EB5-E5D2-6828-5CC6D6EAFA5B}"/>
              </a:ext>
            </a:extLst>
          </p:cNvPr>
          <p:cNvSpPr>
            <a:spLocks noGrp="1"/>
          </p:cNvSpPr>
          <p:nvPr>
            <p:ph type="pic" sz="quarter" idx="14" hasCustomPrompt="1"/>
          </p:nvPr>
        </p:nvSpPr>
        <p:spPr>
          <a:xfrm>
            <a:off x="8699838" y="3429000"/>
            <a:ext cx="2922451" cy="2922451"/>
          </a:xfrm>
          <a:prstGeom prst="ellipse">
            <a:avLst/>
          </a:prstGeom>
        </p:spPr>
        <p:txBody>
          <a:bodyPr anchor="ctr">
            <a:noAutofit/>
          </a:bodyPr>
          <a:lstStyle>
            <a:lvl1pPr marL="0" indent="0">
              <a:buNone/>
              <a:defRPr sz="1800">
                <a:solidFill>
                  <a:schemeClr val="bg1"/>
                </a:solidFill>
              </a:defRPr>
            </a:lvl1pPr>
          </a:lstStyle>
          <a:p>
            <a:r>
              <a:rPr lang="en-IN"/>
              <a:t>Click to Add Picture </a:t>
            </a:r>
          </a:p>
        </p:txBody>
      </p:sp>
      <p:sp>
        <p:nvSpPr>
          <p:cNvPr id="46" name="Text Placeholder 9">
            <a:extLst>
              <a:ext uri="{FF2B5EF4-FFF2-40B4-BE49-F238E27FC236}">
                <a16:creationId xmlns:a16="http://schemas.microsoft.com/office/drawing/2014/main" id="{39D2BE87-D22F-B8A8-230C-408CB9C29A5D}"/>
              </a:ext>
            </a:extLst>
          </p:cNvPr>
          <p:cNvSpPr>
            <a:spLocks noGrp="1"/>
          </p:cNvSpPr>
          <p:nvPr>
            <p:ph type="body" sz="quarter" idx="16" hasCustomPrompt="1"/>
          </p:nvPr>
        </p:nvSpPr>
        <p:spPr>
          <a:xfrm>
            <a:off x="1123665" y="2227810"/>
            <a:ext cx="8585599" cy="138406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4400" b="1" dirty="0">
                <a:solidFill>
                  <a:schemeClr val="bg1"/>
                </a:solidFill>
              </a:defRPr>
            </a:lvl1pPr>
          </a:lstStyle>
          <a:p>
            <a:pPr marL="457200" lvl="0" indent="-457200">
              <a:spcBef>
                <a:spcPct val="0"/>
              </a:spcBef>
              <a:tabLst>
                <a:tab pos="457200" algn="l"/>
              </a:tabLst>
            </a:pPr>
            <a:r>
              <a:rPr lang="en-US"/>
              <a:t>Presentation Title</a:t>
            </a:r>
          </a:p>
        </p:txBody>
      </p:sp>
      <p:sp>
        <p:nvSpPr>
          <p:cNvPr id="47" name="Text Placeholder 9">
            <a:extLst>
              <a:ext uri="{FF2B5EF4-FFF2-40B4-BE49-F238E27FC236}">
                <a16:creationId xmlns:a16="http://schemas.microsoft.com/office/drawing/2014/main" id="{3F49931B-225B-3799-DD8D-5B3790E146DB}"/>
              </a:ext>
            </a:extLst>
          </p:cNvPr>
          <p:cNvSpPr>
            <a:spLocks noGrp="1"/>
          </p:cNvSpPr>
          <p:nvPr>
            <p:ph type="body" sz="quarter" idx="17" hasCustomPrompt="1"/>
          </p:nvPr>
        </p:nvSpPr>
        <p:spPr>
          <a:xfrm>
            <a:off x="1123666" y="3740713"/>
            <a:ext cx="6104712" cy="36576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2000" b="1" dirty="0">
                <a:solidFill>
                  <a:schemeClr val="bg1"/>
                </a:solidFill>
              </a:defRPr>
            </a:lvl1pPr>
          </a:lstStyle>
          <a:p>
            <a:pPr marL="228600" lvl="0" indent="-228600">
              <a:spcBef>
                <a:spcPct val="0"/>
              </a:spcBef>
              <a:tabLst>
                <a:tab pos="457200" algn="l"/>
              </a:tabLst>
            </a:pPr>
            <a:r>
              <a:rPr lang="en-US"/>
              <a:t>Subtitle</a:t>
            </a:r>
          </a:p>
        </p:txBody>
      </p:sp>
      <p:pic>
        <p:nvPicPr>
          <p:cNvPr id="4" name="Picture 3" descr="A picture containing logo&#10;&#10;Description automatically generated">
            <a:extLst>
              <a:ext uri="{FF2B5EF4-FFF2-40B4-BE49-F238E27FC236}">
                <a16:creationId xmlns:a16="http://schemas.microsoft.com/office/drawing/2014/main" id="{19E4C1B2-D3AD-E472-7374-CB9363A8E4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700" y="176093"/>
            <a:ext cx="2895600" cy="1447800"/>
          </a:xfrm>
          <a:prstGeom prst="rect">
            <a:avLst/>
          </a:prstGeom>
        </p:spPr>
      </p:pic>
      <p:pic>
        <p:nvPicPr>
          <p:cNvPr id="5" name="Picture 4" descr="Logo, company name&#10;&#10;Description automatically generated">
            <a:extLst>
              <a:ext uri="{FF2B5EF4-FFF2-40B4-BE49-F238E27FC236}">
                <a16:creationId xmlns:a16="http://schemas.microsoft.com/office/drawing/2014/main" id="{AE55ACCD-942C-B1BB-6E9E-1505057E09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9656" y="247316"/>
            <a:ext cx="1634510" cy="1305354"/>
          </a:xfrm>
          <a:prstGeom prst="rect">
            <a:avLst/>
          </a:prstGeom>
        </p:spPr>
      </p:pic>
    </p:spTree>
    <p:custDataLst>
      <p:tags r:id="rId1"/>
    </p:custDataLst>
    <p:extLst>
      <p:ext uri="{BB962C8B-B14F-4D97-AF65-F5344CB8AC3E}">
        <p14:creationId xmlns:p14="http://schemas.microsoft.com/office/powerpoint/2010/main" val="1220310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6EB158-8D43-98CB-2029-F3C8C0DC9F48}"/>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sp>
        <p:nvSpPr>
          <p:cNvPr id="54" name="Text Placeholder 30">
            <a:extLst>
              <a:ext uri="{FF2B5EF4-FFF2-40B4-BE49-F238E27FC236}">
                <a16:creationId xmlns:a16="http://schemas.microsoft.com/office/drawing/2014/main" id="{7542C033-4954-F979-1260-459CFD853CB0}"/>
              </a:ext>
            </a:extLst>
          </p:cNvPr>
          <p:cNvSpPr>
            <a:spLocks noGrp="1"/>
          </p:cNvSpPr>
          <p:nvPr>
            <p:ph type="body" sz="quarter" idx="64" hasCustomPrompt="1"/>
          </p:nvPr>
        </p:nvSpPr>
        <p:spPr>
          <a:xfrm>
            <a:off x="9395177" y="177354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6" name="Text Placeholder 30">
            <a:extLst>
              <a:ext uri="{FF2B5EF4-FFF2-40B4-BE49-F238E27FC236}">
                <a16:creationId xmlns:a16="http://schemas.microsoft.com/office/drawing/2014/main" id="{AC2C826F-A3F7-528F-94BC-081C58DE0AB9}"/>
              </a:ext>
            </a:extLst>
          </p:cNvPr>
          <p:cNvSpPr>
            <a:spLocks noGrp="1"/>
          </p:cNvSpPr>
          <p:nvPr>
            <p:ph type="body" sz="quarter" idx="66" hasCustomPrompt="1"/>
          </p:nvPr>
        </p:nvSpPr>
        <p:spPr>
          <a:xfrm>
            <a:off x="9395177" y="429538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5" name="Text Placeholder 30">
            <a:extLst>
              <a:ext uri="{FF2B5EF4-FFF2-40B4-BE49-F238E27FC236}">
                <a16:creationId xmlns:a16="http://schemas.microsoft.com/office/drawing/2014/main" id="{127A7AF9-E578-CBE3-609D-189F90C9F618}"/>
              </a:ext>
            </a:extLst>
          </p:cNvPr>
          <p:cNvSpPr>
            <a:spLocks noGrp="1"/>
          </p:cNvSpPr>
          <p:nvPr>
            <p:ph type="body" sz="quarter" idx="65" hasCustomPrompt="1"/>
          </p:nvPr>
        </p:nvSpPr>
        <p:spPr>
          <a:xfrm>
            <a:off x="509758" y="177354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7" name="Text Placeholder 30">
            <a:extLst>
              <a:ext uri="{FF2B5EF4-FFF2-40B4-BE49-F238E27FC236}">
                <a16:creationId xmlns:a16="http://schemas.microsoft.com/office/drawing/2014/main" id="{69478F62-B90E-5424-6C18-A097A92AB7E0}"/>
              </a:ext>
            </a:extLst>
          </p:cNvPr>
          <p:cNvSpPr>
            <a:spLocks noGrp="1"/>
          </p:cNvSpPr>
          <p:nvPr>
            <p:ph type="body" sz="quarter" idx="67" hasCustomPrompt="1"/>
          </p:nvPr>
        </p:nvSpPr>
        <p:spPr>
          <a:xfrm>
            <a:off x="509758" y="429538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 name="Text Placeholder 38">
            <a:extLst>
              <a:ext uri="{FF2B5EF4-FFF2-40B4-BE49-F238E27FC236}">
                <a16:creationId xmlns:a16="http://schemas.microsoft.com/office/drawing/2014/main" id="{C0A31131-28AB-0BFC-6CB5-F7D175FA0BD2}"/>
              </a:ext>
            </a:extLst>
          </p:cNvPr>
          <p:cNvSpPr>
            <a:spLocks noGrp="1"/>
          </p:cNvSpPr>
          <p:nvPr>
            <p:ph type="body" sz="quarter" idx="32" hasCustomPrompt="1"/>
          </p:nvPr>
        </p:nvSpPr>
        <p:spPr>
          <a:xfrm>
            <a:off x="10883907" y="829425"/>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49" name="Text Placeholder 38">
            <a:extLst>
              <a:ext uri="{FF2B5EF4-FFF2-40B4-BE49-F238E27FC236}">
                <a16:creationId xmlns:a16="http://schemas.microsoft.com/office/drawing/2014/main" id="{42894EEE-1720-B3B7-8155-D21E63AA6BD8}"/>
              </a:ext>
            </a:extLst>
          </p:cNvPr>
          <p:cNvSpPr>
            <a:spLocks noGrp="1"/>
          </p:cNvSpPr>
          <p:nvPr>
            <p:ph type="body" sz="quarter" idx="34" hasCustomPrompt="1"/>
          </p:nvPr>
        </p:nvSpPr>
        <p:spPr>
          <a:xfrm>
            <a:off x="532901" y="3329729"/>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50" name="Text Placeholder 38">
            <a:extLst>
              <a:ext uri="{FF2B5EF4-FFF2-40B4-BE49-F238E27FC236}">
                <a16:creationId xmlns:a16="http://schemas.microsoft.com/office/drawing/2014/main" id="{ACAE6A68-A92E-C02F-76A2-D7C775C5200F}"/>
              </a:ext>
            </a:extLst>
          </p:cNvPr>
          <p:cNvSpPr>
            <a:spLocks noGrp="1"/>
          </p:cNvSpPr>
          <p:nvPr>
            <p:ph type="body" sz="quarter" idx="35" hasCustomPrompt="1"/>
          </p:nvPr>
        </p:nvSpPr>
        <p:spPr>
          <a:xfrm>
            <a:off x="532901" y="829425"/>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cxnSp>
        <p:nvCxnSpPr>
          <p:cNvPr id="24" name="Straight Connector 23">
            <a:extLst>
              <a:ext uri="{FF2B5EF4-FFF2-40B4-BE49-F238E27FC236}">
                <a16:creationId xmlns:a16="http://schemas.microsoft.com/office/drawing/2014/main" id="{4A5C345B-872B-1032-8729-CE4B5F98DCEF}"/>
              </a:ext>
            </a:extLst>
          </p:cNvPr>
          <p:cNvCxnSpPr>
            <a:cxnSpLocks/>
          </p:cNvCxnSpPr>
          <p:nvPr userDrawn="1"/>
        </p:nvCxnSpPr>
        <p:spPr>
          <a:xfrm>
            <a:off x="1775318" y="1229475"/>
            <a:ext cx="2291857"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97B128-7D4D-E18F-6706-FB2EAF69CD4C}"/>
              </a:ext>
            </a:extLst>
          </p:cNvPr>
          <p:cNvCxnSpPr>
            <a:cxnSpLocks/>
          </p:cNvCxnSpPr>
          <p:nvPr userDrawn="1"/>
        </p:nvCxnSpPr>
        <p:spPr>
          <a:xfrm>
            <a:off x="8572500" y="1229475"/>
            <a:ext cx="1866900"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6E0588-0883-2171-8D81-BE0BCD6A788B}"/>
              </a:ext>
            </a:extLst>
          </p:cNvPr>
          <p:cNvCxnSpPr>
            <a:cxnSpLocks/>
          </p:cNvCxnSpPr>
          <p:nvPr userDrawn="1"/>
        </p:nvCxnSpPr>
        <p:spPr>
          <a:xfrm>
            <a:off x="1775318" y="3729779"/>
            <a:ext cx="1701307"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32F5E4-0675-078C-780E-874C4B76D7E2}"/>
              </a:ext>
            </a:extLst>
          </p:cNvPr>
          <p:cNvCxnSpPr>
            <a:cxnSpLocks/>
          </p:cNvCxnSpPr>
          <p:nvPr userDrawn="1"/>
        </p:nvCxnSpPr>
        <p:spPr>
          <a:xfrm>
            <a:off x="7943850" y="3729779"/>
            <a:ext cx="2495550"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38">
            <a:extLst>
              <a:ext uri="{FF2B5EF4-FFF2-40B4-BE49-F238E27FC236}">
                <a16:creationId xmlns:a16="http://schemas.microsoft.com/office/drawing/2014/main" id="{B12E84B9-7A3F-9E60-FCE5-BA74BA12B5BC}"/>
              </a:ext>
            </a:extLst>
          </p:cNvPr>
          <p:cNvSpPr>
            <a:spLocks noGrp="1"/>
          </p:cNvSpPr>
          <p:nvPr>
            <p:ph type="body" sz="quarter" idx="33" hasCustomPrompt="1"/>
          </p:nvPr>
        </p:nvSpPr>
        <p:spPr>
          <a:xfrm>
            <a:off x="10883907" y="3329729"/>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53" name="Picture Placeholder 51">
            <a:extLst>
              <a:ext uri="{FF2B5EF4-FFF2-40B4-BE49-F238E27FC236}">
                <a16:creationId xmlns:a16="http://schemas.microsoft.com/office/drawing/2014/main" id="{54623FE1-575D-02C8-6411-45CB63CCA9F4}"/>
              </a:ext>
            </a:extLst>
          </p:cNvPr>
          <p:cNvSpPr>
            <a:spLocks noGrp="1"/>
          </p:cNvSpPr>
          <p:nvPr>
            <p:ph type="pic" sz="quarter" idx="36" hasCustomPrompt="1"/>
          </p:nvPr>
        </p:nvSpPr>
        <p:spPr>
          <a:xfrm>
            <a:off x="3855720" y="0"/>
            <a:ext cx="4480560" cy="4480560"/>
          </a:xfrm>
          <a:prstGeom prst="ellipse">
            <a:avLst/>
          </a:prstGeom>
        </p:spPr>
        <p:txBody>
          <a:bodyPr anchor="ctr">
            <a:normAutofit/>
          </a:bodyPr>
          <a:lstStyle>
            <a:lvl1pPr marL="0" indent="0" algn="ctr">
              <a:buNone/>
              <a:defRPr sz="2000">
                <a:solidFill>
                  <a:schemeClr val="bg1"/>
                </a:solidFill>
              </a:defRPr>
            </a:lvl1pPr>
          </a:lstStyle>
          <a:p>
            <a:r>
              <a:rPr lang="en-IN"/>
              <a:t>Click to Add Picture</a:t>
            </a:r>
          </a:p>
        </p:txBody>
      </p:sp>
      <p:sp>
        <p:nvSpPr>
          <p:cNvPr id="58" name="Text Placeholder 9">
            <a:extLst>
              <a:ext uri="{FF2B5EF4-FFF2-40B4-BE49-F238E27FC236}">
                <a16:creationId xmlns:a16="http://schemas.microsoft.com/office/drawing/2014/main" id="{D6FF991F-6F1D-3CC9-E39F-AA22FEA3C312}"/>
              </a:ext>
            </a:extLst>
          </p:cNvPr>
          <p:cNvSpPr>
            <a:spLocks noGrp="1"/>
          </p:cNvSpPr>
          <p:nvPr>
            <p:ph type="body" sz="quarter" idx="16" hasCustomPrompt="1"/>
          </p:nvPr>
        </p:nvSpPr>
        <p:spPr>
          <a:xfrm>
            <a:off x="3210321" y="5002850"/>
            <a:ext cx="5105404" cy="135984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pic>
        <p:nvPicPr>
          <p:cNvPr id="4" name="Picture 3" descr="A picture containing logo&#10;&#10;Description automatically generated">
            <a:extLst>
              <a:ext uri="{FF2B5EF4-FFF2-40B4-BE49-F238E27FC236}">
                <a16:creationId xmlns:a16="http://schemas.microsoft.com/office/drawing/2014/main" id="{C5AF3ABA-92D9-E621-760F-C8A061A0873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99810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5765800" y="342900"/>
            <a:ext cx="5930900" cy="5586262"/>
          </a:xfrm>
          <a:prstGeom prst="rect">
            <a:avLst/>
          </a:prstGeom>
          <a:solidFill>
            <a:schemeClr val="bg1">
              <a:lumMod val="95000"/>
            </a:schemeClr>
          </a:solid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accent1"/>
                </a:solidFill>
              </a:defRPr>
            </a:lvl1pPr>
          </a:lstStyle>
          <a:p>
            <a:pPr marL="457200" lvl="0" indent="-457200">
              <a:spcBef>
                <a:spcPct val="0"/>
              </a:spcBef>
              <a:tabLst>
                <a:tab pos="457200" algn="l"/>
              </a:tabLst>
            </a:pPr>
            <a:r>
              <a:rPr lang="en-US"/>
              <a:t>Click to Add Title</a:t>
            </a:r>
          </a:p>
        </p:txBody>
      </p:sp>
      <p:sp>
        <p:nvSpPr>
          <p:cNvPr id="2" name="Rectangle 1">
            <a:extLst>
              <a:ext uri="{FF2B5EF4-FFF2-40B4-BE49-F238E27FC236}">
                <a16:creationId xmlns:a16="http://schemas.microsoft.com/office/drawing/2014/main" id="{00FE73D4-7FDF-D465-7E15-B6665D9CDB2B}"/>
              </a:ext>
            </a:extLst>
          </p:cNvPr>
          <p:cNvSpPr/>
          <p:nvPr userDrawn="1"/>
        </p:nvSpPr>
        <p:spPr>
          <a:xfrm>
            <a:off x="0" y="0"/>
            <a:ext cx="3086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Picture Placeholder 13">
            <a:extLst>
              <a:ext uri="{FF2B5EF4-FFF2-40B4-BE49-F238E27FC236}">
                <a16:creationId xmlns:a16="http://schemas.microsoft.com/office/drawing/2014/main" id="{90A015C9-4F25-BD2F-1EEA-78C8BE743E29}"/>
              </a:ext>
            </a:extLst>
          </p:cNvPr>
          <p:cNvSpPr>
            <a:spLocks noGrp="1" noChangeAspect="1"/>
          </p:cNvSpPr>
          <p:nvPr>
            <p:ph type="pic" sz="quarter" idx="36" hasCustomPrompt="1"/>
          </p:nvPr>
        </p:nvSpPr>
        <p:spPr>
          <a:xfrm>
            <a:off x="1076454" y="1625359"/>
            <a:ext cx="3704893" cy="3607282"/>
          </a:xfrm>
          <a:prstGeom prst="ellipse">
            <a:avLst/>
          </a:prstGeom>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IN" sz="1800" dirty="0">
                <a:solidFill>
                  <a:schemeClr val="lt1"/>
                </a:solidFill>
              </a:defRPr>
            </a:lvl1pPr>
          </a:lstStyle>
          <a:p>
            <a:pPr marL="0" lvl="0" algn="ctr"/>
            <a:r>
              <a:rPr lang="en-IN"/>
              <a:t>Click to Add Picture</a:t>
            </a:r>
          </a:p>
        </p:txBody>
      </p:sp>
      <p:pic>
        <p:nvPicPr>
          <p:cNvPr id="4" name="Picture 3" descr="A picture containing logo&#10;&#10;Description automatically generated">
            <a:extLst>
              <a:ext uri="{FF2B5EF4-FFF2-40B4-BE49-F238E27FC236}">
                <a16:creationId xmlns:a16="http://schemas.microsoft.com/office/drawing/2014/main" id="{37006624-ADF7-36E7-583D-EB310E56D471}"/>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49731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935B41-A558-0D06-F683-2F0AE2E8C1C5}"/>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17" name="Picture Placeholder 16">
            <a:extLst>
              <a:ext uri="{FF2B5EF4-FFF2-40B4-BE49-F238E27FC236}">
                <a16:creationId xmlns:a16="http://schemas.microsoft.com/office/drawing/2014/main" id="{5C5FC2D1-6AC6-3266-0B5D-CDC1EE6F3734}"/>
              </a:ext>
            </a:extLst>
          </p:cNvPr>
          <p:cNvSpPr>
            <a:spLocks noGrp="1"/>
          </p:cNvSpPr>
          <p:nvPr>
            <p:ph type="pic" sz="quarter" idx="17"/>
          </p:nvPr>
        </p:nvSpPr>
        <p:spPr>
          <a:xfrm>
            <a:off x="7865066" y="342901"/>
            <a:ext cx="3702820" cy="3705332"/>
          </a:xfrm>
          <a:prstGeom prst="ellipse">
            <a:avLst/>
          </a:prstGeom>
          <a:solidFill>
            <a:schemeClr val="tx2"/>
          </a:solidFill>
        </p:spPr>
        <p:txBody>
          <a:bodyPr wrap="square" anchor="ctr">
            <a:noAutofit/>
          </a:bodyPr>
          <a:lstStyle>
            <a:lvl1pPr marL="0" indent="0" algn="ctr">
              <a:buNone/>
              <a:defRPr sz="1200">
                <a:solidFill>
                  <a:schemeClr val="bg1"/>
                </a:solidFill>
              </a:defRPr>
            </a:lvl1pPr>
          </a:lstStyle>
          <a:p>
            <a:endParaRPr lang="en-IN"/>
          </a:p>
        </p:txBody>
      </p:sp>
      <p:sp>
        <p:nvSpPr>
          <p:cNvPr id="19" name="Picture Placeholder 18">
            <a:extLst>
              <a:ext uri="{FF2B5EF4-FFF2-40B4-BE49-F238E27FC236}">
                <a16:creationId xmlns:a16="http://schemas.microsoft.com/office/drawing/2014/main" id="{E3A9BE18-E4E3-F7F2-4775-C7B05E684D4D}"/>
              </a:ext>
            </a:extLst>
          </p:cNvPr>
          <p:cNvSpPr>
            <a:spLocks noGrp="1"/>
          </p:cNvSpPr>
          <p:nvPr>
            <p:ph type="pic" sz="quarter" idx="18"/>
          </p:nvPr>
        </p:nvSpPr>
        <p:spPr>
          <a:xfrm>
            <a:off x="6343650" y="2857081"/>
            <a:ext cx="2915711" cy="2890576"/>
          </a:xfrm>
          <a:prstGeom prst="ellipse">
            <a:avLst/>
          </a:prstGeom>
          <a:solidFill>
            <a:schemeClr val="accent1"/>
          </a:solidFill>
        </p:spPr>
        <p:txBody>
          <a:bodyPr vert="horz" wrap="square" lIns="91440" tIns="45720" rIns="91440" bIns="45720" rtlCol="0" anchor="ctr">
            <a:noAutofit/>
          </a:bodyPr>
          <a:lstStyle>
            <a:lvl1pPr>
              <a:defRPr lang="en-IN" sz="1200">
                <a:solidFill>
                  <a:schemeClr val="bg1"/>
                </a:solidFill>
              </a:defRPr>
            </a:lvl1pPr>
          </a:lstStyle>
          <a:p>
            <a:pPr marL="0" lvl="0" indent="0" algn="ctr">
              <a:buNone/>
            </a:pPr>
            <a:endParaRPr lang="en-IN"/>
          </a:p>
        </p:txBody>
      </p:sp>
      <p:sp>
        <p:nvSpPr>
          <p:cNvPr id="13" name="Text Placeholder 9">
            <a:extLst>
              <a:ext uri="{FF2B5EF4-FFF2-40B4-BE49-F238E27FC236}">
                <a16:creationId xmlns:a16="http://schemas.microsoft.com/office/drawing/2014/main" id="{903190BC-0067-290F-BF45-CF01D9F535E1}"/>
              </a:ext>
            </a:extLst>
          </p:cNvPr>
          <p:cNvSpPr>
            <a:spLocks noGrp="1"/>
          </p:cNvSpPr>
          <p:nvPr>
            <p:ph type="body" sz="quarter" idx="16" hasCustomPrompt="1"/>
          </p:nvPr>
        </p:nvSpPr>
        <p:spPr>
          <a:xfrm>
            <a:off x="495300" y="977900"/>
            <a:ext cx="53848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0" name="Rectangle: Top Corners Rounded 19">
            <a:extLst>
              <a:ext uri="{FF2B5EF4-FFF2-40B4-BE49-F238E27FC236}">
                <a16:creationId xmlns:a16="http://schemas.microsoft.com/office/drawing/2014/main" id="{AB493676-EBCE-AF18-E69C-49D53A63C13B}"/>
              </a:ext>
            </a:extLst>
          </p:cNvPr>
          <p:cNvSpPr/>
          <p:nvPr userDrawn="1"/>
        </p:nvSpPr>
        <p:spPr>
          <a:xfrm rot="5400000">
            <a:off x="2870200" y="-2527300"/>
            <a:ext cx="355600" cy="60960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logo&#10;&#10;Description automatically generated">
            <a:extLst>
              <a:ext uri="{FF2B5EF4-FFF2-40B4-BE49-F238E27FC236}">
                <a16:creationId xmlns:a16="http://schemas.microsoft.com/office/drawing/2014/main" id="{93CAC1C5-7F23-CDD3-7C5F-7D684177C6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08640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4E7BA44-9920-19FB-4D9F-28C0C3489DDD}"/>
              </a:ext>
            </a:extLst>
          </p:cNvPr>
          <p:cNvSpPr>
            <a:spLocks noGrp="1"/>
          </p:cNvSpPr>
          <p:nvPr>
            <p:ph type="pic" sz="quarter" idx="29"/>
          </p:nvPr>
        </p:nvSpPr>
        <p:spPr>
          <a:xfrm>
            <a:off x="495300" y="36718"/>
            <a:ext cx="3933190" cy="6684757"/>
          </a:xfrm>
          <a:custGeom>
            <a:avLst/>
            <a:gdLst>
              <a:gd name="connsiteX0" fmla="*/ 1614778 w 3366225"/>
              <a:gd name="connsiteY0" fmla="*/ 0 h 5721157"/>
              <a:gd name="connsiteX1" fmla="*/ 1751447 w 3366225"/>
              <a:gd name="connsiteY1" fmla="*/ 0 h 5721157"/>
              <a:gd name="connsiteX2" fmla="*/ 3366225 w 3366225"/>
              <a:gd name="connsiteY2" fmla="*/ 1614778 h 5721157"/>
              <a:gd name="connsiteX3" fmla="*/ 3366225 w 3366225"/>
              <a:gd name="connsiteY3" fmla="*/ 4106380 h 5721157"/>
              <a:gd name="connsiteX4" fmla="*/ 1751447 w 3366225"/>
              <a:gd name="connsiteY4" fmla="*/ 5721157 h 5721157"/>
              <a:gd name="connsiteX5" fmla="*/ 1614778 w 3366225"/>
              <a:gd name="connsiteY5" fmla="*/ 5721157 h 5721157"/>
              <a:gd name="connsiteX6" fmla="*/ 845079 w 3366225"/>
              <a:gd name="connsiteY6" fmla="*/ 5526263 h 5721157"/>
              <a:gd name="connsiteX7" fmla="*/ 798964 w 3366225"/>
              <a:gd name="connsiteY7" fmla="*/ 5498247 h 5721157"/>
              <a:gd name="connsiteX8" fmla="*/ 814809 w 3366225"/>
              <a:gd name="connsiteY8" fmla="*/ 5479042 h 5721157"/>
              <a:gd name="connsiteX9" fmla="*/ 908596 w 3366225"/>
              <a:gd name="connsiteY9" fmla="*/ 5172006 h 5721157"/>
              <a:gd name="connsiteX10" fmla="*/ 359445 w 3366225"/>
              <a:gd name="connsiteY10" fmla="*/ 4622855 h 5721157"/>
              <a:gd name="connsiteX11" fmla="*/ 145690 w 3366225"/>
              <a:gd name="connsiteY11" fmla="*/ 4666010 h 5721157"/>
              <a:gd name="connsiteX12" fmla="*/ 108970 w 3366225"/>
              <a:gd name="connsiteY12" fmla="*/ 4685942 h 5721157"/>
              <a:gd name="connsiteX13" fmla="*/ 72598 w 3366225"/>
              <a:gd name="connsiteY13" fmla="*/ 4586566 h 5721157"/>
              <a:gd name="connsiteX14" fmla="*/ 0 w 3366225"/>
              <a:gd name="connsiteY14" fmla="*/ 4106380 h 5721157"/>
              <a:gd name="connsiteX15" fmla="*/ 0 w 3366225"/>
              <a:gd name="connsiteY15" fmla="*/ 1614778 h 5721157"/>
              <a:gd name="connsiteX16" fmla="*/ 1614778 w 3366225"/>
              <a:gd name="connsiteY16" fmla="*/ 0 h 57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6225" h="5721157">
                <a:moveTo>
                  <a:pt x="1614778" y="0"/>
                </a:moveTo>
                <a:lnTo>
                  <a:pt x="1751447" y="0"/>
                </a:lnTo>
                <a:cubicBezTo>
                  <a:pt x="2643265" y="0"/>
                  <a:pt x="3366225" y="722960"/>
                  <a:pt x="3366225" y="1614778"/>
                </a:cubicBezTo>
                <a:lnTo>
                  <a:pt x="3366225" y="4106380"/>
                </a:lnTo>
                <a:cubicBezTo>
                  <a:pt x="3366225" y="4998197"/>
                  <a:pt x="2643265" y="5721157"/>
                  <a:pt x="1751447" y="5721157"/>
                </a:cubicBezTo>
                <a:lnTo>
                  <a:pt x="1614778" y="5721157"/>
                </a:lnTo>
                <a:cubicBezTo>
                  <a:pt x="1336085" y="5721157"/>
                  <a:pt x="1073882" y="5650556"/>
                  <a:pt x="845079" y="5526263"/>
                </a:cubicBezTo>
                <a:lnTo>
                  <a:pt x="798964" y="5498247"/>
                </a:lnTo>
                <a:lnTo>
                  <a:pt x="814809" y="5479042"/>
                </a:lnTo>
                <a:cubicBezTo>
                  <a:pt x="874022" y="5391397"/>
                  <a:pt x="908596" y="5285739"/>
                  <a:pt x="908596" y="5172006"/>
                </a:cubicBezTo>
                <a:cubicBezTo>
                  <a:pt x="908596" y="4868718"/>
                  <a:pt x="662732" y="4622855"/>
                  <a:pt x="359445" y="4622855"/>
                </a:cubicBezTo>
                <a:cubicBezTo>
                  <a:pt x="283623" y="4622855"/>
                  <a:pt x="211390" y="4638221"/>
                  <a:pt x="145690" y="4666010"/>
                </a:cubicBezTo>
                <a:lnTo>
                  <a:pt x="108970" y="4685942"/>
                </a:lnTo>
                <a:lnTo>
                  <a:pt x="72598" y="4586566"/>
                </a:lnTo>
                <a:cubicBezTo>
                  <a:pt x="25417" y="4434875"/>
                  <a:pt x="0" y="4273595"/>
                  <a:pt x="0" y="4106380"/>
                </a:cubicBezTo>
                <a:lnTo>
                  <a:pt x="0" y="1614778"/>
                </a:lnTo>
                <a:cubicBezTo>
                  <a:pt x="0" y="722960"/>
                  <a:pt x="722961" y="0"/>
                  <a:pt x="1614778" y="0"/>
                </a:cubicBezTo>
                <a:close/>
              </a:path>
            </a:pathLst>
          </a:custGeom>
          <a:solidFill>
            <a:schemeClr val="accent1"/>
          </a:solidFill>
        </p:spPr>
        <p:txBody>
          <a:bodyPr wrap="square" anchor="ctr">
            <a:noAutofit/>
          </a:bodyPr>
          <a:lstStyle>
            <a:lvl1pPr marL="0" indent="0" algn="ctr">
              <a:buNone/>
              <a:defRPr sz="2000" b="1">
                <a:solidFill>
                  <a:schemeClr val="bg1"/>
                </a:solidFill>
              </a:defRPr>
            </a:lvl1pPr>
          </a:lstStyle>
          <a:p>
            <a:endParaRPr lang="en-IN"/>
          </a:p>
        </p:txBody>
      </p:sp>
      <p:sp>
        <p:nvSpPr>
          <p:cNvPr id="16" name="Text Placeholder 38">
            <a:extLst>
              <a:ext uri="{FF2B5EF4-FFF2-40B4-BE49-F238E27FC236}">
                <a16:creationId xmlns:a16="http://schemas.microsoft.com/office/drawing/2014/main" id="{F2109A83-CA14-5FEE-6ECD-612D8DF72333}"/>
              </a:ext>
            </a:extLst>
          </p:cNvPr>
          <p:cNvSpPr>
            <a:spLocks noGrp="1"/>
          </p:cNvSpPr>
          <p:nvPr>
            <p:ph type="body" sz="quarter" idx="28" hasCustomPrompt="1"/>
          </p:nvPr>
        </p:nvSpPr>
        <p:spPr>
          <a:xfrm>
            <a:off x="341051" y="5553347"/>
            <a:ext cx="1168128" cy="1168128"/>
          </a:xfrm>
          <a:prstGeom prst="ellipse">
            <a:avLst/>
          </a:prstGeom>
          <a:solidFill>
            <a:schemeClr val="tx2"/>
          </a:solidFill>
        </p:spPr>
        <p:txBody>
          <a:bodyPr wrap="none" lIns="0" tIns="0" rIns="0" bIns="0" anchor="ctr">
            <a:noAutofit/>
          </a:bodyPr>
          <a:lstStyle>
            <a:lvl1pPr marL="0" indent="0" algn="ctr">
              <a:buFont typeface="Arial" pitchFamily="34" charset="0"/>
              <a:buNone/>
              <a:defRPr sz="16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1" name="Text Placeholder 9">
            <a:extLst>
              <a:ext uri="{FF2B5EF4-FFF2-40B4-BE49-F238E27FC236}">
                <a16:creationId xmlns:a16="http://schemas.microsoft.com/office/drawing/2014/main" id="{4D51C615-56BC-8E46-BD02-2C79A4AF601A}"/>
              </a:ext>
            </a:extLst>
          </p:cNvPr>
          <p:cNvSpPr>
            <a:spLocks noGrp="1"/>
          </p:cNvSpPr>
          <p:nvPr>
            <p:ph type="body" sz="quarter" idx="16" hasCustomPrompt="1"/>
          </p:nvPr>
        </p:nvSpPr>
        <p:spPr>
          <a:xfrm>
            <a:off x="4851400" y="342900"/>
            <a:ext cx="6845300" cy="6013450"/>
          </a:xfrm>
          <a:prstGeom prst="rect">
            <a:avLst/>
          </a:prstGeom>
          <a:solidFill>
            <a:schemeClr val="tx2"/>
          </a:solidFill>
          <a:ln w="9525">
            <a:noFill/>
            <a:miter lim="800000"/>
            <a:headEnd/>
            <a:tailEnd/>
          </a:ln>
        </p:spPr>
        <p:txBody>
          <a:bodyPr vert="horz" wrap="square" lIns="360000" tIns="108000" rIns="108000" bIns="108000" numCol="1" rtlCol="0" anchor="ctr" anchorCtr="0" compatLnSpc="1">
            <a:prstTxWarp prst="textNoShape">
              <a:avLst/>
            </a:prstTxWarp>
            <a:noAutofit/>
          </a:bodyPr>
          <a:lstStyle>
            <a:lvl1pPr marL="0" indent="0" algn="ctr">
              <a:lnSpc>
                <a:spcPct val="100000"/>
              </a:lnSpc>
              <a:buFont typeface="Arial" panose="020B0604020202020204" pitchFamily="34" charset="0"/>
              <a:buNone/>
              <a:defRPr lang="en-US" sz="4000" b="1" dirty="0">
                <a:solidFill>
                  <a:schemeClr val="bg1"/>
                </a:solidFill>
              </a:defRPr>
            </a:lvl1pPr>
          </a:lstStyle>
          <a:p>
            <a:pPr marL="457200" lvl="0" indent="-457200">
              <a:spcBef>
                <a:spcPct val="0"/>
              </a:spcBef>
              <a:tabLst>
                <a:tab pos="457200" algn="l"/>
              </a:tabLst>
            </a:pPr>
            <a:r>
              <a:rPr lang="en-US"/>
              <a:t>Click to Add Title</a:t>
            </a:r>
          </a:p>
        </p:txBody>
      </p:sp>
      <p:sp>
        <p:nvSpPr>
          <p:cNvPr id="22" name="Slide Number Placeholder 2">
            <a:extLst>
              <a:ext uri="{FF2B5EF4-FFF2-40B4-BE49-F238E27FC236}">
                <a16:creationId xmlns:a16="http://schemas.microsoft.com/office/drawing/2014/main" id="{079E6665-5FA7-8349-AC4C-0830C76A95FA}"/>
              </a:ext>
            </a:extLst>
          </p:cNvPr>
          <p:cNvSpPr>
            <a:spLocks noGrp="1"/>
          </p:cNvSpPr>
          <p:nvPr>
            <p:ph type="sldNum" sz="quarter" idx="10"/>
          </p:nvPr>
        </p:nvSpPr>
        <p:spPr>
          <a:xfrm>
            <a:off x="8953500" y="6356350"/>
            <a:ext cx="2743200" cy="365125"/>
          </a:xfrm>
        </p:spPr>
        <p:txBody>
          <a:bodyPr/>
          <a:lstStyle/>
          <a:p>
            <a:fld id="{3C296C8F-E37A-4645-A3FD-241225245A26}" type="slidenum">
              <a:rPr lang="en-IN" smtClean="0"/>
              <a:t>‹#›</a:t>
            </a:fld>
            <a:endParaRPr lang="en-IN"/>
          </a:p>
        </p:txBody>
      </p:sp>
    </p:spTree>
    <p:custDataLst>
      <p:tags r:id="rId1"/>
    </p:custDataLst>
    <p:extLst>
      <p:ext uri="{BB962C8B-B14F-4D97-AF65-F5344CB8AC3E}">
        <p14:creationId xmlns:p14="http://schemas.microsoft.com/office/powerpoint/2010/main" val="315872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2" descr="banner image; a photo of the Golden Gate bridge.">
            <a:extLst>
              <a:ext uri="{FF2B5EF4-FFF2-40B4-BE49-F238E27FC236}">
                <a16:creationId xmlns:a16="http://schemas.microsoft.com/office/drawing/2014/main" id="{914A5114-1D4C-E9AE-CF8C-1D3690942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14144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B95FD7-0E58-2683-D569-BFD5C52C3D09}"/>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Text Placeholder 9">
            <a:extLst>
              <a:ext uri="{FF2B5EF4-FFF2-40B4-BE49-F238E27FC236}">
                <a16:creationId xmlns:a16="http://schemas.microsoft.com/office/drawing/2014/main" id="{A8004569-FF6A-A91D-BCF3-2F9A12CE2AFF}"/>
              </a:ext>
            </a:extLst>
          </p:cNvPr>
          <p:cNvSpPr>
            <a:spLocks noGrp="1"/>
          </p:cNvSpPr>
          <p:nvPr>
            <p:ph type="body" sz="quarter" idx="16" hasCustomPrompt="1"/>
          </p:nvPr>
        </p:nvSpPr>
        <p:spPr>
          <a:xfrm>
            <a:off x="495300" y="279658"/>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cxnSp>
        <p:nvCxnSpPr>
          <p:cNvPr id="6" name="Straight Connector 5">
            <a:extLst>
              <a:ext uri="{FF2B5EF4-FFF2-40B4-BE49-F238E27FC236}">
                <a16:creationId xmlns:a16="http://schemas.microsoft.com/office/drawing/2014/main" id="{B2BC0615-1580-1A1E-4949-B88F7DE0C8EA}"/>
              </a:ext>
            </a:extLst>
          </p:cNvPr>
          <p:cNvCxnSpPr/>
          <p:nvPr userDrawn="1"/>
        </p:nvCxnSpPr>
        <p:spPr>
          <a:xfrm>
            <a:off x="0" y="1414463"/>
            <a:ext cx="12192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E94407E2-7356-2719-4F49-8A062C2D994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599405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B95FD7-0E58-2683-D569-BFD5C52C3D09}"/>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Text Placeholder 9">
            <a:extLst>
              <a:ext uri="{FF2B5EF4-FFF2-40B4-BE49-F238E27FC236}">
                <a16:creationId xmlns:a16="http://schemas.microsoft.com/office/drawing/2014/main" id="{A8004569-FF6A-A91D-BCF3-2F9A12CE2AFF}"/>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39" name="Picture Placeholder 37">
            <a:extLst>
              <a:ext uri="{FF2B5EF4-FFF2-40B4-BE49-F238E27FC236}">
                <a16:creationId xmlns:a16="http://schemas.microsoft.com/office/drawing/2014/main" id="{94DC9370-015F-740C-1A9C-2A57D506923C}"/>
              </a:ext>
            </a:extLst>
          </p:cNvPr>
          <p:cNvSpPr>
            <a:spLocks noGrp="1"/>
          </p:cNvSpPr>
          <p:nvPr>
            <p:ph type="pic" sz="quarter" idx="71"/>
          </p:nvPr>
        </p:nvSpPr>
        <p:spPr>
          <a:xfrm>
            <a:off x="2635989" y="1916627"/>
            <a:ext cx="2034882" cy="2034882"/>
          </a:xfrm>
          <a:prstGeom prst="ellipse">
            <a:avLst/>
          </a:prstGeom>
          <a:solidFill>
            <a:schemeClr val="tx2"/>
          </a:solidFill>
        </p:spPr>
        <p:txBody>
          <a:bodyPr anchor="ctr">
            <a:normAutofit/>
          </a:bodyPr>
          <a:lstStyle>
            <a:lvl1pPr marL="0" indent="0" algn="ctr">
              <a:buNone/>
              <a:defRPr sz="1800">
                <a:solidFill>
                  <a:schemeClr val="bg1"/>
                </a:solidFill>
              </a:defRPr>
            </a:lvl1pPr>
          </a:lstStyle>
          <a:p>
            <a:endParaRPr lang="en-IN"/>
          </a:p>
        </p:txBody>
      </p:sp>
      <p:sp>
        <p:nvSpPr>
          <p:cNvPr id="40" name="Picture Placeholder 37">
            <a:extLst>
              <a:ext uri="{FF2B5EF4-FFF2-40B4-BE49-F238E27FC236}">
                <a16:creationId xmlns:a16="http://schemas.microsoft.com/office/drawing/2014/main" id="{599BA3BF-B74B-31C1-95ED-6BECCD888A77}"/>
              </a:ext>
            </a:extLst>
          </p:cNvPr>
          <p:cNvSpPr>
            <a:spLocks noGrp="1"/>
          </p:cNvSpPr>
          <p:nvPr>
            <p:ph type="pic" sz="quarter" idx="72"/>
          </p:nvPr>
        </p:nvSpPr>
        <p:spPr>
          <a:xfrm>
            <a:off x="7521129" y="1916627"/>
            <a:ext cx="2034882" cy="2034882"/>
          </a:xfrm>
          <a:prstGeom prst="ellipse">
            <a:avLst/>
          </a:prstGeom>
          <a:solidFill>
            <a:schemeClr val="tx2"/>
          </a:solidFill>
        </p:spPr>
        <p:txBody>
          <a:bodyPr anchor="ctr">
            <a:normAutofit/>
          </a:bodyPr>
          <a:lstStyle>
            <a:lvl1pPr marL="0" indent="0" algn="ctr">
              <a:buNone/>
              <a:defRPr sz="1800">
                <a:solidFill>
                  <a:schemeClr val="bg1"/>
                </a:solidFill>
              </a:defRPr>
            </a:lvl1pPr>
          </a:lstStyle>
          <a:p>
            <a:endParaRPr lang="en-IN"/>
          </a:p>
        </p:txBody>
      </p:sp>
      <p:sp>
        <p:nvSpPr>
          <p:cNvPr id="10" name="Oval 9">
            <a:extLst>
              <a:ext uri="{FF2B5EF4-FFF2-40B4-BE49-F238E27FC236}">
                <a16:creationId xmlns:a16="http://schemas.microsoft.com/office/drawing/2014/main" id="{96DDAC0E-CA9C-717F-0DB9-DD84AD8B11F1}"/>
              </a:ext>
            </a:extLst>
          </p:cNvPr>
          <p:cNvSpPr/>
          <p:nvPr userDrawn="1"/>
        </p:nvSpPr>
        <p:spPr>
          <a:xfrm>
            <a:off x="3671851" y="3642029"/>
            <a:ext cx="618962" cy="61896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9F9F9"/>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7A562908-2A3E-13B3-CE42-22AAB6AAB3B9}"/>
              </a:ext>
            </a:extLst>
          </p:cNvPr>
          <p:cNvSpPr/>
          <p:nvPr userDrawn="1"/>
        </p:nvSpPr>
        <p:spPr>
          <a:xfrm>
            <a:off x="7919608" y="3642029"/>
            <a:ext cx="618962" cy="61896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9F9F9"/>
              </a:solidFill>
              <a:effectLst/>
              <a:uLnTx/>
              <a:uFillTx/>
              <a:latin typeface="Arial" panose="020B0604020202020204" pitchFamily="34" charset="0"/>
              <a:ea typeface="+mn-ea"/>
              <a:cs typeface="+mn-cs"/>
            </a:endParaRPr>
          </a:p>
        </p:txBody>
      </p:sp>
      <p:sp>
        <p:nvSpPr>
          <p:cNvPr id="33" name="Text Placeholder 30">
            <a:extLst>
              <a:ext uri="{FF2B5EF4-FFF2-40B4-BE49-F238E27FC236}">
                <a16:creationId xmlns:a16="http://schemas.microsoft.com/office/drawing/2014/main" id="{7020C29C-3C5F-DABA-FBE1-8A767AF4FE2B}"/>
              </a:ext>
            </a:extLst>
          </p:cNvPr>
          <p:cNvSpPr>
            <a:spLocks noGrp="1"/>
          </p:cNvSpPr>
          <p:nvPr>
            <p:ph type="body" sz="quarter" idx="66" hasCustomPrompt="1"/>
          </p:nvPr>
        </p:nvSpPr>
        <p:spPr>
          <a:xfrm>
            <a:off x="2654410" y="5036947"/>
            <a:ext cx="2034882" cy="754964"/>
          </a:xfrm>
          <a:prstGeom prst="rect">
            <a:avLst/>
          </a:prstGeom>
        </p:spPr>
        <p:txBody>
          <a:bodyPr wrap="square" lIns="0" tIns="0" rIns="0" bIns="0" anchor="ctr" anchorCtr="0">
            <a:noAutofit/>
          </a:bodyPr>
          <a:lstStyle>
            <a:lvl1pPr marL="0" indent="0" algn="ctr">
              <a:lnSpc>
                <a:spcPct val="100000"/>
              </a:lnSpc>
              <a:spcBef>
                <a:spcPts val="0"/>
              </a:spcBef>
              <a:spcAft>
                <a:spcPts val="0"/>
              </a:spcAft>
              <a:buNone/>
              <a:defRPr lang="en-US" sz="2000" b="1"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Name </a:t>
            </a:r>
          </a:p>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Title</a:t>
            </a:r>
          </a:p>
        </p:txBody>
      </p:sp>
      <p:sp>
        <p:nvSpPr>
          <p:cNvPr id="34" name="Text Placeholder 30">
            <a:extLst>
              <a:ext uri="{FF2B5EF4-FFF2-40B4-BE49-F238E27FC236}">
                <a16:creationId xmlns:a16="http://schemas.microsoft.com/office/drawing/2014/main" id="{920F1805-7A15-B9D5-7074-B55F3F4E41AA}"/>
              </a:ext>
            </a:extLst>
          </p:cNvPr>
          <p:cNvSpPr>
            <a:spLocks noGrp="1"/>
          </p:cNvSpPr>
          <p:nvPr>
            <p:ph type="body" sz="quarter" idx="67" hasCustomPrompt="1"/>
          </p:nvPr>
        </p:nvSpPr>
        <p:spPr>
          <a:xfrm>
            <a:off x="7641152" y="5036947"/>
            <a:ext cx="2034882" cy="754964"/>
          </a:xfrm>
          <a:prstGeom prst="rect">
            <a:avLst/>
          </a:prstGeom>
        </p:spPr>
        <p:txBody>
          <a:bodyPr wrap="square" lIns="0" tIns="0" rIns="0" bIns="0" anchor="ctr" anchorCtr="0">
            <a:noAutofit/>
          </a:bodyPr>
          <a:lstStyle>
            <a:lvl1pPr marL="0" indent="0" algn="ctr">
              <a:lnSpc>
                <a:spcPct val="100000"/>
              </a:lnSpc>
              <a:spcBef>
                <a:spcPts val="0"/>
              </a:spcBef>
              <a:spcAft>
                <a:spcPts val="0"/>
              </a:spcAft>
              <a:buNone/>
              <a:defRPr lang="en-US" sz="2000" b="1"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Name </a:t>
            </a:r>
          </a:p>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Title</a:t>
            </a:r>
          </a:p>
        </p:txBody>
      </p:sp>
      <p:pic>
        <p:nvPicPr>
          <p:cNvPr id="5" name="Picture 4" descr="A picture containing logo&#10;&#10;Description automatically generated">
            <a:extLst>
              <a:ext uri="{FF2B5EF4-FFF2-40B4-BE49-F238E27FC236}">
                <a16:creationId xmlns:a16="http://schemas.microsoft.com/office/drawing/2014/main" id="{BB584F8C-909E-7E6D-6E04-007A353C36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16327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FCFAB6DD-8E3A-E6BE-8ACA-7847B5CDAB2B}"/>
              </a:ext>
            </a:extLst>
          </p:cNvPr>
          <p:cNvSpPr>
            <a:spLocks noGrp="1"/>
          </p:cNvSpPr>
          <p:nvPr>
            <p:ph type="pic" sz="quarter" idx="13" hasCustomPrompt="1"/>
          </p:nvPr>
        </p:nvSpPr>
        <p:spPr>
          <a:xfrm>
            <a:off x="6759575" y="2676525"/>
            <a:ext cx="5431601" cy="4181475"/>
          </a:xfrm>
          <a:custGeom>
            <a:avLst/>
            <a:gdLst>
              <a:gd name="connsiteX0" fmla="*/ 0 w 5431601"/>
              <a:gd name="connsiteY0" fmla="*/ 0 h 4181475"/>
              <a:gd name="connsiteX1" fmla="*/ 5431601 w 5431601"/>
              <a:gd name="connsiteY1" fmla="*/ 0 h 4181475"/>
              <a:gd name="connsiteX2" fmla="*/ 5431601 w 5431601"/>
              <a:gd name="connsiteY2" fmla="*/ 4181475 h 4181475"/>
              <a:gd name="connsiteX3" fmla="*/ 3597455 w 5431601"/>
              <a:gd name="connsiteY3" fmla="*/ 4181475 h 4181475"/>
              <a:gd name="connsiteX4" fmla="*/ 3584281 w 5431601"/>
              <a:gd name="connsiteY4" fmla="*/ 4169083 h 4181475"/>
              <a:gd name="connsiteX5" fmla="*/ 2950578 w 5431601"/>
              <a:gd name="connsiteY5" fmla="*/ 3483471 h 4181475"/>
              <a:gd name="connsiteX6" fmla="*/ 2167848 w 5431601"/>
              <a:gd name="connsiteY6" fmla="*/ 3055955 h 4181475"/>
              <a:gd name="connsiteX7" fmla="*/ 818106 w 5431601"/>
              <a:gd name="connsiteY7" fmla="*/ 1721904 h 4181475"/>
              <a:gd name="connsiteX8" fmla="*/ 123280 w 5431601"/>
              <a:gd name="connsiteY8" fmla="*/ 527363 h 4181475"/>
              <a:gd name="connsiteX9" fmla="*/ 0 w 5431601"/>
              <a:gd name="connsiteY9" fmla="*/ 395142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1601" h="4181475">
                <a:moveTo>
                  <a:pt x="0" y="0"/>
                </a:moveTo>
                <a:lnTo>
                  <a:pt x="5431601" y="0"/>
                </a:lnTo>
                <a:lnTo>
                  <a:pt x="5431601" y="4181475"/>
                </a:lnTo>
                <a:lnTo>
                  <a:pt x="3597455" y="4181475"/>
                </a:lnTo>
                <a:cubicBezTo>
                  <a:pt x="3592789" y="4177603"/>
                  <a:pt x="3588947" y="4173924"/>
                  <a:pt x="3584281" y="4169083"/>
                </a:cubicBezTo>
                <a:cubicBezTo>
                  <a:pt x="3364447" y="3950098"/>
                  <a:pt x="3178919" y="3692969"/>
                  <a:pt x="2950578" y="3483471"/>
                </a:cubicBezTo>
                <a:cubicBezTo>
                  <a:pt x="2723333" y="3275909"/>
                  <a:pt x="2453275" y="3162640"/>
                  <a:pt x="2167848" y="3055955"/>
                </a:cubicBezTo>
                <a:cubicBezTo>
                  <a:pt x="1502857" y="2807345"/>
                  <a:pt x="1099416" y="2374214"/>
                  <a:pt x="818106" y="1721904"/>
                </a:cubicBezTo>
                <a:cubicBezTo>
                  <a:pt x="636111" y="1299931"/>
                  <a:pt x="417345" y="875689"/>
                  <a:pt x="123280" y="527363"/>
                </a:cubicBezTo>
                <a:lnTo>
                  <a:pt x="0" y="395142"/>
                </a:lnTo>
                <a:close/>
              </a:path>
            </a:pathLst>
          </a:custGeom>
          <a:solidFill>
            <a:schemeClr val="accent1"/>
          </a:solidFill>
        </p:spPr>
        <p:txBody>
          <a:bodyPr wrap="square" rIns="640080" bIns="1097280" anchor="b">
            <a:noAutofit/>
          </a:bodyPr>
          <a:lstStyle>
            <a:lvl1pPr marL="0" indent="0" algn="r">
              <a:buNone/>
              <a:defRPr sz="1800">
                <a:solidFill>
                  <a:schemeClr val="bg1"/>
                </a:solidFill>
              </a:defRPr>
            </a:lvl1pPr>
          </a:lstStyle>
          <a:p>
            <a:r>
              <a:rPr lang="en-US"/>
              <a:t>    </a:t>
            </a:r>
          </a:p>
        </p:txBody>
      </p:sp>
      <p:sp>
        <p:nvSpPr>
          <p:cNvPr id="6" name="Freeform 20">
            <a:extLst>
              <a:ext uri="{FF2B5EF4-FFF2-40B4-BE49-F238E27FC236}">
                <a16:creationId xmlns:a16="http://schemas.microsoft.com/office/drawing/2014/main" id="{AD2E2A44-B7D1-9A97-ADBB-26F291886A15}"/>
              </a:ext>
            </a:extLst>
          </p:cNvPr>
          <p:cNvSpPr>
            <a:spLocks noGrp="1"/>
          </p:cNvSpPr>
          <p:nvPr>
            <p:ph type="pic" sz="quarter" idx="14"/>
          </p:nvPr>
        </p:nvSpPr>
        <p:spPr>
          <a:xfrm>
            <a:off x="0" y="1"/>
            <a:ext cx="12190413" cy="4965107"/>
          </a:xfrm>
          <a:custGeom>
            <a:avLst/>
            <a:gdLst>
              <a:gd name="connsiteX0" fmla="*/ 0 w 12190413"/>
              <a:gd name="connsiteY0" fmla="*/ 0 h 4965107"/>
              <a:gd name="connsiteX1" fmla="*/ 12190413 w 12190413"/>
              <a:gd name="connsiteY1" fmla="*/ 0 h 4965107"/>
              <a:gd name="connsiteX2" fmla="*/ 12190413 w 12190413"/>
              <a:gd name="connsiteY2" fmla="*/ 4935501 h 4965107"/>
              <a:gd name="connsiteX3" fmla="*/ 11959759 w 12190413"/>
              <a:gd name="connsiteY3" fmla="*/ 4954045 h 4965107"/>
              <a:gd name="connsiteX4" fmla="*/ 8609470 w 12190413"/>
              <a:gd name="connsiteY4" fmla="*/ 4195688 h 4965107"/>
              <a:gd name="connsiteX5" fmla="*/ 4468141 w 12190413"/>
              <a:gd name="connsiteY5" fmla="*/ 2367321 h 4965107"/>
              <a:gd name="connsiteX6" fmla="*/ 259245 w 12190413"/>
              <a:gd name="connsiteY6" fmla="*/ 2905253 h 4965107"/>
              <a:gd name="connsiteX7" fmla="*/ 0 w 12190413"/>
              <a:gd name="connsiteY7" fmla="*/ 3026198 h 496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4965107">
                <a:moveTo>
                  <a:pt x="0" y="0"/>
                </a:moveTo>
                <a:lnTo>
                  <a:pt x="12190413" y="0"/>
                </a:lnTo>
                <a:lnTo>
                  <a:pt x="12190413" y="4935501"/>
                </a:lnTo>
                <a:lnTo>
                  <a:pt x="11959759" y="4954045"/>
                </a:lnTo>
                <a:cubicBezTo>
                  <a:pt x="10798037" y="5024670"/>
                  <a:pt x="9631820" y="4755415"/>
                  <a:pt x="8609470" y="4195688"/>
                </a:cubicBezTo>
                <a:cubicBezTo>
                  <a:pt x="7231097" y="3440544"/>
                  <a:pt x="6068906" y="2590070"/>
                  <a:pt x="4468141" y="2367321"/>
                </a:cubicBezTo>
                <a:cubicBezTo>
                  <a:pt x="3060029" y="2170791"/>
                  <a:pt x="1568077" y="2328550"/>
                  <a:pt x="259245" y="2905253"/>
                </a:cubicBezTo>
                <a:lnTo>
                  <a:pt x="0" y="3026198"/>
                </a:lnTo>
                <a:close/>
              </a:path>
            </a:pathLst>
          </a:custGeom>
          <a:solidFill>
            <a:schemeClr val="tx2"/>
          </a:solidFill>
        </p:spPr>
        <p:txBody>
          <a:bodyPr wrap="square" tIns="640080" anchor="t">
            <a:noAutofit/>
          </a:bodyPr>
          <a:lstStyle>
            <a:lvl1pPr marL="0" indent="0" algn="ctr">
              <a:buNone/>
              <a:defRPr>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A45FAA65-BC8F-3B0E-9BA2-B06B770932E6}"/>
              </a:ext>
            </a:extLst>
          </p:cNvPr>
          <p:cNvSpPr>
            <a:spLocks noGrp="1"/>
          </p:cNvSpPr>
          <p:nvPr>
            <p:ph type="body" sz="quarter" idx="16" hasCustomPrompt="1"/>
          </p:nvPr>
        </p:nvSpPr>
        <p:spPr>
          <a:xfrm>
            <a:off x="495300" y="3656012"/>
            <a:ext cx="6946900" cy="22225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4800" b="1" dirty="0">
                <a:solidFill>
                  <a:schemeClr val="tx2"/>
                </a:solidFill>
              </a:defRPr>
            </a:lvl1pPr>
          </a:lstStyle>
          <a:p>
            <a:pPr marL="457200" lvl="0" indent="-457200">
              <a:spcBef>
                <a:spcPct val="0"/>
              </a:spcBef>
              <a:tabLst>
                <a:tab pos="457200" algn="l"/>
              </a:tabLst>
            </a:pPr>
            <a:r>
              <a:rPr lang="en-US"/>
              <a:t>Click to Add Title</a:t>
            </a:r>
          </a:p>
        </p:txBody>
      </p:sp>
      <p:sp>
        <p:nvSpPr>
          <p:cNvPr id="3" name="Slide Number Placeholder 2">
            <a:extLst>
              <a:ext uri="{FF2B5EF4-FFF2-40B4-BE49-F238E27FC236}">
                <a16:creationId xmlns:a16="http://schemas.microsoft.com/office/drawing/2014/main" id="{D3DF4E0C-8F51-9705-8A6F-C7F286DB03E9}"/>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pic>
        <p:nvPicPr>
          <p:cNvPr id="4" name="Picture 3" descr="A picture containing logo&#10;&#10;Description automatically generated">
            <a:extLst>
              <a:ext uri="{FF2B5EF4-FFF2-40B4-BE49-F238E27FC236}">
                <a16:creationId xmlns:a16="http://schemas.microsoft.com/office/drawing/2014/main" id="{531661EE-2D76-24F7-3843-48009782D5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82677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6AF309-1976-066C-5EB2-87B272FF0AAF}"/>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Picture Placeholder 4">
            <a:extLst>
              <a:ext uri="{FF2B5EF4-FFF2-40B4-BE49-F238E27FC236}">
                <a16:creationId xmlns:a16="http://schemas.microsoft.com/office/drawing/2014/main" id="{63012B24-A274-CA3F-A792-6B1089DD2EC7}"/>
              </a:ext>
            </a:extLst>
          </p:cNvPr>
          <p:cNvSpPr>
            <a:spLocks noGrp="1"/>
          </p:cNvSpPr>
          <p:nvPr>
            <p:ph type="pic" sz="quarter" idx="13"/>
          </p:nvPr>
        </p:nvSpPr>
        <p:spPr>
          <a:xfrm>
            <a:off x="5431790" y="0"/>
            <a:ext cx="6293484" cy="6857998"/>
          </a:xfrm>
          <a:custGeom>
            <a:avLst/>
            <a:gdLst>
              <a:gd name="connsiteX0" fmla="*/ 1139799 w 6293484"/>
              <a:gd name="connsiteY0" fmla="*/ 0 h 6857998"/>
              <a:gd name="connsiteX1" fmla="*/ 6293484 w 6293484"/>
              <a:gd name="connsiteY1" fmla="*/ 0 h 6857998"/>
              <a:gd name="connsiteX2" fmla="*/ 6227378 w 6293484"/>
              <a:gd name="connsiteY2" fmla="*/ 128929 h 6857998"/>
              <a:gd name="connsiteX3" fmla="*/ 6026728 w 6293484"/>
              <a:gd name="connsiteY3" fmla="*/ 564936 h 6857998"/>
              <a:gd name="connsiteX4" fmla="*/ 5692701 w 6293484"/>
              <a:gd name="connsiteY4" fmla="*/ 1463626 h 6857998"/>
              <a:gd name="connsiteX5" fmla="*/ 5656008 w 6293484"/>
              <a:gd name="connsiteY5" fmla="*/ 1577312 h 6857998"/>
              <a:gd name="connsiteX6" fmla="*/ 5620479 w 6293484"/>
              <a:gd name="connsiteY6" fmla="*/ 1692268 h 6857998"/>
              <a:gd name="connsiteX7" fmla="*/ 5586116 w 6293484"/>
              <a:gd name="connsiteY7" fmla="*/ 1807542 h 6857998"/>
              <a:gd name="connsiteX8" fmla="*/ 5553208 w 6293484"/>
              <a:gd name="connsiteY8" fmla="*/ 1922498 h 6857998"/>
              <a:gd name="connsiteX9" fmla="*/ 5490887 w 6293484"/>
              <a:gd name="connsiteY9" fmla="*/ 2153680 h 6857998"/>
              <a:gd name="connsiteX10" fmla="*/ 5433808 w 6293484"/>
              <a:gd name="connsiteY10" fmla="*/ 2386133 h 6857998"/>
              <a:gd name="connsiteX11" fmla="*/ 5244516 w 6293484"/>
              <a:gd name="connsiteY11" fmla="*/ 3326740 h 6857998"/>
              <a:gd name="connsiteX12" fmla="*/ 5061632 w 6293484"/>
              <a:gd name="connsiteY12" fmla="*/ 5233995 h 6857998"/>
              <a:gd name="connsiteX13" fmla="*/ 5055225 w 6293484"/>
              <a:gd name="connsiteY13" fmla="*/ 5474069 h 6857998"/>
              <a:gd name="connsiteX14" fmla="*/ 5054060 w 6293484"/>
              <a:gd name="connsiteY14" fmla="*/ 5714143 h 6857998"/>
              <a:gd name="connsiteX15" fmla="*/ 5059011 w 6293484"/>
              <a:gd name="connsiteY15" fmla="*/ 6193339 h 6857998"/>
              <a:gd name="connsiteX16" fmla="*/ 5062796 w 6293484"/>
              <a:gd name="connsiteY16" fmla="*/ 6313376 h 6857998"/>
              <a:gd name="connsiteX17" fmla="*/ 5069204 w 6293484"/>
              <a:gd name="connsiteY17" fmla="*/ 6433413 h 6857998"/>
              <a:gd name="connsiteX18" fmla="*/ 5083182 w 6293484"/>
              <a:gd name="connsiteY18" fmla="*/ 6673487 h 6857998"/>
              <a:gd name="connsiteX19" fmla="*/ 5095909 w 6293484"/>
              <a:gd name="connsiteY19" fmla="*/ 6857998 h 6857998"/>
              <a:gd name="connsiteX20" fmla="*/ 3617851 w 6293484"/>
              <a:gd name="connsiteY20" fmla="*/ 6857998 h 6857998"/>
              <a:gd name="connsiteX21" fmla="*/ 3595932 w 6293484"/>
              <a:gd name="connsiteY21" fmla="*/ 6832583 h 6857998"/>
              <a:gd name="connsiteX22" fmla="*/ 3508275 w 6293484"/>
              <a:gd name="connsiteY22" fmla="*/ 6734140 h 6857998"/>
              <a:gd name="connsiteX23" fmla="*/ 3420618 w 6293484"/>
              <a:gd name="connsiteY23" fmla="*/ 6635697 h 6857998"/>
              <a:gd name="connsiteX24" fmla="*/ 3249382 w 6293484"/>
              <a:gd name="connsiteY24" fmla="*/ 6434683 h 6857998"/>
              <a:gd name="connsiteX25" fmla="*/ 3164055 w 6293484"/>
              <a:gd name="connsiteY25" fmla="*/ 6333382 h 6857998"/>
              <a:gd name="connsiteX26" fmla="*/ 3122411 w 6293484"/>
              <a:gd name="connsiteY26" fmla="*/ 6282890 h 6857998"/>
              <a:gd name="connsiteX27" fmla="*/ 3080476 w 6293484"/>
              <a:gd name="connsiteY27" fmla="*/ 6231128 h 6857998"/>
              <a:gd name="connsiteX28" fmla="*/ 2750235 w 6293484"/>
              <a:gd name="connsiteY28" fmla="*/ 5818937 h 6857998"/>
              <a:gd name="connsiteX29" fmla="*/ 2588900 w 6293484"/>
              <a:gd name="connsiteY29" fmla="*/ 5610619 h 6857998"/>
              <a:gd name="connsiteX30" fmla="*/ 2432807 w 6293484"/>
              <a:gd name="connsiteY30" fmla="*/ 5398173 h 6857998"/>
              <a:gd name="connsiteX31" fmla="*/ 2125281 w 6293484"/>
              <a:gd name="connsiteY31" fmla="*/ 4968516 h 6857998"/>
              <a:gd name="connsiteX32" fmla="*/ 2087131 w 6293484"/>
              <a:gd name="connsiteY32" fmla="*/ 4914214 h 6857998"/>
              <a:gd name="connsiteX33" fmla="*/ 2050438 w 6293484"/>
              <a:gd name="connsiteY33" fmla="*/ 4859912 h 6857998"/>
              <a:gd name="connsiteX34" fmla="*/ 1976760 w 6293484"/>
              <a:gd name="connsiteY34" fmla="*/ 4749719 h 6857998"/>
              <a:gd name="connsiteX35" fmla="*/ 1903081 w 6293484"/>
              <a:gd name="connsiteY35" fmla="*/ 4639844 h 6857998"/>
              <a:gd name="connsiteX36" fmla="*/ 1866388 w 6293484"/>
              <a:gd name="connsiteY36" fmla="*/ 4585541 h 6857998"/>
              <a:gd name="connsiteX37" fmla="*/ 1830568 w 6293484"/>
              <a:gd name="connsiteY37" fmla="*/ 4529969 h 6857998"/>
              <a:gd name="connsiteX38" fmla="*/ 1688454 w 6293484"/>
              <a:gd name="connsiteY38" fmla="*/ 4307360 h 6857998"/>
              <a:gd name="connsiteX39" fmla="*/ 1652925 w 6293484"/>
              <a:gd name="connsiteY39" fmla="*/ 4251788 h 6857998"/>
              <a:gd name="connsiteX40" fmla="*/ 1618561 w 6293484"/>
              <a:gd name="connsiteY40" fmla="*/ 4194945 h 6857998"/>
              <a:gd name="connsiteX41" fmla="*/ 1550125 w 6293484"/>
              <a:gd name="connsiteY41" fmla="*/ 4082529 h 6857998"/>
              <a:gd name="connsiteX42" fmla="*/ 1283370 w 6293484"/>
              <a:gd name="connsiteY42" fmla="*/ 3627468 h 6857998"/>
              <a:gd name="connsiteX43" fmla="*/ 797036 w 6293484"/>
              <a:gd name="connsiteY43" fmla="*/ 2692259 h 6857998"/>
              <a:gd name="connsiteX44" fmla="*/ 377682 w 6293484"/>
              <a:gd name="connsiteY44" fmla="*/ 1724024 h 6857998"/>
              <a:gd name="connsiteX45" fmla="*/ 36083 w 6293484"/>
              <a:gd name="connsiteY45" fmla="*/ 726891 h 6857998"/>
              <a:gd name="connsiteX46" fmla="*/ 0 w 6293484"/>
              <a:gd name="connsiteY46" fmla="*/ 605267 h 6857998"/>
              <a:gd name="connsiteX47" fmla="*/ 743451 w 6293484"/>
              <a:gd name="connsiteY47" fmla="*/ 248966 h 6857998"/>
              <a:gd name="connsiteX48" fmla="*/ 846543 w 6293484"/>
              <a:gd name="connsiteY48" fmla="*/ 188312 h 6857998"/>
              <a:gd name="connsiteX49" fmla="*/ 948178 w 6293484"/>
              <a:gd name="connsiteY49" fmla="*/ 125118 h 6857998"/>
              <a:gd name="connsiteX50" fmla="*/ 998850 w 6293484"/>
              <a:gd name="connsiteY50" fmla="*/ 93680 h 6857998"/>
              <a:gd name="connsiteX51" fmla="*/ 1048357 w 6293484"/>
              <a:gd name="connsiteY51" fmla="*/ 60654 h 6857998"/>
              <a:gd name="connsiteX52" fmla="*/ 1139799 w 6293484"/>
              <a:gd name="connsiteY52"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293484" h="6857998">
                <a:moveTo>
                  <a:pt x="1139799" y="0"/>
                </a:moveTo>
                <a:lnTo>
                  <a:pt x="6293484" y="0"/>
                </a:lnTo>
                <a:cubicBezTo>
                  <a:pt x="6270478" y="42870"/>
                  <a:pt x="6248928" y="86058"/>
                  <a:pt x="6227378" y="128929"/>
                </a:cubicBezTo>
                <a:cubicBezTo>
                  <a:pt x="6156320" y="273100"/>
                  <a:pt x="6089049" y="418224"/>
                  <a:pt x="6026728" y="564936"/>
                </a:cubicBezTo>
                <a:cubicBezTo>
                  <a:pt x="5900922" y="859313"/>
                  <a:pt x="5791716" y="1159088"/>
                  <a:pt x="5692701" y="1463626"/>
                </a:cubicBezTo>
                <a:lnTo>
                  <a:pt x="5656008" y="1577312"/>
                </a:lnTo>
                <a:cubicBezTo>
                  <a:pt x="5643194" y="1615419"/>
                  <a:pt x="5631836" y="1654479"/>
                  <a:pt x="5620479" y="1692268"/>
                </a:cubicBezTo>
                <a:lnTo>
                  <a:pt x="5586116" y="1807542"/>
                </a:lnTo>
                <a:cubicBezTo>
                  <a:pt x="5574758" y="1845331"/>
                  <a:pt x="5563109" y="1883121"/>
                  <a:pt x="5553208" y="1922498"/>
                </a:cubicBezTo>
                <a:lnTo>
                  <a:pt x="5490887" y="2153680"/>
                </a:lnTo>
                <a:lnTo>
                  <a:pt x="5433808" y="2386133"/>
                </a:lnTo>
                <a:cubicBezTo>
                  <a:pt x="5360130" y="2697340"/>
                  <a:pt x="5297810" y="3012040"/>
                  <a:pt x="5244516" y="3326740"/>
                </a:cubicBezTo>
                <a:cubicBezTo>
                  <a:pt x="5145502" y="3957411"/>
                  <a:pt x="5080561" y="4595703"/>
                  <a:pt x="5061632" y="5233995"/>
                </a:cubicBezTo>
                <a:lnTo>
                  <a:pt x="5055225" y="5474069"/>
                </a:lnTo>
                <a:cubicBezTo>
                  <a:pt x="5054837" y="5554094"/>
                  <a:pt x="5054448" y="5634118"/>
                  <a:pt x="5054060" y="5714143"/>
                </a:cubicBezTo>
                <a:cubicBezTo>
                  <a:pt x="5051439" y="5873557"/>
                  <a:pt x="5056390" y="6033924"/>
                  <a:pt x="5059011" y="6193339"/>
                </a:cubicBezTo>
                <a:cubicBezTo>
                  <a:pt x="5060176" y="6233669"/>
                  <a:pt x="5060176" y="6272728"/>
                  <a:pt x="5062796" y="6313376"/>
                </a:cubicBezTo>
                <a:lnTo>
                  <a:pt x="5069204" y="6433413"/>
                </a:lnTo>
                <a:lnTo>
                  <a:pt x="5083182" y="6673487"/>
                </a:lnTo>
                <a:lnTo>
                  <a:pt x="5095909" y="6857998"/>
                </a:lnTo>
                <a:lnTo>
                  <a:pt x="3617851" y="6857998"/>
                </a:lnTo>
                <a:lnTo>
                  <a:pt x="3595932" y="6832583"/>
                </a:lnTo>
                <a:lnTo>
                  <a:pt x="3508275" y="6734140"/>
                </a:lnTo>
                <a:cubicBezTo>
                  <a:pt x="3479153" y="6701432"/>
                  <a:pt x="3448575" y="6669676"/>
                  <a:pt x="3420618" y="6635697"/>
                </a:cubicBezTo>
                <a:lnTo>
                  <a:pt x="3249382" y="6434683"/>
                </a:lnTo>
                <a:lnTo>
                  <a:pt x="3164055" y="6333382"/>
                </a:lnTo>
                <a:cubicBezTo>
                  <a:pt x="3150368" y="6317186"/>
                  <a:pt x="3136390" y="6300673"/>
                  <a:pt x="3122411" y="6282890"/>
                </a:cubicBezTo>
                <a:lnTo>
                  <a:pt x="3080476" y="6231128"/>
                </a:lnTo>
                <a:cubicBezTo>
                  <a:pt x="2969813" y="6094578"/>
                  <a:pt x="2856820" y="5959298"/>
                  <a:pt x="2750235" y="5818937"/>
                </a:cubicBezTo>
                <a:lnTo>
                  <a:pt x="2588900" y="5610619"/>
                </a:lnTo>
                <a:lnTo>
                  <a:pt x="2432807" y="5398173"/>
                </a:lnTo>
                <a:cubicBezTo>
                  <a:pt x="2325930" y="5256542"/>
                  <a:pt x="2226916" y="5111418"/>
                  <a:pt x="2125281" y="4968516"/>
                </a:cubicBezTo>
                <a:lnTo>
                  <a:pt x="2087131" y="4914214"/>
                </a:lnTo>
                <a:lnTo>
                  <a:pt x="2050438" y="4859912"/>
                </a:lnTo>
                <a:lnTo>
                  <a:pt x="1976760" y="4749719"/>
                </a:lnTo>
                <a:lnTo>
                  <a:pt x="1903081" y="4639844"/>
                </a:lnTo>
                <a:lnTo>
                  <a:pt x="1866388" y="4585541"/>
                </a:lnTo>
                <a:lnTo>
                  <a:pt x="1830568" y="4529969"/>
                </a:lnTo>
                <a:lnTo>
                  <a:pt x="1688454" y="4307360"/>
                </a:lnTo>
                <a:lnTo>
                  <a:pt x="1652925" y="4251788"/>
                </a:lnTo>
                <a:lnTo>
                  <a:pt x="1618561" y="4194945"/>
                </a:lnTo>
                <a:lnTo>
                  <a:pt x="1550125" y="4082529"/>
                </a:lnTo>
                <a:cubicBezTo>
                  <a:pt x="1457227" y="3933276"/>
                  <a:pt x="1371026" y="3779261"/>
                  <a:pt x="1283370" y="3627468"/>
                </a:cubicBezTo>
                <a:cubicBezTo>
                  <a:pt x="1111842" y="3320389"/>
                  <a:pt x="949343" y="3009500"/>
                  <a:pt x="797036" y="2692259"/>
                </a:cubicBezTo>
                <a:cubicBezTo>
                  <a:pt x="644437" y="2375018"/>
                  <a:pt x="506109" y="2051426"/>
                  <a:pt x="377682" y="1724024"/>
                </a:cubicBezTo>
                <a:cubicBezTo>
                  <a:pt x="249546" y="1396621"/>
                  <a:pt x="133932" y="1064138"/>
                  <a:pt x="36083" y="726891"/>
                </a:cubicBezTo>
                <a:cubicBezTo>
                  <a:pt x="24725" y="688784"/>
                  <a:pt x="11358" y="643374"/>
                  <a:pt x="0" y="605267"/>
                </a:cubicBezTo>
                <a:cubicBezTo>
                  <a:pt x="253942" y="499203"/>
                  <a:pt x="504944" y="384246"/>
                  <a:pt x="743451" y="248966"/>
                </a:cubicBezTo>
                <a:lnTo>
                  <a:pt x="846543" y="188312"/>
                </a:lnTo>
                <a:lnTo>
                  <a:pt x="948178" y="125118"/>
                </a:lnTo>
                <a:cubicBezTo>
                  <a:pt x="964486" y="114956"/>
                  <a:pt x="982250" y="104794"/>
                  <a:pt x="998850" y="93680"/>
                </a:cubicBezTo>
                <a:lnTo>
                  <a:pt x="1048357" y="60654"/>
                </a:lnTo>
                <a:cubicBezTo>
                  <a:pt x="1078935" y="40330"/>
                  <a:pt x="1109221" y="21594"/>
                  <a:pt x="1139799" y="0"/>
                </a:cubicBezTo>
                <a:close/>
              </a:path>
            </a:pathLst>
          </a:custGeom>
        </p:spPr>
      </p:sp>
      <p:sp>
        <p:nvSpPr>
          <p:cNvPr id="5" name="Shape">
            <a:extLst>
              <a:ext uri="{FF2B5EF4-FFF2-40B4-BE49-F238E27FC236}">
                <a16:creationId xmlns:a16="http://schemas.microsoft.com/office/drawing/2014/main" id="{37638D91-ED2C-A381-EB24-5B9B8EFDE904}"/>
              </a:ext>
            </a:extLst>
          </p:cNvPr>
          <p:cNvSpPr/>
          <p:nvPr userDrawn="1"/>
        </p:nvSpPr>
        <p:spPr>
          <a:xfrm>
            <a:off x="0" y="0"/>
            <a:ext cx="9055088" cy="6857999"/>
          </a:xfrm>
          <a:custGeom>
            <a:avLst/>
            <a:gdLst/>
            <a:ahLst/>
            <a:cxnLst>
              <a:cxn ang="0">
                <a:pos x="wd2" y="hd2"/>
              </a:cxn>
              <a:cxn ang="5400000">
                <a:pos x="wd2" y="hd2"/>
              </a:cxn>
              <a:cxn ang="10800000">
                <a:pos x="wd2" y="hd2"/>
              </a:cxn>
              <a:cxn ang="16200000">
                <a:pos x="wd2" y="hd2"/>
              </a:cxn>
            </a:cxnLst>
            <a:rect l="0" t="0" r="r" b="b"/>
            <a:pathLst>
              <a:path w="21600" h="21600" extrusionOk="0">
                <a:moveTo>
                  <a:pt x="21352" y="21210"/>
                </a:moveTo>
                <a:cubicBezTo>
                  <a:pt x="21282" y="21106"/>
                  <a:pt x="21209" y="21003"/>
                  <a:pt x="21143" y="20899"/>
                </a:cubicBezTo>
                <a:lnTo>
                  <a:pt x="20734" y="20266"/>
                </a:lnTo>
                <a:lnTo>
                  <a:pt x="20531" y="19948"/>
                </a:lnTo>
                <a:cubicBezTo>
                  <a:pt x="20497" y="19896"/>
                  <a:pt x="20464" y="19840"/>
                  <a:pt x="20431" y="19789"/>
                </a:cubicBezTo>
                <a:lnTo>
                  <a:pt x="20331" y="19626"/>
                </a:lnTo>
                <a:cubicBezTo>
                  <a:pt x="20067" y="19196"/>
                  <a:pt x="19797" y="18770"/>
                  <a:pt x="19543" y="18328"/>
                </a:cubicBezTo>
                <a:lnTo>
                  <a:pt x="19158" y="17671"/>
                </a:lnTo>
                <a:lnTo>
                  <a:pt x="18786" y="17002"/>
                </a:lnTo>
                <a:cubicBezTo>
                  <a:pt x="18534" y="16560"/>
                  <a:pt x="18298" y="16102"/>
                  <a:pt x="18053" y="15649"/>
                </a:cubicBezTo>
                <a:lnTo>
                  <a:pt x="17962" y="15477"/>
                </a:lnTo>
                <a:lnTo>
                  <a:pt x="17874" y="15306"/>
                </a:lnTo>
                <a:lnTo>
                  <a:pt x="17698" y="14960"/>
                </a:lnTo>
                <a:lnTo>
                  <a:pt x="17522" y="14614"/>
                </a:lnTo>
                <a:lnTo>
                  <a:pt x="17435" y="14442"/>
                </a:lnTo>
                <a:lnTo>
                  <a:pt x="17350" y="14267"/>
                </a:lnTo>
                <a:lnTo>
                  <a:pt x="17010" y="13567"/>
                </a:lnTo>
                <a:lnTo>
                  <a:pt x="16926" y="13392"/>
                </a:lnTo>
                <a:lnTo>
                  <a:pt x="16844" y="13212"/>
                </a:lnTo>
                <a:lnTo>
                  <a:pt x="16680" y="12858"/>
                </a:lnTo>
                <a:cubicBezTo>
                  <a:pt x="16459" y="12388"/>
                  <a:pt x="16256" y="11903"/>
                  <a:pt x="16044" y="11425"/>
                </a:cubicBezTo>
                <a:cubicBezTo>
                  <a:pt x="15635" y="10458"/>
                  <a:pt x="15244" y="9478"/>
                  <a:pt x="14884" y="8479"/>
                </a:cubicBezTo>
                <a:cubicBezTo>
                  <a:pt x="14520" y="7480"/>
                  <a:pt x="14193" y="6461"/>
                  <a:pt x="13884" y="5430"/>
                </a:cubicBezTo>
                <a:cubicBezTo>
                  <a:pt x="13578" y="4399"/>
                  <a:pt x="13302" y="3352"/>
                  <a:pt x="13069" y="2289"/>
                </a:cubicBezTo>
                <a:cubicBezTo>
                  <a:pt x="13042" y="2170"/>
                  <a:pt x="13015" y="2046"/>
                  <a:pt x="12990" y="1927"/>
                </a:cubicBezTo>
                <a:cubicBezTo>
                  <a:pt x="13596" y="1592"/>
                  <a:pt x="14187" y="1210"/>
                  <a:pt x="14756" y="784"/>
                </a:cubicBezTo>
                <a:lnTo>
                  <a:pt x="15002" y="593"/>
                </a:lnTo>
                <a:lnTo>
                  <a:pt x="15244" y="394"/>
                </a:lnTo>
                <a:cubicBezTo>
                  <a:pt x="15284" y="362"/>
                  <a:pt x="15326" y="330"/>
                  <a:pt x="15365" y="295"/>
                </a:cubicBezTo>
                <a:lnTo>
                  <a:pt x="15484" y="191"/>
                </a:lnTo>
                <a:cubicBezTo>
                  <a:pt x="15556" y="127"/>
                  <a:pt x="15632" y="64"/>
                  <a:pt x="15702" y="0"/>
                </a:cubicBezTo>
                <a:lnTo>
                  <a:pt x="15496" y="0"/>
                </a:lnTo>
                <a:cubicBezTo>
                  <a:pt x="14666" y="613"/>
                  <a:pt x="13802" y="1139"/>
                  <a:pt x="12915" y="1576"/>
                </a:cubicBezTo>
                <a:cubicBezTo>
                  <a:pt x="12854" y="1278"/>
                  <a:pt x="12796" y="979"/>
                  <a:pt x="12742" y="681"/>
                </a:cubicBezTo>
                <a:cubicBezTo>
                  <a:pt x="12718" y="545"/>
                  <a:pt x="12693" y="410"/>
                  <a:pt x="12672" y="275"/>
                </a:cubicBezTo>
                <a:cubicBezTo>
                  <a:pt x="12657" y="183"/>
                  <a:pt x="12642" y="92"/>
                  <a:pt x="12627" y="0"/>
                </a:cubicBezTo>
                <a:lnTo>
                  <a:pt x="12612" y="0"/>
                </a:lnTo>
                <a:cubicBezTo>
                  <a:pt x="12645" y="231"/>
                  <a:pt x="12681" y="458"/>
                  <a:pt x="12718" y="689"/>
                </a:cubicBezTo>
                <a:cubicBezTo>
                  <a:pt x="12769" y="991"/>
                  <a:pt x="12824" y="1294"/>
                  <a:pt x="12881" y="1592"/>
                </a:cubicBezTo>
                <a:cubicBezTo>
                  <a:pt x="12784" y="1640"/>
                  <a:pt x="12687" y="1688"/>
                  <a:pt x="12590" y="1732"/>
                </a:cubicBezTo>
                <a:cubicBezTo>
                  <a:pt x="11173" y="2396"/>
                  <a:pt x="9706" y="2862"/>
                  <a:pt x="8219" y="3181"/>
                </a:cubicBezTo>
                <a:cubicBezTo>
                  <a:pt x="6731" y="3499"/>
                  <a:pt x="5229" y="3670"/>
                  <a:pt x="3720" y="3738"/>
                </a:cubicBezTo>
                <a:cubicBezTo>
                  <a:pt x="3341" y="3754"/>
                  <a:pt x="2966" y="3762"/>
                  <a:pt x="2587" y="3766"/>
                </a:cubicBezTo>
                <a:cubicBezTo>
                  <a:pt x="2208" y="3770"/>
                  <a:pt x="1833" y="3766"/>
                  <a:pt x="1454" y="3754"/>
                </a:cubicBezTo>
                <a:cubicBezTo>
                  <a:pt x="1075" y="3746"/>
                  <a:pt x="697" y="3726"/>
                  <a:pt x="321" y="3702"/>
                </a:cubicBezTo>
                <a:cubicBezTo>
                  <a:pt x="215" y="3694"/>
                  <a:pt x="109" y="3686"/>
                  <a:pt x="0" y="3678"/>
                </a:cubicBezTo>
                <a:lnTo>
                  <a:pt x="0" y="3778"/>
                </a:lnTo>
                <a:cubicBezTo>
                  <a:pt x="103" y="3798"/>
                  <a:pt x="206" y="3814"/>
                  <a:pt x="312" y="3834"/>
                </a:cubicBezTo>
                <a:cubicBezTo>
                  <a:pt x="500" y="3865"/>
                  <a:pt x="691" y="3893"/>
                  <a:pt x="879" y="3917"/>
                </a:cubicBezTo>
                <a:cubicBezTo>
                  <a:pt x="1066" y="3941"/>
                  <a:pt x="1257" y="3965"/>
                  <a:pt x="1445" y="3989"/>
                </a:cubicBezTo>
                <a:cubicBezTo>
                  <a:pt x="1824" y="4029"/>
                  <a:pt x="2202" y="4056"/>
                  <a:pt x="2584" y="4080"/>
                </a:cubicBezTo>
                <a:cubicBezTo>
                  <a:pt x="2963" y="4104"/>
                  <a:pt x="3345" y="4112"/>
                  <a:pt x="3726" y="4112"/>
                </a:cubicBezTo>
                <a:cubicBezTo>
                  <a:pt x="5247" y="4120"/>
                  <a:pt x="6774" y="3977"/>
                  <a:pt x="8280" y="3654"/>
                </a:cubicBezTo>
                <a:cubicBezTo>
                  <a:pt x="9034" y="3491"/>
                  <a:pt x="9779" y="3288"/>
                  <a:pt x="10518" y="3025"/>
                </a:cubicBezTo>
                <a:cubicBezTo>
                  <a:pt x="10703" y="2962"/>
                  <a:pt x="10885" y="2890"/>
                  <a:pt x="11070" y="2822"/>
                </a:cubicBezTo>
                <a:cubicBezTo>
                  <a:pt x="11251" y="2751"/>
                  <a:pt x="11436" y="2679"/>
                  <a:pt x="11615" y="2595"/>
                </a:cubicBezTo>
                <a:cubicBezTo>
                  <a:pt x="11797" y="2520"/>
                  <a:pt x="11975" y="2436"/>
                  <a:pt x="12157" y="2353"/>
                </a:cubicBezTo>
                <a:cubicBezTo>
                  <a:pt x="12248" y="2309"/>
                  <a:pt x="12336" y="2265"/>
                  <a:pt x="12424" y="2221"/>
                </a:cubicBezTo>
                <a:lnTo>
                  <a:pt x="12557" y="2154"/>
                </a:lnTo>
                <a:lnTo>
                  <a:pt x="12690" y="2082"/>
                </a:lnTo>
                <a:cubicBezTo>
                  <a:pt x="12778" y="2038"/>
                  <a:pt x="12863" y="1990"/>
                  <a:pt x="12948" y="1943"/>
                </a:cubicBezTo>
                <a:cubicBezTo>
                  <a:pt x="12972" y="2062"/>
                  <a:pt x="12996" y="2181"/>
                  <a:pt x="13021" y="2301"/>
                </a:cubicBezTo>
                <a:cubicBezTo>
                  <a:pt x="13248" y="3368"/>
                  <a:pt x="13514" y="4423"/>
                  <a:pt x="13814" y="5458"/>
                </a:cubicBezTo>
                <a:lnTo>
                  <a:pt x="13926" y="5848"/>
                </a:lnTo>
                <a:cubicBezTo>
                  <a:pt x="13963" y="5979"/>
                  <a:pt x="14002" y="6107"/>
                  <a:pt x="14042" y="6234"/>
                </a:cubicBezTo>
                <a:lnTo>
                  <a:pt x="14163" y="6620"/>
                </a:lnTo>
                <a:cubicBezTo>
                  <a:pt x="14202" y="6748"/>
                  <a:pt x="14241" y="6879"/>
                  <a:pt x="14284" y="7002"/>
                </a:cubicBezTo>
                <a:lnTo>
                  <a:pt x="14538" y="7763"/>
                </a:lnTo>
                <a:lnTo>
                  <a:pt x="14802" y="8519"/>
                </a:lnTo>
                <a:cubicBezTo>
                  <a:pt x="15162" y="9522"/>
                  <a:pt x="15550" y="10505"/>
                  <a:pt x="15959" y="11477"/>
                </a:cubicBezTo>
                <a:cubicBezTo>
                  <a:pt x="16171" y="11958"/>
                  <a:pt x="16377" y="12440"/>
                  <a:pt x="16598" y="12910"/>
                </a:cubicBezTo>
                <a:lnTo>
                  <a:pt x="16762" y="13264"/>
                </a:lnTo>
                <a:lnTo>
                  <a:pt x="16844" y="13443"/>
                </a:lnTo>
                <a:lnTo>
                  <a:pt x="16929" y="13618"/>
                </a:lnTo>
                <a:lnTo>
                  <a:pt x="17268" y="14319"/>
                </a:lnTo>
                <a:lnTo>
                  <a:pt x="17353" y="14494"/>
                </a:lnTo>
                <a:lnTo>
                  <a:pt x="17441" y="14665"/>
                </a:lnTo>
                <a:lnTo>
                  <a:pt x="17616" y="15012"/>
                </a:lnTo>
                <a:lnTo>
                  <a:pt x="17792" y="15358"/>
                </a:lnTo>
                <a:lnTo>
                  <a:pt x="17880" y="15529"/>
                </a:lnTo>
                <a:lnTo>
                  <a:pt x="17971" y="15700"/>
                </a:lnTo>
                <a:cubicBezTo>
                  <a:pt x="18216" y="16154"/>
                  <a:pt x="18455" y="16608"/>
                  <a:pt x="18710" y="17050"/>
                </a:cubicBezTo>
                <a:lnTo>
                  <a:pt x="19089" y="17715"/>
                </a:lnTo>
                <a:lnTo>
                  <a:pt x="19479" y="18368"/>
                </a:lnTo>
                <a:cubicBezTo>
                  <a:pt x="19737" y="18805"/>
                  <a:pt x="20010" y="19227"/>
                  <a:pt x="20279" y="19657"/>
                </a:cubicBezTo>
                <a:lnTo>
                  <a:pt x="20379" y="19817"/>
                </a:lnTo>
                <a:cubicBezTo>
                  <a:pt x="20412" y="19868"/>
                  <a:pt x="20446" y="19924"/>
                  <a:pt x="20482" y="19976"/>
                </a:cubicBezTo>
                <a:lnTo>
                  <a:pt x="20691" y="20290"/>
                </a:lnTo>
                <a:lnTo>
                  <a:pt x="21109" y="20915"/>
                </a:lnTo>
                <a:cubicBezTo>
                  <a:pt x="21267" y="21146"/>
                  <a:pt x="21424" y="21373"/>
                  <a:pt x="21585" y="21600"/>
                </a:cubicBezTo>
                <a:lnTo>
                  <a:pt x="21600" y="21600"/>
                </a:lnTo>
                <a:lnTo>
                  <a:pt x="21545" y="21516"/>
                </a:lnTo>
                <a:lnTo>
                  <a:pt x="21352" y="21210"/>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6" name="Text Placeholder 9">
            <a:extLst>
              <a:ext uri="{FF2B5EF4-FFF2-40B4-BE49-F238E27FC236}">
                <a16:creationId xmlns:a16="http://schemas.microsoft.com/office/drawing/2014/main" id="{A0B48934-23A8-306A-8B6D-2DA16B72908D}"/>
              </a:ext>
            </a:extLst>
          </p:cNvPr>
          <p:cNvSpPr>
            <a:spLocks noGrp="1"/>
          </p:cNvSpPr>
          <p:nvPr>
            <p:ph type="body" sz="quarter" idx="16" hasCustomPrompt="1"/>
          </p:nvPr>
        </p:nvSpPr>
        <p:spPr>
          <a:xfrm>
            <a:off x="495300" y="2400300"/>
            <a:ext cx="5473700" cy="338181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4800" b="1" dirty="0">
                <a:solidFill>
                  <a:schemeClr val="tx2"/>
                </a:solidFill>
              </a:defRPr>
            </a:lvl1pPr>
          </a:lstStyle>
          <a:p>
            <a:pPr marL="457200" lvl="0" indent="-457200">
              <a:spcBef>
                <a:spcPct val="0"/>
              </a:spcBef>
              <a:tabLst>
                <a:tab pos="457200" algn="l"/>
              </a:tabLst>
            </a:pPr>
            <a:r>
              <a:rPr lang="en-US"/>
              <a:t>Click to Add Title</a:t>
            </a:r>
          </a:p>
        </p:txBody>
      </p:sp>
      <p:pic>
        <p:nvPicPr>
          <p:cNvPr id="7" name="Picture 6" descr="A picture containing logo&#10;&#10;Description automatically generated">
            <a:extLst>
              <a:ext uri="{FF2B5EF4-FFF2-40B4-BE49-F238E27FC236}">
                <a16:creationId xmlns:a16="http://schemas.microsoft.com/office/drawing/2014/main" id="{AD7EFC40-AD39-8D83-5D6D-370D49D6EA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62436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8ED6610-B27D-A861-B6BC-9A9B5DAEB627}"/>
              </a:ext>
            </a:extLst>
          </p:cNvPr>
          <p:cNvPicPr>
            <a:picLocks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6" y="0"/>
            <a:ext cx="12192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F5918AB-787A-4ED7-0AB7-B292242E4861}"/>
              </a:ext>
            </a:extLst>
          </p:cNvPr>
          <p:cNvSpPr/>
          <p:nvPr userDrawn="1"/>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Shape 5">
            <a:extLst>
              <a:ext uri="{FF2B5EF4-FFF2-40B4-BE49-F238E27FC236}">
                <a16:creationId xmlns:a16="http://schemas.microsoft.com/office/drawing/2014/main" id="{90A31887-3E62-33C8-D9E0-0389AE092B9E}"/>
              </a:ext>
            </a:extLst>
          </p:cNvPr>
          <p:cNvSpPr/>
          <p:nvPr/>
        </p:nvSpPr>
        <p:spPr>
          <a:xfrm rot="3263927">
            <a:off x="3507056" y="-3693989"/>
            <a:ext cx="4511295" cy="14715437"/>
          </a:xfrm>
          <a:custGeom>
            <a:avLst/>
            <a:gdLst>
              <a:gd name="connsiteX0" fmla="*/ 3383470 w 3383471"/>
              <a:gd name="connsiteY0" fmla="*/ 11036578 h 11036578"/>
              <a:gd name="connsiteX1" fmla="*/ 3383471 w 3383471"/>
              <a:gd name="connsiteY1" fmla="*/ 11036576 h 11036578"/>
              <a:gd name="connsiteX2" fmla="*/ 3383471 w 3383471"/>
              <a:gd name="connsiteY2" fmla="*/ 11036578 h 11036578"/>
              <a:gd name="connsiteX3" fmla="*/ 0 w 3383471"/>
              <a:gd name="connsiteY3" fmla="*/ 3132139 h 11036578"/>
              <a:gd name="connsiteX4" fmla="*/ 2242492 w 3383471"/>
              <a:gd name="connsiteY4" fmla="*/ 0 h 11036578"/>
              <a:gd name="connsiteX5" fmla="*/ 3383471 w 3383471"/>
              <a:gd name="connsiteY5" fmla="*/ 816897 h 11036578"/>
              <a:gd name="connsiteX6" fmla="*/ 3383471 w 3383471"/>
              <a:gd name="connsiteY6" fmla="*/ 7270740 h 11036578"/>
              <a:gd name="connsiteX7" fmla="*/ 1123477 w 3383471"/>
              <a:gd name="connsiteY7" fmla="*/ 10427324 h 11036578"/>
              <a:gd name="connsiteX8" fmla="*/ 0 w 3383471"/>
              <a:gd name="connsiteY8" fmla="*/ 9622958 h 110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471" h="11036578">
                <a:moveTo>
                  <a:pt x="3383470" y="11036578"/>
                </a:moveTo>
                <a:lnTo>
                  <a:pt x="3383471" y="11036576"/>
                </a:lnTo>
                <a:lnTo>
                  <a:pt x="3383471" y="11036578"/>
                </a:lnTo>
                <a:close/>
                <a:moveTo>
                  <a:pt x="0" y="3132139"/>
                </a:moveTo>
                <a:lnTo>
                  <a:pt x="2242492" y="0"/>
                </a:lnTo>
                <a:lnTo>
                  <a:pt x="3383471" y="816897"/>
                </a:lnTo>
                <a:lnTo>
                  <a:pt x="3383471" y="7270740"/>
                </a:lnTo>
                <a:lnTo>
                  <a:pt x="1123477" y="10427324"/>
                </a:lnTo>
                <a:lnTo>
                  <a:pt x="0" y="9622958"/>
                </a:lnTo>
                <a:close/>
              </a:path>
            </a:pathLst>
          </a:custGeom>
          <a:solidFill>
            <a:schemeClr val="bg1">
              <a:alpha val="76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7" name="Oval 6">
            <a:extLst>
              <a:ext uri="{FF2B5EF4-FFF2-40B4-BE49-F238E27FC236}">
                <a16:creationId xmlns:a16="http://schemas.microsoft.com/office/drawing/2014/main" id="{0ED7321E-68A3-0FA0-43F6-4EE92A1E2428}"/>
              </a:ext>
            </a:extLst>
          </p:cNvPr>
          <p:cNvSpPr/>
          <p:nvPr/>
        </p:nvSpPr>
        <p:spPr>
          <a:xfrm rot="19470070">
            <a:off x="-1599237" y="176550"/>
            <a:ext cx="3934146" cy="3882781"/>
          </a:xfrm>
          <a:prstGeom prst="ellips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8" name="Oval 7">
            <a:extLst>
              <a:ext uri="{FF2B5EF4-FFF2-40B4-BE49-F238E27FC236}">
                <a16:creationId xmlns:a16="http://schemas.microsoft.com/office/drawing/2014/main" id="{ED64AFB5-6DAA-AC51-903D-52539DE340B5}"/>
              </a:ext>
            </a:extLst>
          </p:cNvPr>
          <p:cNvSpPr/>
          <p:nvPr/>
        </p:nvSpPr>
        <p:spPr>
          <a:xfrm rot="19470070">
            <a:off x="9679714" y="2967481"/>
            <a:ext cx="3772471" cy="3882781"/>
          </a:xfrm>
          <a:prstGeom prst="ellips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9" name="TextBox 8">
            <a:extLst>
              <a:ext uri="{FF2B5EF4-FFF2-40B4-BE49-F238E27FC236}">
                <a16:creationId xmlns:a16="http://schemas.microsoft.com/office/drawing/2014/main" id="{5E01E9C2-443D-4436-9552-703F3B45167E}"/>
              </a:ext>
            </a:extLst>
          </p:cNvPr>
          <p:cNvSpPr txBox="1"/>
          <p:nvPr userDrawn="1"/>
        </p:nvSpPr>
        <p:spPr>
          <a:xfrm>
            <a:off x="2725189" y="3510008"/>
            <a:ext cx="5809266" cy="1107996"/>
          </a:xfrm>
          <a:prstGeom prst="rect">
            <a:avLst/>
          </a:prstGeom>
          <a:noFill/>
        </p:spPr>
        <p:txBody>
          <a:bodyPr wrap="square" rtlCol="0">
            <a:spAutoFit/>
          </a:bodyPr>
          <a:lstStyle/>
          <a:p>
            <a:pPr algn="ctr"/>
            <a:r>
              <a:rPr lang="en-IN" sz="6600" b="1">
                <a:solidFill>
                  <a:schemeClr val="tx2"/>
                </a:solidFill>
                <a:latin typeface="+mn-lt"/>
              </a:rPr>
              <a:t>Thank You</a:t>
            </a:r>
          </a:p>
        </p:txBody>
      </p:sp>
      <p:pic>
        <p:nvPicPr>
          <p:cNvPr id="2" name="Picture 1" descr="A picture containing logo&#10;&#10;Description automatically generated">
            <a:extLst>
              <a:ext uri="{FF2B5EF4-FFF2-40B4-BE49-F238E27FC236}">
                <a16:creationId xmlns:a16="http://schemas.microsoft.com/office/drawing/2014/main" id="{D8506848-3734-4EA5-B9AB-447C75E41007}"/>
              </a:ext>
            </a:extLst>
          </p:cNvPr>
          <p:cNvPicPr>
            <a:picLocks noChangeAspect="1"/>
          </p:cNvPicPr>
          <p:nvPr userDrawn="1"/>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557" t="4445" r="4504" b="4440"/>
          <a:stretch/>
        </p:blipFill>
        <p:spPr>
          <a:xfrm>
            <a:off x="5045230" y="2483275"/>
            <a:ext cx="1868804" cy="936200"/>
          </a:xfrm>
          <a:prstGeom prst="rect">
            <a:avLst/>
          </a:prstGeom>
        </p:spPr>
      </p:pic>
    </p:spTree>
    <p:custDataLst>
      <p:tags r:id="rId1"/>
    </p:custDataLst>
    <p:extLst>
      <p:ext uri="{BB962C8B-B14F-4D97-AF65-F5344CB8AC3E}">
        <p14:creationId xmlns:p14="http://schemas.microsoft.com/office/powerpoint/2010/main" val="46939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9501"/>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49086" y="2114550"/>
            <a:ext cx="10515600" cy="4351338"/>
          </a:xfrm>
        </p:spPr>
        <p:txBody>
          <a:bodyPr/>
          <a:lstStyle>
            <a:lvl1pPr marL="320040" indent="-320040">
              <a:lnSpc>
                <a:spcPct val="120000"/>
              </a:lnSpc>
              <a:buClr>
                <a:srgbClr val="E47225"/>
              </a:buClr>
              <a:buSzPct val="125000"/>
              <a:buFont typeface="Segoe UI" panose="020B0502040204020203" pitchFamily="34" charset="0"/>
              <a:buChar cha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58C0A-392C-4A8B-9007-135A2DC939C1}"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930202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Pag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F6C1CCD-273B-5FB0-4467-E92E4333C479}"/>
              </a:ext>
            </a:extLst>
          </p:cNvPr>
          <p:cNvCxnSpPr>
            <a:cxnSpLocks/>
          </p:cNvCxnSpPr>
          <p:nvPr userDrawn="1"/>
        </p:nvCxnSpPr>
        <p:spPr>
          <a:xfrm>
            <a:off x="2671361" y="724792"/>
            <a:ext cx="0" cy="1088515"/>
          </a:xfrm>
          <a:prstGeom prst="line">
            <a:avLst/>
          </a:prstGeom>
          <a:ln w="6350">
            <a:solidFill>
              <a:schemeClr val="bg1">
                <a:lumMod val="85000"/>
              </a:schemeClr>
            </a:solidFill>
            <a:miter lim="400000"/>
          </a:ln>
        </p:spPr>
      </p:cxnSp>
      <p:grpSp>
        <p:nvGrpSpPr>
          <p:cNvPr id="35" name="Group 34">
            <a:extLst>
              <a:ext uri="{FF2B5EF4-FFF2-40B4-BE49-F238E27FC236}">
                <a16:creationId xmlns:a16="http://schemas.microsoft.com/office/drawing/2014/main" id="{D849CD91-1D68-62C3-6866-3BC6BEDBDD94}"/>
              </a:ext>
            </a:extLst>
          </p:cNvPr>
          <p:cNvGrpSpPr/>
          <p:nvPr userDrawn="1"/>
        </p:nvGrpSpPr>
        <p:grpSpPr>
          <a:xfrm rot="16200000">
            <a:off x="7078483" y="-94518"/>
            <a:ext cx="5418232" cy="6293068"/>
            <a:chOff x="5404727" y="799459"/>
            <a:chExt cx="3253547" cy="3778870"/>
          </a:xfrm>
        </p:grpSpPr>
        <p:grpSp>
          <p:nvGrpSpPr>
            <p:cNvPr id="29" name="Group 28">
              <a:extLst>
                <a:ext uri="{FF2B5EF4-FFF2-40B4-BE49-F238E27FC236}">
                  <a16:creationId xmlns:a16="http://schemas.microsoft.com/office/drawing/2014/main" id="{5A105180-FB97-CF0F-EC13-BB194E60E192}"/>
                </a:ext>
              </a:extLst>
            </p:cNvPr>
            <p:cNvGrpSpPr/>
            <p:nvPr userDrawn="1"/>
          </p:nvGrpSpPr>
          <p:grpSpPr>
            <a:xfrm rot="8650774" flipH="1" flipV="1">
              <a:off x="5404727" y="1140374"/>
              <a:ext cx="1715715" cy="3437955"/>
              <a:chOff x="11412538" y="2590800"/>
              <a:chExt cx="835025" cy="1673225"/>
            </a:xfrm>
            <a:solidFill>
              <a:schemeClr val="bg2">
                <a:alpha val="53000"/>
              </a:schemeClr>
            </a:solidFill>
          </p:grpSpPr>
          <p:sp>
            <p:nvSpPr>
              <p:cNvPr id="32" name="Freeform 6">
                <a:extLst>
                  <a:ext uri="{FF2B5EF4-FFF2-40B4-BE49-F238E27FC236}">
                    <a16:creationId xmlns:a16="http://schemas.microsoft.com/office/drawing/2014/main" id="{1531A36E-5EB8-2E80-5F73-A7A8DB40212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2554"/>
                  </a:solidFill>
                  <a:effectLst/>
                  <a:uLnTx/>
                  <a:uFillTx/>
                  <a:latin typeface="Arial" panose="020B0604020202020204"/>
                  <a:ea typeface="+mn-ea"/>
                  <a:cs typeface="+mn-cs"/>
                </a:endParaRPr>
              </a:p>
            </p:txBody>
          </p:sp>
          <p:sp>
            <p:nvSpPr>
              <p:cNvPr id="33" name="Freeform 7">
                <a:extLst>
                  <a:ext uri="{FF2B5EF4-FFF2-40B4-BE49-F238E27FC236}">
                    <a16:creationId xmlns:a16="http://schemas.microsoft.com/office/drawing/2014/main" id="{BA92D714-FCF2-9990-B3F2-F7D3669E6AF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2554"/>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50B11C47-0782-401C-103B-D403FDEB3E07}"/>
                </a:ext>
              </a:extLst>
            </p:cNvPr>
            <p:cNvGrpSpPr/>
            <p:nvPr userDrawn="1"/>
          </p:nvGrpSpPr>
          <p:grpSpPr>
            <a:xfrm>
              <a:off x="6458177" y="799459"/>
              <a:ext cx="2200097" cy="2636393"/>
              <a:chOff x="5977936" y="966879"/>
              <a:chExt cx="2200097" cy="2636393"/>
            </a:xfrm>
          </p:grpSpPr>
          <p:sp>
            <p:nvSpPr>
              <p:cNvPr id="14" name="Oval 13">
                <a:extLst>
                  <a:ext uri="{FF2B5EF4-FFF2-40B4-BE49-F238E27FC236}">
                    <a16:creationId xmlns:a16="http://schemas.microsoft.com/office/drawing/2014/main" id="{3D69EBBA-2CB9-F9DC-76E3-9AB5B0F61463}"/>
                  </a:ext>
                </a:extLst>
              </p:cNvPr>
              <p:cNvSpPr/>
              <p:nvPr userDrawn="1"/>
            </p:nvSpPr>
            <p:spPr>
              <a:xfrm>
                <a:off x="7194222" y="2976294"/>
                <a:ext cx="626978" cy="626978"/>
              </a:xfrm>
              <a:prstGeom prst="ellipse">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901FBBF-E2B7-0563-7E4C-C2609CD5B06B}"/>
                  </a:ext>
                </a:extLst>
              </p:cNvPr>
              <p:cNvSpPr/>
              <p:nvPr userDrawn="1"/>
            </p:nvSpPr>
            <p:spPr>
              <a:xfrm>
                <a:off x="6300448" y="2829921"/>
                <a:ext cx="165864" cy="165864"/>
              </a:xfrm>
              <a:prstGeom prst="ellipse">
                <a:avLst/>
              </a:prstGeom>
              <a:solidFill>
                <a:schemeClr val="accent3"/>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95573877-D774-DD3E-7175-B9A637CB5AAD}"/>
                  </a:ext>
                </a:extLst>
              </p:cNvPr>
              <p:cNvSpPr/>
              <p:nvPr userDrawn="1"/>
            </p:nvSpPr>
            <p:spPr>
              <a:xfrm>
                <a:off x="5977936" y="966879"/>
                <a:ext cx="2200097" cy="2200097"/>
              </a:xfrm>
              <a:prstGeom prst="ellipse">
                <a:avLst/>
              </a:prstGeom>
              <a:noFill/>
              <a:ln w="635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grpSp>
      </p:grpSp>
      <p:sp>
        <p:nvSpPr>
          <p:cNvPr id="36" name="Picture Placeholder 28">
            <a:extLst>
              <a:ext uri="{FF2B5EF4-FFF2-40B4-BE49-F238E27FC236}">
                <a16:creationId xmlns:a16="http://schemas.microsoft.com/office/drawing/2014/main" id="{508C8C25-524D-CEB7-8F7A-DA6EED0497F0}"/>
              </a:ext>
            </a:extLst>
          </p:cNvPr>
          <p:cNvSpPr>
            <a:spLocks noGrp="1"/>
          </p:cNvSpPr>
          <p:nvPr>
            <p:ph type="pic" sz="quarter" idx="21"/>
          </p:nvPr>
        </p:nvSpPr>
        <p:spPr>
          <a:xfrm>
            <a:off x="6405904" y="592671"/>
            <a:ext cx="3372915" cy="3322537"/>
          </a:xfrm>
          <a:prstGeom prst="ellipse">
            <a:avLst/>
          </a:prstGeom>
          <a:solidFill>
            <a:schemeClr val="bg1">
              <a:lumMod val="95000"/>
            </a:schemeClr>
          </a:solidFill>
        </p:spPr>
        <p:txBody>
          <a:bodyPr anchor="ctr"/>
          <a:lstStyle>
            <a:lvl1pPr marL="0" indent="0" algn="ctr">
              <a:buFont typeface="Arial" panose="020B0604020202020204" pitchFamily="34" charset="0"/>
              <a:buNone/>
              <a:defRPr>
                <a:solidFill>
                  <a:schemeClr val="tx1"/>
                </a:solidFill>
              </a:defRPr>
            </a:lvl1pPr>
          </a:lstStyle>
          <a:p>
            <a:r>
              <a:rPr lang="en-US"/>
              <a:t>Click icon to add picture</a:t>
            </a:r>
          </a:p>
        </p:txBody>
      </p:sp>
      <p:sp>
        <p:nvSpPr>
          <p:cNvPr id="3" name="Text Placeholder 9">
            <a:extLst>
              <a:ext uri="{FF2B5EF4-FFF2-40B4-BE49-F238E27FC236}">
                <a16:creationId xmlns:a16="http://schemas.microsoft.com/office/drawing/2014/main" id="{371A0554-BFC0-4DC0-B8FD-2DB929D9E17D}"/>
              </a:ext>
            </a:extLst>
          </p:cNvPr>
          <p:cNvSpPr>
            <a:spLocks noGrp="1"/>
          </p:cNvSpPr>
          <p:nvPr>
            <p:ph type="body" sz="quarter" idx="16" hasCustomPrompt="1"/>
          </p:nvPr>
        </p:nvSpPr>
        <p:spPr>
          <a:xfrm>
            <a:off x="495300" y="2797869"/>
            <a:ext cx="5860674" cy="172283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4400" b="1" dirty="0">
                <a:solidFill>
                  <a:schemeClr val="tx2"/>
                </a:solidFill>
              </a:defRPr>
            </a:lvl1pPr>
          </a:lstStyle>
          <a:p>
            <a:pPr marL="457200" lvl="0" indent="-457200">
              <a:spcBef>
                <a:spcPct val="0"/>
              </a:spcBef>
              <a:tabLst>
                <a:tab pos="457200" algn="l"/>
              </a:tabLst>
            </a:pPr>
            <a:r>
              <a:rPr lang="en-US"/>
              <a:t>Presentation Title</a:t>
            </a:r>
          </a:p>
        </p:txBody>
      </p:sp>
      <p:sp>
        <p:nvSpPr>
          <p:cNvPr id="4" name="Text Placeholder 9">
            <a:extLst>
              <a:ext uri="{FF2B5EF4-FFF2-40B4-BE49-F238E27FC236}">
                <a16:creationId xmlns:a16="http://schemas.microsoft.com/office/drawing/2014/main" id="{EC65733E-C8B4-DF83-13AD-279D0DB085A3}"/>
              </a:ext>
            </a:extLst>
          </p:cNvPr>
          <p:cNvSpPr>
            <a:spLocks noGrp="1"/>
          </p:cNvSpPr>
          <p:nvPr>
            <p:ph type="body" sz="quarter" idx="17" hasCustomPrompt="1"/>
          </p:nvPr>
        </p:nvSpPr>
        <p:spPr>
          <a:xfrm>
            <a:off x="495300" y="4849045"/>
            <a:ext cx="5860674" cy="36576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2000" b="1" dirty="0">
                <a:solidFill>
                  <a:schemeClr val="accent1"/>
                </a:solidFill>
              </a:defRPr>
            </a:lvl1pPr>
          </a:lstStyle>
          <a:p>
            <a:pPr marL="228600" lvl="0" indent="-228600">
              <a:spcBef>
                <a:spcPct val="0"/>
              </a:spcBef>
              <a:tabLst>
                <a:tab pos="457200" algn="l"/>
              </a:tabLst>
            </a:pPr>
            <a:r>
              <a:rPr lang="en-US"/>
              <a:t>Subtitle</a:t>
            </a:r>
          </a:p>
        </p:txBody>
      </p:sp>
      <p:sp>
        <p:nvSpPr>
          <p:cNvPr id="7" name="Slide Number Placeholder 2">
            <a:extLst>
              <a:ext uri="{FF2B5EF4-FFF2-40B4-BE49-F238E27FC236}">
                <a16:creationId xmlns:a16="http://schemas.microsoft.com/office/drawing/2014/main" id="{D9E0ACED-6107-C203-B4BB-CC065F31004D}"/>
              </a:ext>
            </a:extLst>
          </p:cNvPr>
          <p:cNvSpPr>
            <a:spLocks noGrp="1"/>
          </p:cNvSpPr>
          <p:nvPr>
            <p:ph type="sldNum" sz="quarter" idx="10"/>
          </p:nvPr>
        </p:nvSpPr>
        <p:spPr>
          <a:xfrm>
            <a:off x="8953500" y="6356350"/>
            <a:ext cx="2743200" cy="365125"/>
          </a:xfrm>
        </p:spPr>
        <p:txBody>
          <a:bodyPr/>
          <a:lstStyle/>
          <a:p>
            <a:fld id="{3C296C8F-E37A-4645-A3FD-241225245A26}" type="slidenum">
              <a:rPr lang="en-IN" smtClean="0"/>
              <a:t>‹#›</a:t>
            </a:fld>
            <a:endParaRPr lang="en-IN"/>
          </a:p>
        </p:txBody>
      </p:sp>
      <p:pic>
        <p:nvPicPr>
          <p:cNvPr id="8" name="Picture 7" descr="A picture containing logo&#10;&#10;Description automatically generated">
            <a:extLst>
              <a:ext uri="{FF2B5EF4-FFF2-40B4-BE49-F238E27FC236}">
                <a16:creationId xmlns:a16="http://schemas.microsoft.com/office/drawing/2014/main" id="{3FCAE705-E66C-77C8-E889-244177B63F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163" y="744907"/>
            <a:ext cx="2096566" cy="1048284"/>
          </a:xfrm>
          <a:prstGeom prst="rect">
            <a:avLst/>
          </a:prstGeom>
        </p:spPr>
      </p:pic>
      <p:pic>
        <p:nvPicPr>
          <p:cNvPr id="5" name="Picture 4" descr="Logo, company name&#10;&#10;Description automatically generated">
            <a:extLst>
              <a:ext uri="{FF2B5EF4-FFF2-40B4-BE49-F238E27FC236}">
                <a16:creationId xmlns:a16="http://schemas.microsoft.com/office/drawing/2014/main" id="{803897A1-72E7-2127-729E-FB7E8259F1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6522" y="744907"/>
            <a:ext cx="1362994" cy="1088516"/>
          </a:xfrm>
          <a:prstGeom prst="rect">
            <a:avLst/>
          </a:prstGeom>
        </p:spPr>
      </p:pic>
    </p:spTree>
    <p:custDataLst>
      <p:tags r:id="rId1"/>
    </p:custDataLst>
    <p:extLst>
      <p:ext uri="{BB962C8B-B14F-4D97-AF65-F5344CB8AC3E}">
        <p14:creationId xmlns:p14="http://schemas.microsoft.com/office/powerpoint/2010/main" val="177159389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0E32BF-8816-4FD3-9E70-E74FB43C749B}"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78484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CFBC5D3-33EC-2CBD-B62D-505A02F21A30}"/>
              </a:ext>
            </a:extLst>
          </p:cNvPr>
          <p:cNvSpPr/>
          <p:nvPr userDrawn="1"/>
        </p:nvSpPr>
        <p:spPr>
          <a:xfrm flipH="1">
            <a:off x="5822864" y="838448"/>
            <a:ext cx="5232572" cy="51811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a:extLst>
              <a:ext uri="{FF2B5EF4-FFF2-40B4-BE49-F238E27FC236}">
                <a16:creationId xmlns:a16="http://schemas.microsoft.com/office/drawing/2014/main" id="{D47B22F2-A305-E6C2-1162-46B4C3E75174}"/>
              </a:ext>
            </a:extLst>
          </p:cNvPr>
          <p:cNvSpPr>
            <a:spLocks noGrp="1"/>
          </p:cNvSpPr>
          <p:nvPr>
            <p:ph type="pic" sz="quarter" idx="11"/>
          </p:nvPr>
        </p:nvSpPr>
        <p:spPr>
          <a:xfrm>
            <a:off x="6291884" y="1302857"/>
            <a:ext cx="4294530" cy="4252290"/>
          </a:xfrm>
          <a:custGeom>
            <a:avLst/>
            <a:gdLst>
              <a:gd name="connsiteX0" fmla="*/ 1930912 w 3861824"/>
              <a:gd name="connsiteY0" fmla="*/ 0 h 3823840"/>
              <a:gd name="connsiteX1" fmla="*/ 3861824 w 3861824"/>
              <a:gd name="connsiteY1" fmla="*/ 1911920 h 3823840"/>
              <a:gd name="connsiteX2" fmla="*/ 1930912 w 3861824"/>
              <a:gd name="connsiteY2" fmla="*/ 3823840 h 3823840"/>
              <a:gd name="connsiteX3" fmla="*/ 0 w 3861824"/>
              <a:gd name="connsiteY3" fmla="*/ 1911920 h 3823840"/>
              <a:gd name="connsiteX4" fmla="*/ 1930912 w 3861824"/>
              <a:gd name="connsiteY4" fmla="*/ 0 h 382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824" h="3823840">
                <a:moveTo>
                  <a:pt x="1930912" y="0"/>
                </a:moveTo>
                <a:cubicBezTo>
                  <a:pt x="2997325" y="0"/>
                  <a:pt x="3861824" y="855996"/>
                  <a:pt x="3861824" y="1911920"/>
                </a:cubicBezTo>
                <a:cubicBezTo>
                  <a:pt x="3861824" y="2967844"/>
                  <a:pt x="2997325" y="3823840"/>
                  <a:pt x="1930912" y="3823840"/>
                </a:cubicBezTo>
                <a:cubicBezTo>
                  <a:pt x="864499" y="3823840"/>
                  <a:pt x="0" y="2967844"/>
                  <a:pt x="0" y="1911920"/>
                </a:cubicBezTo>
                <a:cubicBezTo>
                  <a:pt x="0" y="855996"/>
                  <a:pt x="864499" y="0"/>
                  <a:pt x="1930912" y="0"/>
                </a:cubicBezTo>
                <a:close/>
              </a:path>
            </a:pathLst>
          </a:custGeom>
          <a:solidFill>
            <a:schemeClr val="tx2"/>
          </a:solidFill>
        </p:spPr>
        <p:txBody>
          <a:bodyPr wrap="square" anchor="ctr">
            <a:noAutofit/>
          </a:bodyPr>
          <a:lstStyle>
            <a:lvl1pPr marL="0" indent="0" algn="ctr">
              <a:buNone/>
              <a:defRPr sz="2400">
                <a:solidFill>
                  <a:schemeClr val="bg1"/>
                </a:solidFill>
              </a:defRPr>
            </a:lvl1pPr>
          </a:lstStyle>
          <a:p>
            <a:r>
              <a:rPr lang="en-US"/>
              <a:t>Click icon to add picture</a:t>
            </a:r>
          </a:p>
        </p:txBody>
      </p:sp>
      <p:sp>
        <p:nvSpPr>
          <p:cNvPr id="6" name="Text Placeholder 9">
            <a:extLst>
              <a:ext uri="{FF2B5EF4-FFF2-40B4-BE49-F238E27FC236}">
                <a16:creationId xmlns:a16="http://schemas.microsoft.com/office/drawing/2014/main" id="{07DDB8D4-D596-B495-4A78-621C602DA610}"/>
              </a:ext>
            </a:extLst>
          </p:cNvPr>
          <p:cNvSpPr>
            <a:spLocks noGrp="1"/>
          </p:cNvSpPr>
          <p:nvPr>
            <p:ph type="body" sz="quarter" idx="16" hasCustomPrompt="1"/>
          </p:nvPr>
        </p:nvSpPr>
        <p:spPr>
          <a:xfrm>
            <a:off x="495300" y="573324"/>
            <a:ext cx="5404817"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4000" b="1" i="0" dirty="0">
                <a:solidFill>
                  <a:srgbClr val="2D6E8D"/>
                </a:solidFill>
                <a:latin typeface="Segoe UI" panose="020B0502040204020203" pitchFamily="34" charset="0"/>
                <a:cs typeface="Segoe UI" panose="020B0502040204020203" pitchFamily="34" charset="0"/>
              </a:defRPr>
            </a:lvl1pPr>
          </a:lstStyle>
          <a:p>
            <a:pPr marL="457200" lvl="0" indent="-457200">
              <a:spcBef>
                <a:spcPct val="0"/>
              </a:spcBef>
              <a:tabLst>
                <a:tab pos="457200" algn="l"/>
              </a:tabLst>
            </a:pPr>
            <a:r>
              <a:rPr lang="en-US"/>
              <a:t>Click to Add Title</a:t>
            </a:r>
          </a:p>
        </p:txBody>
      </p:sp>
      <p:sp>
        <p:nvSpPr>
          <p:cNvPr id="7" name="Text Placeholder 9">
            <a:extLst>
              <a:ext uri="{FF2B5EF4-FFF2-40B4-BE49-F238E27FC236}">
                <a16:creationId xmlns:a16="http://schemas.microsoft.com/office/drawing/2014/main" id="{9A9C8862-3C7C-AE2A-A7E4-33BDAEED0B84}"/>
              </a:ext>
            </a:extLst>
          </p:cNvPr>
          <p:cNvSpPr>
            <a:spLocks noGrp="1"/>
          </p:cNvSpPr>
          <p:nvPr>
            <p:ph type="body" sz="quarter" idx="17" hasCustomPrompt="1"/>
          </p:nvPr>
        </p:nvSpPr>
        <p:spPr>
          <a:xfrm>
            <a:off x="495300" y="1587500"/>
            <a:ext cx="5404817" cy="4332951"/>
          </a:xfrm>
          <a:prstGeom prst="rect">
            <a:avLst/>
          </a:prstGeom>
          <a:no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800" b="0" i="0" dirty="0">
                <a:solidFill>
                  <a:schemeClr val="tx1"/>
                </a:solidFill>
                <a:latin typeface="Segoe UI" panose="020B0502040204020203" pitchFamily="34" charset="0"/>
                <a:cs typeface="Segoe UI" panose="020B0502040204020203" pitchFamily="34" charset="0"/>
              </a:defRPr>
            </a:lvl1pPr>
          </a:lstStyle>
          <a:p>
            <a:pPr marL="228600" lvl="0" indent="-228600">
              <a:spcBef>
                <a:spcPct val="0"/>
              </a:spcBef>
              <a:tabLst>
                <a:tab pos="457200" algn="l"/>
              </a:tabLst>
            </a:pPr>
            <a:r>
              <a:rPr lang="en-US"/>
              <a:t>Body of the Text</a:t>
            </a:r>
          </a:p>
        </p:txBody>
      </p:sp>
      <p:sp>
        <p:nvSpPr>
          <p:cNvPr id="9" name="Slide Number Placeholder 2">
            <a:extLst>
              <a:ext uri="{FF2B5EF4-FFF2-40B4-BE49-F238E27FC236}">
                <a16:creationId xmlns:a16="http://schemas.microsoft.com/office/drawing/2014/main" id="{68E8AB03-B980-500A-B965-72CD66009093}"/>
              </a:ext>
            </a:extLst>
          </p:cNvPr>
          <p:cNvSpPr>
            <a:spLocks noGrp="1"/>
          </p:cNvSpPr>
          <p:nvPr>
            <p:ph type="sldNum" sz="quarter" idx="10"/>
          </p:nvPr>
        </p:nvSpPr>
        <p:spPr>
          <a:xfrm>
            <a:off x="10660284" y="6356350"/>
            <a:ext cx="1036416" cy="365125"/>
          </a:xfrm>
        </p:spPr>
        <p:txBody>
          <a:bodyPr/>
          <a:lstStyle>
            <a:lvl1pPr>
              <a:defRPr>
                <a:solidFill>
                  <a:schemeClr val="bg1"/>
                </a:solidFill>
              </a:defRPr>
            </a:lvl1pPr>
          </a:lstStyle>
          <a:p>
            <a:fld id="{3C296C8F-E37A-4645-A3FD-241225245A26}" type="slidenum">
              <a:rPr lang="en-IN" smtClean="0"/>
              <a:pPr/>
              <a:t>‹#›</a:t>
            </a:fld>
            <a:endParaRPr lang="en-IN"/>
          </a:p>
        </p:txBody>
      </p:sp>
    </p:spTree>
    <p:extLst>
      <p:ext uri="{BB962C8B-B14F-4D97-AF65-F5344CB8AC3E}">
        <p14:creationId xmlns:p14="http://schemas.microsoft.com/office/powerpoint/2010/main" val="894385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0E32BF-8816-4FD3-9E70-E74FB43C749B}"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66830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958313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E32BF-8816-4FD3-9E70-E74FB43C749B}"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202544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0E32BF-8816-4FD3-9E70-E74FB43C749B}"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988079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0E32BF-8816-4FD3-9E70-E74FB43C749B}"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132987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0E32BF-8816-4FD3-9E70-E74FB43C749B}"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1590376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E32BF-8816-4FD3-9E70-E74FB43C749B}"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625934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E32BF-8816-4FD3-9E70-E74FB43C749B}"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21053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30BF3E-3AF2-F5D0-1062-B3593F3C1B52}"/>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Rectangle 3">
            <a:extLst>
              <a:ext uri="{FF2B5EF4-FFF2-40B4-BE49-F238E27FC236}">
                <a16:creationId xmlns:a16="http://schemas.microsoft.com/office/drawing/2014/main" id="{FAC9F837-1838-2008-8DA4-E29355F83684}"/>
              </a:ext>
            </a:extLst>
          </p:cNvPr>
          <p:cNvSpPr/>
          <p:nvPr userDrawn="1"/>
        </p:nvSpPr>
        <p:spPr>
          <a:xfrm>
            <a:off x="0" y="0"/>
            <a:ext cx="12192000" cy="9832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 Placeholder 9">
            <a:extLst>
              <a:ext uri="{FF2B5EF4-FFF2-40B4-BE49-F238E27FC236}">
                <a16:creationId xmlns:a16="http://schemas.microsoft.com/office/drawing/2014/main" id="{2541AC77-213F-FF32-591A-5F2CEB49C428}"/>
              </a:ext>
            </a:extLst>
          </p:cNvPr>
          <p:cNvSpPr>
            <a:spLocks noGrp="1"/>
          </p:cNvSpPr>
          <p:nvPr>
            <p:ph type="body" sz="quarter" idx="16" hasCustomPrompt="1"/>
          </p:nvPr>
        </p:nvSpPr>
        <p:spPr>
          <a:xfrm>
            <a:off x="495299" y="127950"/>
            <a:ext cx="9966223" cy="72732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sp>
        <p:nvSpPr>
          <p:cNvPr id="7" name="Text Placeholder 9">
            <a:extLst>
              <a:ext uri="{FF2B5EF4-FFF2-40B4-BE49-F238E27FC236}">
                <a16:creationId xmlns:a16="http://schemas.microsoft.com/office/drawing/2014/main" id="{984B0F8A-7102-76DE-8651-0C401E3F5E4D}"/>
              </a:ext>
            </a:extLst>
          </p:cNvPr>
          <p:cNvSpPr>
            <a:spLocks noGrp="1"/>
          </p:cNvSpPr>
          <p:nvPr>
            <p:ph type="body" sz="quarter" idx="17" hasCustomPrompt="1"/>
          </p:nvPr>
        </p:nvSpPr>
        <p:spPr>
          <a:xfrm>
            <a:off x="495300" y="1435100"/>
            <a:ext cx="11201400" cy="4927599"/>
          </a:xfrm>
          <a:prstGeom prst="rect">
            <a:avLst/>
          </a:prstGeom>
          <a:no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accent1"/>
                </a:solidFill>
              </a:defRPr>
            </a:lvl1pPr>
          </a:lstStyle>
          <a:p>
            <a:pPr marL="228600" lvl="0" indent="-228600">
              <a:spcBef>
                <a:spcPct val="0"/>
              </a:spcBef>
              <a:tabLst>
                <a:tab pos="457200" algn="l"/>
              </a:tabLst>
            </a:pPr>
            <a:r>
              <a:rPr lang="en-US"/>
              <a:t>Body of the Text</a:t>
            </a:r>
          </a:p>
        </p:txBody>
      </p:sp>
      <p:pic>
        <p:nvPicPr>
          <p:cNvPr id="5" name="Picture 4" descr="A picture containing logo&#10;&#10;Description automatically generated">
            <a:extLst>
              <a:ext uri="{FF2B5EF4-FFF2-40B4-BE49-F238E27FC236}">
                <a16:creationId xmlns:a16="http://schemas.microsoft.com/office/drawing/2014/main" id="{43C7FC66-C967-8E6A-F806-EBF5DC3150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053516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E32BF-8816-4FD3-9E70-E74FB43C749B}"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60153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76334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48163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Slide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77686"/>
            <a:ext cx="10515600" cy="1698171"/>
          </a:xfrm>
        </p:spPr>
        <p:txBody>
          <a:bodyPr anchor="b">
            <a:normAutofit/>
          </a:bodyPr>
          <a:lstStyle>
            <a:lvl1pPr>
              <a:defRPr sz="4400" b="1">
                <a:solidFill>
                  <a:srgbClr val="14315A"/>
                </a:solidFill>
                <a:latin typeface="Segoe UI" panose="020B0502040204020203" pitchFamily="34" charset="0"/>
                <a:cs typeface="Segoe UI" panose="020B0502040204020203" pitchFamily="34" charset="0"/>
              </a:defRPr>
            </a:lvl1pPr>
          </a:lstStyle>
          <a:p>
            <a:r>
              <a:rPr lang="en-US"/>
              <a:t>CLICK TO EDIT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26629"/>
            <a:ext cx="12192000" cy="1238910"/>
          </a:xfrm>
          <a:prstGeom prst="rect">
            <a:avLst/>
          </a:prstGeom>
        </p:spPr>
      </p:pic>
    </p:spTree>
    <p:extLst>
      <p:ext uri="{BB962C8B-B14F-4D97-AF65-F5344CB8AC3E}">
        <p14:creationId xmlns:p14="http://schemas.microsoft.com/office/powerpoint/2010/main" val="870363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nd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910632"/>
            <a:ext cx="10515600" cy="1698171"/>
          </a:xfrm>
        </p:spPr>
        <p:txBody>
          <a:bodyPr anchor="b">
            <a:normAutofit/>
          </a:bodyPr>
          <a:lstStyle>
            <a:lvl1pPr>
              <a:defRPr sz="6400" b="1">
                <a:solidFill>
                  <a:srgbClr val="14315A"/>
                </a:solidFill>
                <a:latin typeface="Segoe UI" panose="020B0502040204020203" pitchFamily="34" charset="0"/>
                <a:cs typeface="Segoe UI" panose="020B0502040204020203" pitchFamily="34" charset="0"/>
              </a:defRPr>
            </a:lvl1pPr>
          </a:lstStyle>
          <a:p>
            <a:r>
              <a:rPr lang="en-US"/>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949821"/>
            <a:ext cx="12192000" cy="1238910"/>
          </a:xfrm>
          <a:prstGeom prst="rect">
            <a:avLst/>
          </a:prstGeom>
        </p:spPr>
      </p:pic>
    </p:spTree>
    <p:extLst>
      <p:ext uri="{BB962C8B-B14F-4D97-AF65-F5344CB8AC3E}">
        <p14:creationId xmlns:p14="http://schemas.microsoft.com/office/powerpoint/2010/main" val="3804699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5954978"/>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800" b="1" baseline="0">
                <a:solidFill>
                  <a:schemeClr val="bg1"/>
                </a:solidFill>
                <a:latin typeface="Segoe UI" panose="020B0502040204020203" pitchFamily="34" charset="0"/>
                <a:cs typeface="Segoe UI" panose="020B0502040204020203" pitchFamily="34" charset="0"/>
              </a:defRPr>
            </a:lvl1pPr>
          </a:lstStyle>
          <a:p>
            <a:r>
              <a:rPr lang="en-US"/>
              <a:t>TITLE OF THE MAIN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800" baseline="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r>
              <a:rPr lang="en-US"/>
              <a:t>4/15/2023</a:t>
            </a:r>
          </a:p>
        </p:txBody>
      </p:sp>
      <p:grpSp>
        <p:nvGrpSpPr>
          <p:cNvPr id="11" name="Group 10">
            <a:extLst>
              <a:ext uri="{FF2B5EF4-FFF2-40B4-BE49-F238E27FC236}">
                <a16:creationId xmlns:a16="http://schemas.microsoft.com/office/drawing/2014/main" id="{D6E45E5B-FA0D-B715-BB8F-1C1B6AFF83CD}"/>
              </a:ext>
            </a:extLst>
          </p:cNvPr>
          <p:cNvGrpSpPr/>
          <p:nvPr userDrawn="1"/>
        </p:nvGrpSpPr>
        <p:grpSpPr>
          <a:xfrm>
            <a:off x="258805" y="6026562"/>
            <a:ext cx="2233256" cy="648972"/>
            <a:chOff x="623078" y="5954978"/>
            <a:chExt cx="2233256" cy="648972"/>
          </a:xfrm>
        </p:grpSpPr>
        <p:pic>
          <p:nvPicPr>
            <p:cNvPr id="10" name="Picture 9" descr="A close-up of a logo&#10;&#10;Description automatically generated">
              <a:extLst>
                <a:ext uri="{FF2B5EF4-FFF2-40B4-BE49-F238E27FC236}">
                  <a16:creationId xmlns:a16="http://schemas.microsoft.com/office/drawing/2014/main" id="{678E716D-5273-FE9B-0B69-F132B0F1E1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5449" y="6036175"/>
              <a:ext cx="1080885" cy="502737"/>
            </a:xfrm>
            <a:prstGeom prst="rect">
              <a:avLst/>
            </a:prstGeom>
          </p:spPr>
        </p:pic>
        <p:cxnSp>
          <p:nvCxnSpPr>
            <p:cNvPr id="7" name="Straight Connector 6">
              <a:extLst>
                <a:ext uri="{FF2B5EF4-FFF2-40B4-BE49-F238E27FC236}">
                  <a16:creationId xmlns:a16="http://schemas.microsoft.com/office/drawing/2014/main" id="{21CC51D3-76EF-F5A4-4519-EB1ECD572441}"/>
                </a:ext>
              </a:extLst>
            </p:cNvPr>
            <p:cNvCxnSpPr>
              <a:cxnSpLocks/>
            </p:cNvCxnSpPr>
            <p:nvPr userDrawn="1"/>
          </p:nvCxnSpPr>
          <p:spPr>
            <a:xfrm>
              <a:off x="1690967" y="5954978"/>
              <a:ext cx="1" cy="6489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6FFC0B4-A7B7-1348-A4FD-174FCC17001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23078" y="6025657"/>
              <a:ext cx="983408" cy="523772"/>
            </a:xfrm>
            <a:prstGeom prst="rect">
              <a:avLst/>
            </a:prstGeom>
          </p:spPr>
        </p:pic>
      </p:grpSp>
    </p:spTree>
    <p:extLst>
      <p:ext uri="{BB962C8B-B14F-4D97-AF65-F5344CB8AC3E}">
        <p14:creationId xmlns:p14="http://schemas.microsoft.com/office/powerpoint/2010/main" val="1086757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ection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5947794"/>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000" b="1" baseline="0">
                <a:solidFill>
                  <a:srgbClr val="14315A"/>
                </a:solidFill>
                <a:latin typeface="Segoe UI" panose="020B0502040204020203" pitchFamily="34" charset="0"/>
                <a:cs typeface="Segoe UI" panose="020B0502040204020203" pitchFamily="34" charset="0"/>
              </a:defRPr>
            </a:lvl1pPr>
          </a:lstStyle>
          <a:p>
            <a:r>
              <a:rPr lang="en-US"/>
              <a:t>TITLE OF A PRESENTATION </a:t>
            </a:r>
            <a:br>
              <a:rPr lang="en-US"/>
            </a:br>
            <a:r>
              <a:rPr lang="en-US"/>
              <a:t>WITHIN THE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400" baseline="0">
                <a:solidFill>
                  <a:srgbClr val="14315A"/>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grpSp>
        <p:nvGrpSpPr>
          <p:cNvPr id="6" name="Group 5">
            <a:extLst>
              <a:ext uri="{FF2B5EF4-FFF2-40B4-BE49-F238E27FC236}">
                <a16:creationId xmlns:a16="http://schemas.microsoft.com/office/drawing/2014/main" id="{FE0DD706-FAE6-CBB4-FA83-08BB38B35ED7}"/>
              </a:ext>
            </a:extLst>
          </p:cNvPr>
          <p:cNvGrpSpPr/>
          <p:nvPr userDrawn="1"/>
        </p:nvGrpSpPr>
        <p:grpSpPr>
          <a:xfrm>
            <a:off x="258805" y="6026562"/>
            <a:ext cx="2233256" cy="648972"/>
            <a:chOff x="623078" y="5954978"/>
            <a:chExt cx="2233256" cy="648972"/>
          </a:xfrm>
        </p:grpSpPr>
        <p:pic>
          <p:nvPicPr>
            <p:cNvPr id="7" name="Picture 6" descr="A close-up of a logo&#10;&#10;Description automatically generated">
              <a:extLst>
                <a:ext uri="{FF2B5EF4-FFF2-40B4-BE49-F238E27FC236}">
                  <a16:creationId xmlns:a16="http://schemas.microsoft.com/office/drawing/2014/main" id="{724455A5-DB2F-6EDA-FB81-A7215CDE7C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5449" y="6036175"/>
              <a:ext cx="1080885" cy="502737"/>
            </a:xfrm>
            <a:prstGeom prst="rect">
              <a:avLst/>
            </a:prstGeom>
          </p:spPr>
        </p:pic>
        <p:cxnSp>
          <p:nvCxnSpPr>
            <p:cNvPr id="8" name="Straight Connector 7">
              <a:extLst>
                <a:ext uri="{FF2B5EF4-FFF2-40B4-BE49-F238E27FC236}">
                  <a16:creationId xmlns:a16="http://schemas.microsoft.com/office/drawing/2014/main" id="{9866407B-D01E-2823-C4E6-185A63E4FA1C}"/>
                </a:ext>
              </a:extLst>
            </p:cNvPr>
            <p:cNvCxnSpPr>
              <a:cxnSpLocks/>
            </p:cNvCxnSpPr>
            <p:nvPr userDrawn="1"/>
          </p:nvCxnSpPr>
          <p:spPr>
            <a:xfrm>
              <a:off x="1690967" y="5954978"/>
              <a:ext cx="1" cy="6489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C2F4DB4-85D4-A1C1-8CF0-E6B3B81523C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23078" y="6025657"/>
              <a:ext cx="983408" cy="523772"/>
            </a:xfrm>
            <a:prstGeom prst="rect">
              <a:avLst/>
            </a:prstGeom>
          </p:spPr>
        </p:pic>
      </p:grpSp>
    </p:spTree>
    <p:extLst>
      <p:ext uri="{BB962C8B-B14F-4D97-AF65-F5344CB8AC3E}">
        <p14:creationId xmlns:p14="http://schemas.microsoft.com/office/powerpoint/2010/main" val="4224774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9501"/>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49086" y="2114550"/>
            <a:ext cx="10515600" cy="4351338"/>
          </a:xfrm>
        </p:spPr>
        <p:txBody>
          <a:bodyPr/>
          <a:lstStyle>
            <a:lvl1pPr marL="320040" indent="-320040">
              <a:lnSpc>
                <a:spcPct val="120000"/>
              </a:lnSpc>
              <a:buClr>
                <a:srgbClr val="E47225"/>
              </a:buClr>
              <a:buSzPct val="125000"/>
              <a:buFont typeface="Segoe UI" panose="020B0502040204020203" pitchFamily="34" charset="0"/>
              <a:buChar cha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58C0A-392C-4A8B-9007-135A2DC939C1}"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2891134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10512424"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10512424" cy="3684588"/>
          </a:xfrm>
        </p:spPr>
        <p:txBody>
          <a:bodyPr/>
          <a:lstStyle>
            <a:lvl1pPr>
              <a:buClr>
                <a:srgbClr val="E47225"/>
              </a:buClr>
              <a:defRPr>
                <a:latin typeface="Segoe UI" panose="020B0502040204020203" pitchFamily="34" charset="0"/>
                <a:cs typeface="Segoe UI" panose="020B0502040204020203" pitchFamily="34" charset="0"/>
              </a:defRPr>
            </a:lvl1pPr>
            <a:lvl2pPr>
              <a:buClr>
                <a:srgbClr val="E47225"/>
              </a:buClr>
              <a:defRPr>
                <a:latin typeface="Segoe UI" panose="020B0502040204020203" pitchFamily="34" charset="0"/>
                <a:cs typeface="Segoe UI" panose="020B0502040204020203" pitchFamily="34" charset="0"/>
              </a:defRPr>
            </a:lvl2pPr>
            <a:lvl3pPr>
              <a:buClr>
                <a:srgbClr val="E47225"/>
              </a:buClr>
              <a:defRPr>
                <a:latin typeface="Segoe UI" panose="020B0502040204020203" pitchFamily="34" charset="0"/>
                <a:cs typeface="Segoe UI" panose="020B0502040204020203" pitchFamily="34" charset="0"/>
              </a:defRPr>
            </a:lvl3pPr>
            <a:lvl4pPr>
              <a:buClr>
                <a:srgbClr val="E47225"/>
              </a:buClr>
              <a:defRPr>
                <a:latin typeface="Segoe UI" panose="020B0502040204020203" pitchFamily="34" charset="0"/>
                <a:cs typeface="Segoe UI" panose="020B0502040204020203" pitchFamily="34" charset="0"/>
              </a:defRPr>
            </a:lvl4pPr>
            <a:lvl5pPr>
              <a:buClr>
                <a:srgbClr val="E47225"/>
              </a:buCl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258C0A-392C-4A8B-9007-135A2DC939C1}"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2370234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77686"/>
            <a:ext cx="10515600" cy="1698171"/>
          </a:xfrm>
        </p:spPr>
        <p:txBody>
          <a:bodyPr anchor="b">
            <a:normAutofit/>
          </a:bodyPr>
          <a:lstStyle>
            <a:lvl1pPr>
              <a:defRPr sz="4400" b="1">
                <a:solidFill>
                  <a:srgbClr val="14315A"/>
                </a:solidFill>
                <a:latin typeface="Segoe UI" panose="020B0502040204020203" pitchFamily="34" charset="0"/>
                <a:cs typeface="Segoe UI" panose="020B0502040204020203" pitchFamily="34" charset="0"/>
              </a:defRPr>
            </a:lvl1pPr>
          </a:lstStyle>
          <a:p>
            <a:r>
              <a:rPr lang="en-US"/>
              <a:t>CLICK TO EDIT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26629"/>
            <a:ext cx="12192000" cy="1238910"/>
          </a:xfrm>
          <a:prstGeom prst="rect">
            <a:avLst/>
          </a:prstGeom>
        </p:spPr>
      </p:pic>
    </p:spTree>
    <p:extLst>
      <p:ext uri="{BB962C8B-B14F-4D97-AF65-F5344CB8AC3E}">
        <p14:creationId xmlns:p14="http://schemas.microsoft.com/office/powerpoint/2010/main" val="146177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6D7D17-9ED6-1C13-75C7-CEDA6549C349}"/>
              </a:ext>
            </a:extLst>
          </p:cNvPr>
          <p:cNvSpPr/>
          <p:nvPr userDrawn="1"/>
        </p:nvSpPr>
        <p:spPr>
          <a:xfrm>
            <a:off x="6612556" y="438646"/>
            <a:ext cx="3311090" cy="5471266"/>
          </a:xfrm>
          <a:prstGeom prst="roundRect">
            <a:avLst>
              <a:gd name="adj" fmla="val 53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Picture Placeholder 7">
            <a:extLst>
              <a:ext uri="{FF2B5EF4-FFF2-40B4-BE49-F238E27FC236}">
                <a16:creationId xmlns:a16="http://schemas.microsoft.com/office/drawing/2014/main" id="{D3728498-FEFB-A50D-C782-2DD7C336AE91}"/>
              </a:ext>
            </a:extLst>
          </p:cNvPr>
          <p:cNvSpPr>
            <a:spLocks noGrp="1"/>
          </p:cNvSpPr>
          <p:nvPr>
            <p:ph type="pic" sz="quarter" idx="10"/>
          </p:nvPr>
        </p:nvSpPr>
        <p:spPr>
          <a:xfrm>
            <a:off x="6841361" y="573324"/>
            <a:ext cx="5350639" cy="5236349"/>
          </a:xfrm>
          <a:custGeom>
            <a:avLst/>
            <a:gdLst>
              <a:gd name="connsiteX0" fmla="*/ 0 w 5350639"/>
              <a:gd name="connsiteY0" fmla="*/ 0 h 5236349"/>
              <a:gd name="connsiteX1" fmla="*/ 5350639 w 5350639"/>
              <a:gd name="connsiteY1" fmla="*/ 0 h 5236349"/>
              <a:gd name="connsiteX2" fmla="*/ 5350639 w 5350639"/>
              <a:gd name="connsiteY2" fmla="*/ 5236349 h 5236349"/>
              <a:gd name="connsiteX3" fmla="*/ 0 w 5350639"/>
              <a:gd name="connsiteY3" fmla="*/ 5236349 h 5236349"/>
            </a:gdLst>
            <a:ahLst/>
            <a:cxnLst>
              <a:cxn ang="0">
                <a:pos x="connsiteX0" y="connsiteY0"/>
              </a:cxn>
              <a:cxn ang="0">
                <a:pos x="connsiteX1" y="connsiteY1"/>
              </a:cxn>
              <a:cxn ang="0">
                <a:pos x="connsiteX2" y="connsiteY2"/>
              </a:cxn>
              <a:cxn ang="0">
                <a:pos x="connsiteX3" y="connsiteY3"/>
              </a:cxn>
            </a:cxnLst>
            <a:rect l="l" t="t" r="r" b="b"/>
            <a:pathLst>
              <a:path w="5350639" h="5236349">
                <a:moveTo>
                  <a:pt x="0" y="0"/>
                </a:moveTo>
                <a:lnTo>
                  <a:pt x="5350639" y="0"/>
                </a:lnTo>
                <a:lnTo>
                  <a:pt x="5350639" y="5236349"/>
                </a:lnTo>
                <a:lnTo>
                  <a:pt x="0" y="5236349"/>
                </a:lnTo>
                <a:close/>
              </a:path>
            </a:pathLst>
          </a:custGeom>
          <a:noFill/>
        </p:spPr>
        <p:txBody>
          <a:bodyPr wrap="square" anchor="ctr">
            <a:noAutofit/>
          </a:bodyPr>
          <a:lstStyle>
            <a:lvl1pPr marL="0" indent="0" algn="ctr">
              <a:buNone/>
              <a:defRPr sz="2000" b="1">
                <a:solidFill>
                  <a:schemeClr val="bg1"/>
                </a:solidFill>
              </a:defRPr>
            </a:lvl1pPr>
          </a:lstStyle>
          <a:p>
            <a:endParaRPr lang="en-US"/>
          </a:p>
        </p:txBody>
      </p:sp>
      <p:sp>
        <p:nvSpPr>
          <p:cNvPr id="19" name="Text Placeholder 9">
            <a:extLst>
              <a:ext uri="{FF2B5EF4-FFF2-40B4-BE49-F238E27FC236}">
                <a16:creationId xmlns:a16="http://schemas.microsoft.com/office/drawing/2014/main" id="{51293871-8D4F-B24F-64FD-00B2998850B1}"/>
              </a:ext>
            </a:extLst>
          </p:cNvPr>
          <p:cNvSpPr>
            <a:spLocks noGrp="1"/>
          </p:cNvSpPr>
          <p:nvPr>
            <p:ph type="body" sz="quarter" idx="16" hasCustomPrompt="1"/>
          </p:nvPr>
        </p:nvSpPr>
        <p:spPr>
          <a:xfrm>
            <a:off x="495300" y="573324"/>
            <a:ext cx="595868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1" name="Text Placeholder 9">
            <a:extLst>
              <a:ext uri="{FF2B5EF4-FFF2-40B4-BE49-F238E27FC236}">
                <a16:creationId xmlns:a16="http://schemas.microsoft.com/office/drawing/2014/main" id="{DCC96611-8DEF-A986-1D0C-655D4FB55C2F}"/>
              </a:ext>
            </a:extLst>
          </p:cNvPr>
          <p:cNvSpPr>
            <a:spLocks noGrp="1"/>
          </p:cNvSpPr>
          <p:nvPr>
            <p:ph type="body" sz="quarter" idx="17" hasCustomPrompt="1"/>
          </p:nvPr>
        </p:nvSpPr>
        <p:spPr>
          <a:xfrm>
            <a:off x="1715036" y="2861289"/>
            <a:ext cx="5738176" cy="3423388"/>
          </a:xfrm>
          <a:prstGeom prst="rect">
            <a:avLst/>
          </a:prstGeom>
          <a:solidFill>
            <a:schemeClr val="accent1"/>
          </a:solidFill>
          <a:ln w="9525">
            <a:noFill/>
            <a:miter lim="800000"/>
            <a:headEnd/>
            <a:tailEnd/>
          </a:ln>
        </p:spPr>
        <p:txBody>
          <a:bodyPr vert="horz" wrap="square" lIns="108000" tIns="72000" rIns="72000" bIns="72000" numCol="1" rtlCol="0" anchor="ctr" anchorCtr="0" compatLnSpc="1">
            <a:prstTxWarp prst="textNoShape">
              <a:avLst/>
            </a:prstTxWarp>
            <a:noAutofit/>
          </a:bodyPr>
          <a:lstStyle>
            <a:lvl1pPr marL="0" indent="0" algn="ctr">
              <a:lnSpc>
                <a:spcPct val="100000"/>
              </a:lnSpc>
              <a:buFont typeface="Arial" panose="020B0604020202020204" pitchFamily="34" charset="0"/>
              <a:buNone/>
              <a:defRPr lang="en-US" sz="2000" b="1" dirty="0">
                <a:solidFill>
                  <a:schemeClr val="bg1"/>
                </a:solidFill>
              </a:defRPr>
            </a:lvl1pPr>
          </a:lstStyle>
          <a:p>
            <a:pPr marL="228600" lvl="0" indent="-228600">
              <a:spcBef>
                <a:spcPct val="0"/>
              </a:spcBef>
              <a:tabLst>
                <a:tab pos="457200" algn="l"/>
              </a:tabLst>
            </a:pPr>
            <a:r>
              <a:rPr lang="en-US"/>
              <a:t>Body of the Text</a:t>
            </a:r>
          </a:p>
        </p:txBody>
      </p:sp>
      <p:sp>
        <p:nvSpPr>
          <p:cNvPr id="22" name="Slide Number Placeholder 5">
            <a:extLst>
              <a:ext uri="{FF2B5EF4-FFF2-40B4-BE49-F238E27FC236}">
                <a16:creationId xmlns:a16="http://schemas.microsoft.com/office/drawing/2014/main" id="{78D4350E-D504-D8A1-713E-B9783900C9A0}"/>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pic>
        <p:nvPicPr>
          <p:cNvPr id="4" name="Picture 3" descr="A picture containing logo&#10;&#10;Description automatically generated">
            <a:extLst>
              <a:ext uri="{FF2B5EF4-FFF2-40B4-BE49-F238E27FC236}">
                <a16:creationId xmlns:a16="http://schemas.microsoft.com/office/drawing/2014/main" id="{4BB22BD4-F892-7A6C-16A1-E3175642F0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195934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rgbClr val="E47225"/>
              </a:buClr>
              <a:defRPr>
                <a:solidFill>
                  <a:schemeClr val="tx1"/>
                </a:solidFill>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258C0A-392C-4A8B-9007-135A2DC939C1}"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
        <p:nvSpPr>
          <p:cNvPr id="8" name="Title 7"/>
          <p:cNvSpPr>
            <a:spLocks noGrp="1"/>
          </p:cNvSpPr>
          <p:nvPr>
            <p:ph type="title"/>
          </p:nvPr>
        </p:nvSpPr>
        <p:spPr/>
        <p:txBody>
          <a:bodyPr>
            <a:normAutofit/>
          </a:bodyPr>
          <a:lstStyle>
            <a:lvl1pPr algn="ctr">
              <a:defRPr sz="4000">
                <a:solidFill>
                  <a:srgbClr val="2D6E8D"/>
                </a:solidFill>
              </a:defRPr>
            </a:lvl1pPr>
          </a:lstStyle>
          <a:p>
            <a:r>
              <a:rPr lang="en-US"/>
              <a:t>Click to edit Master title style</a:t>
            </a:r>
          </a:p>
        </p:txBody>
      </p:sp>
    </p:spTree>
    <p:extLst>
      <p:ext uri="{BB962C8B-B14F-4D97-AF65-F5344CB8AC3E}">
        <p14:creationId xmlns:p14="http://schemas.microsoft.com/office/powerpoint/2010/main" val="3832886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258C0A-392C-4A8B-9007-135A2DC939C1}"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
        <p:nvSpPr>
          <p:cNvPr id="8" name="Title 7"/>
          <p:cNvSpPr>
            <a:spLocks noGrp="1"/>
          </p:cNvSpPr>
          <p:nvPr>
            <p:ph type="title"/>
          </p:nvPr>
        </p:nvSpPr>
        <p:spPr/>
        <p:txBody>
          <a:bodyPr>
            <a:normAutofit/>
          </a:bodyPr>
          <a:lstStyle>
            <a:lvl1pPr algn="ctr">
              <a:defRPr sz="4000">
                <a:solidFill>
                  <a:srgbClr val="2D6E8D"/>
                </a:solidFill>
              </a:defRPr>
            </a:lvl1pPr>
          </a:lstStyle>
          <a:p>
            <a:r>
              <a:rPr lang="en-US"/>
              <a:t>Click to edit Master title style</a:t>
            </a:r>
          </a:p>
        </p:txBody>
      </p:sp>
      <p:sp>
        <p:nvSpPr>
          <p:cNvPr id="12" name="Content Placeholder 3"/>
          <p:cNvSpPr>
            <a:spLocks noGrp="1"/>
          </p:cNvSpPr>
          <p:nvPr>
            <p:ph sz="half" idx="15"/>
          </p:nvPr>
        </p:nvSpPr>
        <p:spPr>
          <a:xfrm>
            <a:off x="838200"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6"/>
          </p:nvPr>
        </p:nvSpPr>
        <p:spPr>
          <a:xfrm>
            <a:off x="4463878"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8089557"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273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E47225"/>
              </a:buClr>
              <a:defRPr>
                <a:latin typeface="Segoe UI" panose="020B0502040204020203" pitchFamily="34" charset="0"/>
                <a:cs typeface="Segoe UI" panose="020B0502040204020203" pitchFamily="34" charset="0"/>
              </a:defRPr>
            </a:lvl1pPr>
            <a:lvl2pPr>
              <a:buClr>
                <a:srgbClr val="E47225"/>
              </a:buClr>
              <a:defRPr>
                <a:latin typeface="Segoe UI" panose="020B0502040204020203" pitchFamily="34" charset="0"/>
                <a:cs typeface="Segoe UI" panose="020B0502040204020203" pitchFamily="34" charset="0"/>
              </a:defRPr>
            </a:lvl2pPr>
            <a:lvl3pPr>
              <a:buClr>
                <a:srgbClr val="E47225"/>
              </a:buClr>
              <a:defRPr>
                <a:latin typeface="Segoe UI" panose="020B0502040204020203" pitchFamily="34" charset="0"/>
                <a:cs typeface="Segoe UI" panose="020B0502040204020203" pitchFamily="34" charset="0"/>
              </a:defRPr>
            </a:lvl3pPr>
            <a:lvl4pPr>
              <a:buClr>
                <a:srgbClr val="E47225"/>
              </a:buClr>
              <a:defRPr>
                <a:latin typeface="Segoe UI" panose="020B0502040204020203" pitchFamily="34" charset="0"/>
                <a:cs typeface="Segoe UI" panose="020B0502040204020203" pitchFamily="34" charset="0"/>
              </a:defRPr>
            </a:lvl4pPr>
            <a:lvl5pPr>
              <a:buClr>
                <a:srgbClr val="E47225"/>
              </a:buCl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E47225"/>
              </a:buClr>
              <a:defRPr>
                <a:latin typeface="Segoe UI" panose="020B0502040204020203" pitchFamily="34" charset="0"/>
                <a:cs typeface="Segoe UI" panose="020B0502040204020203" pitchFamily="34" charset="0"/>
              </a:defRPr>
            </a:lvl1pPr>
            <a:lvl2pPr>
              <a:buClr>
                <a:srgbClr val="E47225"/>
              </a:buClr>
              <a:defRPr>
                <a:latin typeface="Segoe UI" panose="020B0502040204020203" pitchFamily="34" charset="0"/>
                <a:cs typeface="Segoe UI" panose="020B0502040204020203" pitchFamily="34" charset="0"/>
              </a:defRPr>
            </a:lvl2pPr>
            <a:lvl3pPr>
              <a:buClr>
                <a:srgbClr val="E47225"/>
              </a:buClr>
              <a:defRPr>
                <a:latin typeface="Segoe UI" panose="020B0502040204020203" pitchFamily="34" charset="0"/>
                <a:cs typeface="Segoe UI" panose="020B0502040204020203" pitchFamily="34" charset="0"/>
              </a:defRPr>
            </a:lvl3pPr>
            <a:lvl4pPr>
              <a:buClr>
                <a:srgbClr val="E47225"/>
              </a:buClr>
              <a:defRPr>
                <a:latin typeface="Segoe UI" panose="020B0502040204020203" pitchFamily="34" charset="0"/>
                <a:cs typeface="Segoe UI" panose="020B0502040204020203" pitchFamily="34" charset="0"/>
              </a:defRPr>
            </a:lvl4pPr>
            <a:lvl5pPr>
              <a:buClr>
                <a:srgbClr val="E47225"/>
              </a:buCl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258C0A-392C-4A8B-9007-135A2DC939C1}"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1718128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69258C0A-392C-4A8B-9007-135A2DC939C1}"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567285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58C0A-392C-4A8B-9007-135A2DC939C1}"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1593119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58C0A-392C-4A8B-9007-135A2DC939C1}"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39236" y="6356350"/>
            <a:ext cx="514564" cy="365125"/>
          </a:xfrm>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2201040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D6E8D"/>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58C0A-392C-4A8B-9007-135A2DC939C1}"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938357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910632"/>
            <a:ext cx="10515600" cy="1698171"/>
          </a:xfrm>
        </p:spPr>
        <p:txBody>
          <a:bodyPr anchor="b">
            <a:normAutofit/>
          </a:bodyPr>
          <a:lstStyle>
            <a:lvl1pPr>
              <a:defRPr sz="6400" b="1">
                <a:solidFill>
                  <a:srgbClr val="14315A"/>
                </a:solidFill>
                <a:latin typeface="Segoe UI" panose="020B0502040204020203" pitchFamily="34" charset="0"/>
                <a:cs typeface="Segoe UI" panose="020B0502040204020203" pitchFamily="34" charset="0"/>
              </a:defRPr>
            </a:lvl1pPr>
          </a:lstStyle>
          <a:p>
            <a:r>
              <a:rPr lang="en-US"/>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949821"/>
            <a:ext cx="12192000" cy="1238910"/>
          </a:xfrm>
          <a:prstGeom prst="rect">
            <a:avLst/>
          </a:prstGeom>
        </p:spPr>
      </p:pic>
    </p:spTree>
    <p:extLst>
      <p:ext uri="{BB962C8B-B14F-4D97-AF65-F5344CB8AC3E}">
        <p14:creationId xmlns:p14="http://schemas.microsoft.com/office/powerpoint/2010/main" val="3329227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227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1A8B-FC04-40C9-8A7B-64B8511B7DFC}"/>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D1AA96CD-482E-49F7-A5DB-4D7BEF644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3A8DA2-4151-412C-9C57-7A34E82197EF}"/>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5" name="Footer Placeholder 4">
            <a:extLst>
              <a:ext uri="{FF2B5EF4-FFF2-40B4-BE49-F238E27FC236}">
                <a16:creationId xmlns:a16="http://schemas.microsoft.com/office/drawing/2014/main" id="{818CB2CA-2493-4BA7-ABF4-AF63B2264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D2281-6DC2-4AE5-8CAA-82ED4573A607}"/>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19559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4FD9558-7BF9-60C0-BDF6-EEF2A5E14596}"/>
              </a:ext>
            </a:extLst>
          </p:cNvPr>
          <p:cNvSpPr/>
          <p:nvPr userDrawn="1"/>
        </p:nvSpPr>
        <p:spPr>
          <a:xfrm>
            <a:off x="495300" y="1220001"/>
            <a:ext cx="4417997" cy="44179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Picture Placeholder 7">
            <a:extLst>
              <a:ext uri="{FF2B5EF4-FFF2-40B4-BE49-F238E27FC236}">
                <a16:creationId xmlns:a16="http://schemas.microsoft.com/office/drawing/2014/main" id="{9491E845-5CEE-35A4-15EF-A30A9759C685}"/>
              </a:ext>
            </a:extLst>
          </p:cNvPr>
          <p:cNvSpPr>
            <a:spLocks noGrp="1"/>
          </p:cNvSpPr>
          <p:nvPr>
            <p:ph type="pic" sz="quarter" idx="10"/>
          </p:nvPr>
        </p:nvSpPr>
        <p:spPr>
          <a:xfrm>
            <a:off x="819026" y="942913"/>
            <a:ext cx="4972174" cy="4972174"/>
          </a:xfrm>
          <a:custGeom>
            <a:avLst/>
            <a:gdLst>
              <a:gd name="connsiteX0" fmla="*/ 2486087 w 4972174"/>
              <a:gd name="connsiteY0" fmla="*/ 0 h 4972174"/>
              <a:gd name="connsiteX1" fmla="*/ 4972174 w 4972174"/>
              <a:gd name="connsiteY1" fmla="*/ 2486087 h 4972174"/>
              <a:gd name="connsiteX2" fmla="*/ 2486087 w 4972174"/>
              <a:gd name="connsiteY2" fmla="*/ 4972174 h 4972174"/>
              <a:gd name="connsiteX3" fmla="*/ 0 w 4972174"/>
              <a:gd name="connsiteY3" fmla="*/ 2486087 h 4972174"/>
              <a:gd name="connsiteX4" fmla="*/ 2486087 w 4972174"/>
              <a:gd name="connsiteY4" fmla="*/ 0 h 497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174" h="4972174">
                <a:moveTo>
                  <a:pt x="2486087" y="0"/>
                </a:moveTo>
                <a:cubicBezTo>
                  <a:pt x="3859115" y="0"/>
                  <a:pt x="4972174" y="1113059"/>
                  <a:pt x="4972174" y="2486087"/>
                </a:cubicBezTo>
                <a:cubicBezTo>
                  <a:pt x="4972174" y="3859115"/>
                  <a:pt x="3859115" y="4972174"/>
                  <a:pt x="2486087" y="4972174"/>
                </a:cubicBezTo>
                <a:cubicBezTo>
                  <a:pt x="1113059" y="4972174"/>
                  <a:pt x="0" y="3859115"/>
                  <a:pt x="0" y="2486087"/>
                </a:cubicBezTo>
                <a:cubicBezTo>
                  <a:pt x="0" y="1113059"/>
                  <a:pt x="1113059" y="0"/>
                  <a:pt x="2486087" y="0"/>
                </a:cubicBezTo>
                <a:close/>
              </a:path>
            </a:pathLst>
          </a:custGeom>
          <a:solidFill>
            <a:schemeClr val="tx2"/>
          </a:solidFill>
        </p:spPr>
        <p:txBody>
          <a:bodyPr wrap="square" anchor="ctr">
            <a:noAutofit/>
          </a:bodyPr>
          <a:lstStyle>
            <a:lvl1pPr marL="0" indent="0" algn="ctr">
              <a:buNone/>
              <a:defRPr sz="2400">
                <a:solidFill>
                  <a:schemeClr val="bg1"/>
                </a:solidFill>
              </a:defRPr>
            </a:lvl1pPr>
          </a:lstStyle>
          <a:p>
            <a:endParaRPr lang="en-US"/>
          </a:p>
        </p:txBody>
      </p:sp>
      <p:sp>
        <p:nvSpPr>
          <p:cNvPr id="6" name="Text Placeholder 9">
            <a:extLst>
              <a:ext uri="{FF2B5EF4-FFF2-40B4-BE49-F238E27FC236}">
                <a16:creationId xmlns:a16="http://schemas.microsoft.com/office/drawing/2014/main" id="{D1AD39DB-73F3-A24A-E1B9-F16EC35887E3}"/>
              </a:ext>
            </a:extLst>
          </p:cNvPr>
          <p:cNvSpPr>
            <a:spLocks noGrp="1"/>
          </p:cNvSpPr>
          <p:nvPr>
            <p:ph type="body" sz="quarter" idx="16" hasCustomPrompt="1"/>
          </p:nvPr>
        </p:nvSpPr>
        <p:spPr>
          <a:xfrm>
            <a:off x="6096000" y="573324"/>
            <a:ext cx="56007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7" name="Slide Number Placeholder 5">
            <a:extLst>
              <a:ext uri="{FF2B5EF4-FFF2-40B4-BE49-F238E27FC236}">
                <a16:creationId xmlns:a16="http://schemas.microsoft.com/office/drawing/2014/main" id="{6C4B657B-2063-639A-DC34-FD3C329A1583}"/>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sp>
        <p:nvSpPr>
          <p:cNvPr id="8" name="Text Placeholder 9">
            <a:extLst>
              <a:ext uri="{FF2B5EF4-FFF2-40B4-BE49-F238E27FC236}">
                <a16:creationId xmlns:a16="http://schemas.microsoft.com/office/drawing/2014/main" id="{9A793C50-EA18-2196-5C7F-1F841A9BBBB1}"/>
              </a:ext>
            </a:extLst>
          </p:cNvPr>
          <p:cNvSpPr>
            <a:spLocks noGrp="1"/>
          </p:cNvSpPr>
          <p:nvPr>
            <p:ph type="body" sz="quarter" idx="17" hasCustomPrompt="1"/>
          </p:nvPr>
        </p:nvSpPr>
        <p:spPr>
          <a:xfrm>
            <a:off x="6096000" y="1612900"/>
            <a:ext cx="5600700" cy="4571999"/>
          </a:xfrm>
          <a:prstGeom prst="rect">
            <a:avLst/>
          </a:prstGeom>
          <a:solidFill>
            <a:schemeClr val="accent1"/>
          </a:solid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bg1"/>
                </a:solidFill>
              </a:defRPr>
            </a:lvl1pPr>
          </a:lstStyle>
          <a:p>
            <a:pPr marL="228600" lvl="0" indent="-228600">
              <a:spcBef>
                <a:spcPct val="0"/>
              </a:spcBef>
              <a:tabLst>
                <a:tab pos="457200" algn="l"/>
              </a:tabLst>
            </a:pPr>
            <a:r>
              <a:rPr lang="en-US"/>
              <a:t>Body of the Text</a:t>
            </a:r>
          </a:p>
        </p:txBody>
      </p:sp>
      <p:pic>
        <p:nvPicPr>
          <p:cNvPr id="2" name="Picture 1" descr="A picture containing logo&#10;&#10;Description automatically generated">
            <a:extLst>
              <a:ext uri="{FF2B5EF4-FFF2-40B4-BE49-F238E27FC236}">
                <a16:creationId xmlns:a16="http://schemas.microsoft.com/office/drawing/2014/main" id="{68DCD575-08E8-06F9-2BC2-C60825EC0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65016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4429-16AE-423C-A10E-566F769BA273}"/>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E282FCE3-6436-4874-88C9-C4715930408F}"/>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4" name="Footer Placeholder 3">
            <a:extLst>
              <a:ext uri="{FF2B5EF4-FFF2-40B4-BE49-F238E27FC236}">
                <a16:creationId xmlns:a16="http://schemas.microsoft.com/office/drawing/2014/main" id="{46E227D6-D771-41E2-96BE-A1996B75FD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34C26-B63F-4824-B202-F8AAEF8CFC3D}"/>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1326555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F946-38F7-4896-90D7-F1BE5FE4022B}"/>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B703DAA7-B992-4CF7-A0F7-551E4984DCBC}"/>
              </a:ext>
            </a:extLst>
          </p:cNvPr>
          <p:cNvSpPr>
            <a:spLocks noGrp="1"/>
          </p:cNvSpPr>
          <p:nvPr>
            <p:ph idx="1"/>
          </p:nvPr>
        </p:nvSpPr>
        <p:spPr/>
        <p:txBody>
          <a:bodyPr/>
          <a:lstStyle>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59B24-1E14-4384-973C-B80C101C3454}"/>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5" name="Footer Placeholder 4">
            <a:extLst>
              <a:ext uri="{FF2B5EF4-FFF2-40B4-BE49-F238E27FC236}">
                <a16:creationId xmlns:a16="http://schemas.microsoft.com/office/drawing/2014/main" id="{15633EB8-F901-45C8-B806-99790FDEA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3D9DA-B807-4F5F-8F19-E9AE4ABAA597}"/>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159354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B4C4-A1FD-4633-9488-EA5C021B84CC}"/>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F39CB011-AFEF-45EF-88D2-AA5F554C7D1E}"/>
              </a:ext>
            </a:extLst>
          </p:cNvPr>
          <p:cNvSpPr>
            <a:spLocks noGrp="1"/>
          </p:cNvSpPr>
          <p:nvPr>
            <p:ph type="body" idx="1"/>
          </p:nvPr>
        </p:nvSpPr>
        <p:spPr>
          <a:xfrm>
            <a:off x="831850" y="4589463"/>
            <a:ext cx="10515600" cy="1500187"/>
          </a:xfrm>
        </p:spPr>
        <p:txBody>
          <a:bodyPr/>
          <a:lstStyle>
            <a:lvl1pPr marL="0" indent="0">
              <a:buNone/>
              <a:defRPr sz="2400">
                <a:solidFill>
                  <a:srgbClr val="0C71A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7A682B-27DF-4AE0-891C-AED6EABD7EA9}"/>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5" name="Footer Placeholder 4">
            <a:extLst>
              <a:ext uri="{FF2B5EF4-FFF2-40B4-BE49-F238E27FC236}">
                <a16:creationId xmlns:a16="http://schemas.microsoft.com/office/drawing/2014/main" id="{9874B4F7-D28F-4472-8DFF-9692F3B48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B7919-819D-4E4F-A803-744755C73B45}"/>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2237529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1DF5-7ACC-4702-A3CF-FA5675BFB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A0D6F-8845-4196-9323-5832AEDFE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32961-72AF-4AC1-9DAD-118C1A200C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F3C66-F5FE-42A0-810B-675A86DDB4C4}"/>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6" name="Footer Placeholder 5">
            <a:extLst>
              <a:ext uri="{FF2B5EF4-FFF2-40B4-BE49-F238E27FC236}">
                <a16:creationId xmlns:a16="http://schemas.microsoft.com/office/drawing/2014/main" id="{FB569A79-281F-4367-89ED-BF18DE43E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AC180-EA0E-4264-ADDB-E6CDFBD521B0}"/>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3980391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8EA7-DB70-409E-9197-B5EE7616533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2C11A763-2AA0-4696-80E9-161F3902B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89966F-8C6E-4E92-B059-231CB3C2537D}"/>
              </a:ext>
            </a:extLst>
          </p:cNvPr>
          <p:cNvSpPr>
            <a:spLocks noGrp="1"/>
          </p:cNvSpPr>
          <p:nvPr>
            <p:ph type="body" sz="half" idx="2"/>
          </p:nvPr>
        </p:nvSpPr>
        <p:spPr>
          <a:xfrm>
            <a:off x="839788" y="2057400"/>
            <a:ext cx="3932237"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00D19-E060-4964-BDAF-AB1925AF8961}"/>
              </a:ext>
            </a:extLst>
          </p:cNvPr>
          <p:cNvSpPr>
            <a:spLocks noGrp="1"/>
          </p:cNvSpPr>
          <p:nvPr>
            <p:ph type="dt" sz="half" idx="10"/>
          </p:nvPr>
        </p:nvSpPr>
        <p:spPr/>
        <p:txBody>
          <a:bodyPr/>
          <a:lstStyle/>
          <a:p>
            <a:fld id="{8ACE870B-CA62-430E-A393-4699800297A9}" type="datetimeFigureOut">
              <a:rPr lang="en-US" smtClean="0"/>
              <a:t>5/15/2025</a:t>
            </a:fld>
            <a:endParaRPr lang="en-US"/>
          </a:p>
        </p:txBody>
      </p:sp>
      <p:sp>
        <p:nvSpPr>
          <p:cNvPr id="6" name="Footer Placeholder 5">
            <a:extLst>
              <a:ext uri="{FF2B5EF4-FFF2-40B4-BE49-F238E27FC236}">
                <a16:creationId xmlns:a16="http://schemas.microsoft.com/office/drawing/2014/main" id="{9E735D0B-BCE0-4714-BE6F-E9EAF370A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BD36D-2C9B-4B96-B89A-B4883FB6F786}"/>
              </a:ext>
            </a:extLst>
          </p:cNvPr>
          <p:cNvSpPr>
            <a:spLocks noGrp="1"/>
          </p:cNvSpPr>
          <p:nvPr>
            <p:ph type="sldNum" sz="quarter" idx="12"/>
          </p:nvPr>
        </p:nvSpPr>
        <p:spPr/>
        <p:txBody>
          <a:bodyPr/>
          <a:lstStyle/>
          <a:p>
            <a:fld id="{E835FA20-7461-4AA9-ACDD-5F9BFD49F22B}" type="slidenum">
              <a:rPr lang="en-US" smtClean="0"/>
              <a:t>‹#›</a:t>
            </a:fld>
            <a:endParaRPr lang="en-US"/>
          </a:p>
        </p:txBody>
      </p:sp>
    </p:spTree>
    <p:extLst>
      <p:ext uri="{BB962C8B-B14F-4D97-AF65-F5344CB8AC3E}">
        <p14:creationId xmlns:p14="http://schemas.microsoft.com/office/powerpoint/2010/main" val="2234430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0E32BF-8816-4FD3-9E70-E74FB43C749B}"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43125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C110B8-C6AF-ACDD-D2DB-3C8BE8B76C51}"/>
              </a:ext>
            </a:extLst>
          </p:cNvPr>
          <p:cNvSpPr/>
          <p:nvPr userDrawn="1"/>
        </p:nvSpPr>
        <p:spPr>
          <a:xfrm flipH="1">
            <a:off x="8439149" y="0"/>
            <a:ext cx="37528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A39D5C5-9F1F-6905-7A32-1CB38FDDCFB1}"/>
              </a:ext>
            </a:extLst>
          </p:cNvPr>
          <p:cNvSpPr/>
          <p:nvPr userDrawn="1"/>
        </p:nvSpPr>
        <p:spPr>
          <a:xfrm flipH="1">
            <a:off x="5822864" y="838448"/>
            <a:ext cx="5232572" cy="51811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7">
            <a:extLst>
              <a:ext uri="{FF2B5EF4-FFF2-40B4-BE49-F238E27FC236}">
                <a16:creationId xmlns:a16="http://schemas.microsoft.com/office/drawing/2014/main" id="{598F8F90-AE22-7E24-A702-8F0D0B75CC6E}"/>
              </a:ext>
            </a:extLst>
          </p:cNvPr>
          <p:cNvSpPr>
            <a:spLocks noGrp="1"/>
          </p:cNvSpPr>
          <p:nvPr>
            <p:ph type="pic" sz="quarter" idx="11"/>
          </p:nvPr>
        </p:nvSpPr>
        <p:spPr>
          <a:xfrm>
            <a:off x="6291884" y="1302857"/>
            <a:ext cx="4294530" cy="4252290"/>
          </a:xfrm>
          <a:custGeom>
            <a:avLst/>
            <a:gdLst>
              <a:gd name="connsiteX0" fmla="*/ 1930912 w 3861824"/>
              <a:gd name="connsiteY0" fmla="*/ 0 h 3823840"/>
              <a:gd name="connsiteX1" fmla="*/ 3861824 w 3861824"/>
              <a:gd name="connsiteY1" fmla="*/ 1911920 h 3823840"/>
              <a:gd name="connsiteX2" fmla="*/ 1930912 w 3861824"/>
              <a:gd name="connsiteY2" fmla="*/ 3823840 h 3823840"/>
              <a:gd name="connsiteX3" fmla="*/ 0 w 3861824"/>
              <a:gd name="connsiteY3" fmla="*/ 1911920 h 3823840"/>
              <a:gd name="connsiteX4" fmla="*/ 1930912 w 3861824"/>
              <a:gd name="connsiteY4" fmla="*/ 0 h 382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824" h="3823840">
                <a:moveTo>
                  <a:pt x="1930912" y="0"/>
                </a:moveTo>
                <a:cubicBezTo>
                  <a:pt x="2997325" y="0"/>
                  <a:pt x="3861824" y="855996"/>
                  <a:pt x="3861824" y="1911920"/>
                </a:cubicBezTo>
                <a:cubicBezTo>
                  <a:pt x="3861824" y="2967844"/>
                  <a:pt x="2997325" y="3823840"/>
                  <a:pt x="1930912" y="3823840"/>
                </a:cubicBezTo>
                <a:cubicBezTo>
                  <a:pt x="864499" y="3823840"/>
                  <a:pt x="0" y="2967844"/>
                  <a:pt x="0" y="1911920"/>
                </a:cubicBezTo>
                <a:cubicBezTo>
                  <a:pt x="0" y="855996"/>
                  <a:pt x="864499" y="0"/>
                  <a:pt x="1930912" y="0"/>
                </a:cubicBezTo>
                <a:close/>
              </a:path>
            </a:pathLst>
          </a:custGeom>
          <a:solidFill>
            <a:schemeClr val="tx2"/>
          </a:solidFill>
        </p:spPr>
        <p:txBody>
          <a:bodyPr wrap="square" anchor="ctr">
            <a:noAutofit/>
          </a:bodyPr>
          <a:lstStyle>
            <a:lvl1pPr marL="0" indent="0" algn="ctr">
              <a:buNone/>
              <a:defRPr sz="2400">
                <a:solidFill>
                  <a:schemeClr val="bg1"/>
                </a:solidFill>
              </a:defRPr>
            </a:lvl1pPr>
          </a:lstStyle>
          <a:p>
            <a:endParaRPr lang="en-US"/>
          </a:p>
        </p:txBody>
      </p:sp>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573324"/>
            <a:ext cx="5404817"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8" name="Text Placeholder 9">
            <a:extLst>
              <a:ext uri="{FF2B5EF4-FFF2-40B4-BE49-F238E27FC236}">
                <a16:creationId xmlns:a16="http://schemas.microsoft.com/office/drawing/2014/main" id="{CB7623AB-C1E5-C79F-D5A1-6F54AAA40F15}"/>
              </a:ext>
            </a:extLst>
          </p:cNvPr>
          <p:cNvSpPr>
            <a:spLocks noGrp="1"/>
          </p:cNvSpPr>
          <p:nvPr>
            <p:ph type="body" sz="quarter" idx="17" hasCustomPrompt="1"/>
          </p:nvPr>
        </p:nvSpPr>
        <p:spPr>
          <a:xfrm>
            <a:off x="495300" y="1587501"/>
            <a:ext cx="5404817" cy="4697176"/>
          </a:xfrm>
          <a:prstGeom prst="rect">
            <a:avLst/>
          </a:prstGeom>
          <a:no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accent1"/>
                </a:solidFill>
              </a:defRPr>
            </a:lvl1pPr>
          </a:lstStyle>
          <a:p>
            <a:pPr marL="228600" lvl="0" indent="-228600">
              <a:spcBef>
                <a:spcPct val="0"/>
              </a:spcBef>
              <a:tabLst>
                <a:tab pos="457200" algn="l"/>
              </a:tabLst>
            </a:pPr>
            <a:r>
              <a:rPr lang="en-US"/>
              <a:t>Body of the Text</a:t>
            </a:r>
          </a:p>
        </p:txBody>
      </p:sp>
      <p:pic>
        <p:nvPicPr>
          <p:cNvPr id="9" name="Picture 8" descr="A picture containing logo&#10;&#10;Description automatically generated">
            <a:extLst>
              <a:ext uri="{FF2B5EF4-FFF2-40B4-BE49-F238E27FC236}">
                <a16:creationId xmlns:a16="http://schemas.microsoft.com/office/drawing/2014/main" id="{B31B069A-9250-D8FF-A993-3A964FBD860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14839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 name="Freeform: Shape 1">
            <a:extLst>
              <a:ext uri="{FF2B5EF4-FFF2-40B4-BE49-F238E27FC236}">
                <a16:creationId xmlns:a16="http://schemas.microsoft.com/office/drawing/2014/main" id="{CAF27296-E1BC-7F06-C11D-A25A0059EC6D}"/>
              </a:ext>
            </a:extLst>
          </p:cNvPr>
          <p:cNvSpPr/>
          <p:nvPr userDrawn="1"/>
        </p:nvSpPr>
        <p:spPr>
          <a:xfrm rot="258179">
            <a:off x="2545850" y="1888314"/>
            <a:ext cx="2219527" cy="2466219"/>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 name="connsiteX0" fmla="*/ 1957449 w 1957449"/>
              <a:gd name="connsiteY0" fmla="*/ 1553782 h 2175010"/>
              <a:gd name="connsiteX1" fmla="*/ 1955973 w 1957449"/>
              <a:gd name="connsiteY1" fmla="*/ 1555198 h 2175010"/>
              <a:gd name="connsiteX2" fmla="*/ 1956873 w 1957449"/>
              <a:gd name="connsiteY2" fmla="*/ 1553724 h 2175010"/>
              <a:gd name="connsiteX3" fmla="*/ 1957449 w 1957449"/>
              <a:gd name="connsiteY3" fmla="*/ 1553782 h 2175010"/>
              <a:gd name="connsiteX4" fmla="*/ 1311269 w 1957449"/>
              <a:gd name="connsiteY4" fmla="*/ 23520 h 2175010"/>
              <a:gd name="connsiteX5" fmla="*/ 1238443 w 1957449"/>
              <a:gd name="connsiteY5" fmla="*/ 111786 h 2175010"/>
              <a:gd name="connsiteX6" fmla="*/ 1087505 w 1957449"/>
              <a:gd name="connsiteY6" fmla="*/ 96570 h 2175010"/>
              <a:gd name="connsiteX7" fmla="*/ 96570 w 1957449"/>
              <a:gd name="connsiteY7" fmla="*/ 1087505 h 2175010"/>
              <a:gd name="connsiteX8" fmla="*/ 1087505 w 1957449"/>
              <a:gd name="connsiteY8" fmla="*/ 2078440 h 2175010"/>
              <a:gd name="connsiteX9" fmla="*/ 1805373 w 1957449"/>
              <a:gd name="connsiteY9" fmla="*/ 1767860 h 2175010"/>
              <a:gd name="connsiteX10" fmla="*/ 1874120 w 1957449"/>
              <a:gd name="connsiteY10" fmla="*/ 1697416 h 2175010"/>
              <a:gd name="connsiteX11" fmla="*/ 1915427 w 1957449"/>
              <a:gd name="connsiteY11" fmla="*/ 1789384 h 2175010"/>
              <a:gd name="connsiteX12" fmla="*/ 1907488 w 1957449"/>
              <a:gd name="connsiteY12" fmla="*/ 1800023 h 2175010"/>
              <a:gd name="connsiteX13" fmla="*/ 1087505 w 1957449"/>
              <a:gd name="connsiteY13" fmla="*/ 2175010 h 2175010"/>
              <a:gd name="connsiteX14" fmla="*/ 0 w 1957449"/>
              <a:gd name="connsiteY14" fmla="*/ 1087505 h 2175010"/>
              <a:gd name="connsiteX15" fmla="*/ 1087505 w 1957449"/>
              <a:gd name="connsiteY15" fmla="*/ 0 h 2175010"/>
              <a:gd name="connsiteX16" fmla="*/ 1311269 w 1957449"/>
              <a:gd name="connsiteY16"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449" h="2175010">
                <a:moveTo>
                  <a:pt x="1957449" y="1553782"/>
                </a:moveTo>
                <a:lnTo>
                  <a:pt x="1955973" y="1555198"/>
                </a:lnTo>
                <a:lnTo>
                  <a:pt x="1956873" y="1553724"/>
                </a:lnTo>
                <a:lnTo>
                  <a:pt x="1957449" y="1553782"/>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74120" y="1697416"/>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9" name="Oval 8">
            <a:extLst>
              <a:ext uri="{FF2B5EF4-FFF2-40B4-BE49-F238E27FC236}">
                <a16:creationId xmlns:a16="http://schemas.microsoft.com/office/drawing/2014/main" id="{40A594BD-593D-A709-ACEC-47D237CCDB09}"/>
              </a:ext>
            </a:extLst>
          </p:cNvPr>
          <p:cNvSpPr/>
          <p:nvPr userDrawn="1"/>
        </p:nvSpPr>
        <p:spPr>
          <a:xfrm>
            <a:off x="2763209" y="2129317"/>
            <a:ext cx="2017859" cy="20178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endParaRPr kumimoji="0" lang="en-US" altLang="ko-KR" sz="1867" b="1"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 name="Oval 9">
            <a:extLst>
              <a:ext uri="{FF2B5EF4-FFF2-40B4-BE49-F238E27FC236}">
                <a16:creationId xmlns:a16="http://schemas.microsoft.com/office/drawing/2014/main" id="{B84CFF27-2192-3813-7EA7-B01122EC2756}"/>
              </a:ext>
            </a:extLst>
          </p:cNvPr>
          <p:cNvSpPr/>
          <p:nvPr userDrawn="1"/>
        </p:nvSpPr>
        <p:spPr>
          <a:xfrm rot="6324401">
            <a:off x="4005600" y="1901866"/>
            <a:ext cx="201147" cy="2024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1" name="Oval 10">
            <a:extLst>
              <a:ext uri="{FF2B5EF4-FFF2-40B4-BE49-F238E27FC236}">
                <a16:creationId xmlns:a16="http://schemas.microsoft.com/office/drawing/2014/main" id="{2A36EFAD-25D9-5C2C-2DB8-F1DDECFD2DEA}"/>
              </a:ext>
            </a:extLst>
          </p:cNvPr>
          <p:cNvSpPr/>
          <p:nvPr userDrawn="1"/>
        </p:nvSpPr>
        <p:spPr>
          <a:xfrm rot="12900138">
            <a:off x="6808706" y="3553178"/>
            <a:ext cx="201145" cy="2024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2" name="Block Arc 11">
            <a:extLst>
              <a:ext uri="{FF2B5EF4-FFF2-40B4-BE49-F238E27FC236}">
                <a16:creationId xmlns:a16="http://schemas.microsoft.com/office/drawing/2014/main" id="{059030A7-08DB-0106-8C54-EECB7A86A8E8}"/>
              </a:ext>
            </a:extLst>
          </p:cNvPr>
          <p:cNvSpPr/>
          <p:nvPr userDrawn="1"/>
        </p:nvSpPr>
        <p:spPr>
          <a:xfrm rot="1859045">
            <a:off x="5615743" y="2557241"/>
            <a:ext cx="1457260" cy="1457261"/>
          </a:xfrm>
          <a:prstGeom prst="blockArc">
            <a:avLst>
              <a:gd name="adj1" fmla="val 11699114"/>
              <a:gd name="adj2" fmla="val 21556241"/>
              <a:gd name="adj3" fmla="val 76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4E8DE47-B8B9-9232-D54A-2BD405E6A6AF}"/>
              </a:ext>
            </a:extLst>
          </p:cNvPr>
          <p:cNvSpPr/>
          <p:nvPr userDrawn="1"/>
        </p:nvSpPr>
        <p:spPr>
          <a:xfrm rot="2842140">
            <a:off x="5188724" y="2516469"/>
            <a:ext cx="110275" cy="1735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973D618C-DD9C-5344-1E61-B1B3E1AAFE1E}"/>
              </a:ext>
            </a:extLst>
          </p:cNvPr>
          <p:cNvSpPr/>
          <p:nvPr userDrawn="1"/>
        </p:nvSpPr>
        <p:spPr>
          <a:xfrm rot="10865620">
            <a:off x="7404213" y="3069766"/>
            <a:ext cx="2219527" cy="2466219"/>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 name="connsiteX0" fmla="*/ 1957449 w 1957449"/>
              <a:gd name="connsiteY0" fmla="*/ 1553782 h 2175010"/>
              <a:gd name="connsiteX1" fmla="*/ 1955973 w 1957449"/>
              <a:gd name="connsiteY1" fmla="*/ 1555198 h 2175010"/>
              <a:gd name="connsiteX2" fmla="*/ 1956873 w 1957449"/>
              <a:gd name="connsiteY2" fmla="*/ 1553724 h 2175010"/>
              <a:gd name="connsiteX3" fmla="*/ 1957449 w 1957449"/>
              <a:gd name="connsiteY3" fmla="*/ 1553782 h 2175010"/>
              <a:gd name="connsiteX4" fmla="*/ 1311269 w 1957449"/>
              <a:gd name="connsiteY4" fmla="*/ 23520 h 2175010"/>
              <a:gd name="connsiteX5" fmla="*/ 1238443 w 1957449"/>
              <a:gd name="connsiteY5" fmla="*/ 111786 h 2175010"/>
              <a:gd name="connsiteX6" fmla="*/ 1087505 w 1957449"/>
              <a:gd name="connsiteY6" fmla="*/ 96570 h 2175010"/>
              <a:gd name="connsiteX7" fmla="*/ 96570 w 1957449"/>
              <a:gd name="connsiteY7" fmla="*/ 1087505 h 2175010"/>
              <a:gd name="connsiteX8" fmla="*/ 1087505 w 1957449"/>
              <a:gd name="connsiteY8" fmla="*/ 2078440 h 2175010"/>
              <a:gd name="connsiteX9" fmla="*/ 1805373 w 1957449"/>
              <a:gd name="connsiteY9" fmla="*/ 1767860 h 2175010"/>
              <a:gd name="connsiteX10" fmla="*/ 1857624 w 1957449"/>
              <a:gd name="connsiteY10" fmla="*/ 1717257 h 2175010"/>
              <a:gd name="connsiteX11" fmla="*/ 1915427 w 1957449"/>
              <a:gd name="connsiteY11" fmla="*/ 1789384 h 2175010"/>
              <a:gd name="connsiteX12" fmla="*/ 1907488 w 1957449"/>
              <a:gd name="connsiteY12" fmla="*/ 1800023 h 2175010"/>
              <a:gd name="connsiteX13" fmla="*/ 1087505 w 1957449"/>
              <a:gd name="connsiteY13" fmla="*/ 2175010 h 2175010"/>
              <a:gd name="connsiteX14" fmla="*/ 0 w 1957449"/>
              <a:gd name="connsiteY14" fmla="*/ 1087505 h 2175010"/>
              <a:gd name="connsiteX15" fmla="*/ 1087505 w 1957449"/>
              <a:gd name="connsiteY15" fmla="*/ 0 h 2175010"/>
              <a:gd name="connsiteX16" fmla="*/ 1311269 w 1957449"/>
              <a:gd name="connsiteY16"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449" h="2175010">
                <a:moveTo>
                  <a:pt x="1957449" y="1553782"/>
                </a:moveTo>
                <a:lnTo>
                  <a:pt x="1955973" y="1555198"/>
                </a:lnTo>
                <a:lnTo>
                  <a:pt x="1956873" y="1553724"/>
                </a:lnTo>
                <a:lnTo>
                  <a:pt x="1957449" y="1553782"/>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57624" y="1717257"/>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15" name="Oval 14">
            <a:extLst>
              <a:ext uri="{FF2B5EF4-FFF2-40B4-BE49-F238E27FC236}">
                <a16:creationId xmlns:a16="http://schemas.microsoft.com/office/drawing/2014/main" id="{FDB1093A-7AB4-13ED-65BE-B090DF16890F}"/>
              </a:ext>
            </a:extLst>
          </p:cNvPr>
          <p:cNvSpPr/>
          <p:nvPr userDrawn="1"/>
        </p:nvSpPr>
        <p:spPr>
          <a:xfrm>
            <a:off x="7392845" y="3283676"/>
            <a:ext cx="2017859" cy="20178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endParaRPr kumimoji="0" lang="en-US" altLang="ko-KR" sz="1867" b="1"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16" name="Oval 15">
            <a:extLst>
              <a:ext uri="{FF2B5EF4-FFF2-40B4-BE49-F238E27FC236}">
                <a16:creationId xmlns:a16="http://schemas.microsoft.com/office/drawing/2014/main" id="{797550F6-6635-240D-DF97-53B4E1174D6D}"/>
              </a:ext>
            </a:extLst>
          </p:cNvPr>
          <p:cNvSpPr/>
          <p:nvPr userDrawn="1"/>
        </p:nvSpPr>
        <p:spPr>
          <a:xfrm rot="16931842">
            <a:off x="8007421" y="5324774"/>
            <a:ext cx="201147" cy="2024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7" name="Oval 16">
            <a:extLst>
              <a:ext uri="{FF2B5EF4-FFF2-40B4-BE49-F238E27FC236}">
                <a16:creationId xmlns:a16="http://schemas.microsoft.com/office/drawing/2014/main" id="{E3035FE5-A826-92C7-E552-C27CA2505CFC}"/>
              </a:ext>
            </a:extLst>
          </p:cNvPr>
          <p:cNvSpPr/>
          <p:nvPr userDrawn="1"/>
        </p:nvSpPr>
        <p:spPr>
          <a:xfrm rot="1907579">
            <a:off x="5143666" y="3841252"/>
            <a:ext cx="201145" cy="2024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8" name="Block Arc 17">
            <a:extLst>
              <a:ext uri="{FF2B5EF4-FFF2-40B4-BE49-F238E27FC236}">
                <a16:creationId xmlns:a16="http://schemas.microsoft.com/office/drawing/2014/main" id="{F92C9E09-D456-B35D-1125-F584190423DC}"/>
              </a:ext>
            </a:extLst>
          </p:cNvPr>
          <p:cNvSpPr/>
          <p:nvPr userDrawn="1"/>
        </p:nvSpPr>
        <p:spPr>
          <a:xfrm rot="12466486">
            <a:off x="5095145" y="3563525"/>
            <a:ext cx="1457260" cy="1457261"/>
          </a:xfrm>
          <a:prstGeom prst="blockArc">
            <a:avLst>
              <a:gd name="adj1" fmla="val 11706161"/>
              <a:gd name="adj2" fmla="val 21556241"/>
              <a:gd name="adj3" fmla="val 7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36">
            <a:extLst>
              <a:ext uri="{FF2B5EF4-FFF2-40B4-BE49-F238E27FC236}">
                <a16:creationId xmlns:a16="http://schemas.microsoft.com/office/drawing/2014/main" id="{40560693-65DE-E19F-D894-12F8E541CE52}"/>
              </a:ext>
            </a:extLst>
          </p:cNvPr>
          <p:cNvSpPr/>
          <p:nvPr userDrawn="1"/>
        </p:nvSpPr>
        <p:spPr>
          <a:xfrm rot="13449581">
            <a:off x="6881231" y="3218088"/>
            <a:ext cx="110275" cy="1786284"/>
          </a:xfrm>
          <a:custGeom>
            <a:avLst/>
            <a:gdLst>
              <a:gd name="connsiteX0" fmla="*/ 0 w 82706"/>
              <a:gd name="connsiteY0" fmla="*/ 0 h 1314103"/>
              <a:gd name="connsiteX1" fmla="*/ 82706 w 82706"/>
              <a:gd name="connsiteY1" fmla="*/ 0 h 1314103"/>
              <a:gd name="connsiteX2" fmla="*/ 82706 w 82706"/>
              <a:gd name="connsiteY2" fmla="*/ 1314103 h 1314103"/>
              <a:gd name="connsiteX3" fmla="*/ 0 w 82706"/>
              <a:gd name="connsiteY3" fmla="*/ 1314103 h 1314103"/>
              <a:gd name="connsiteX4" fmla="*/ 0 w 82706"/>
              <a:gd name="connsiteY4" fmla="*/ 0 h 1314103"/>
              <a:gd name="connsiteX0" fmla="*/ 0 w 82706"/>
              <a:gd name="connsiteY0" fmla="*/ 0 h 1339713"/>
              <a:gd name="connsiteX1" fmla="*/ 82706 w 82706"/>
              <a:gd name="connsiteY1" fmla="*/ 0 h 1339713"/>
              <a:gd name="connsiteX2" fmla="*/ 82706 w 82706"/>
              <a:gd name="connsiteY2" fmla="*/ 1314103 h 1339713"/>
              <a:gd name="connsiteX3" fmla="*/ 972 w 82706"/>
              <a:gd name="connsiteY3" fmla="*/ 1339713 h 1339713"/>
              <a:gd name="connsiteX4" fmla="*/ 0 w 82706"/>
              <a:gd name="connsiteY4" fmla="*/ 0 h 133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6" h="1339713">
                <a:moveTo>
                  <a:pt x="0" y="0"/>
                </a:moveTo>
                <a:lnTo>
                  <a:pt x="82706" y="0"/>
                </a:lnTo>
                <a:lnTo>
                  <a:pt x="82706" y="1314103"/>
                </a:lnTo>
                <a:lnTo>
                  <a:pt x="972" y="133971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 Placeholder 38">
            <a:extLst>
              <a:ext uri="{FF2B5EF4-FFF2-40B4-BE49-F238E27FC236}">
                <a16:creationId xmlns:a16="http://schemas.microsoft.com/office/drawing/2014/main" id="{C507EDC3-EA1B-F160-29B9-0E98D3A207B1}"/>
              </a:ext>
            </a:extLst>
          </p:cNvPr>
          <p:cNvSpPr>
            <a:spLocks noGrp="1"/>
          </p:cNvSpPr>
          <p:nvPr>
            <p:ph type="body" sz="quarter" idx="28" hasCustomPrompt="1"/>
          </p:nvPr>
        </p:nvSpPr>
        <p:spPr>
          <a:xfrm>
            <a:off x="5843961" y="2777513"/>
            <a:ext cx="999744" cy="999744"/>
          </a:xfrm>
          <a:prstGeom prst="ellipse">
            <a:avLst/>
          </a:prstGeom>
          <a:solidFill>
            <a:schemeClr val="bg1"/>
          </a:solidFill>
        </p:spPr>
        <p:txBody>
          <a:bodyPr wrap="none" lIns="0" tIns="0" rIns="0" bIns="0" anchor="ctr">
            <a:noAutofit/>
          </a:bodyPr>
          <a:lstStyle>
            <a:lvl1pPr marL="0" indent="0" algn="ctr">
              <a:buFont typeface="Arial" pitchFamily="34" charset="0"/>
              <a:buNone/>
              <a:defRPr sz="1600" b="1">
                <a:solidFill>
                  <a:schemeClr val="accent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1" name="Text Placeholder 38">
            <a:extLst>
              <a:ext uri="{FF2B5EF4-FFF2-40B4-BE49-F238E27FC236}">
                <a16:creationId xmlns:a16="http://schemas.microsoft.com/office/drawing/2014/main" id="{938440F9-7B0D-5316-AA77-8303D4494373}"/>
              </a:ext>
            </a:extLst>
          </p:cNvPr>
          <p:cNvSpPr>
            <a:spLocks noGrp="1"/>
          </p:cNvSpPr>
          <p:nvPr>
            <p:ph type="body" sz="quarter" idx="29" hasCustomPrompt="1"/>
          </p:nvPr>
        </p:nvSpPr>
        <p:spPr>
          <a:xfrm>
            <a:off x="5310399" y="3806290"/>
            <a:ext cx="999744" cy="999744"/>
          </a:xfrm>
          <a:prstGeom prst="ellipse">
            <a:avLst/>
          </a:prstGeom>
          <a:solidFill>
            <a:schemeClr val="bg1"/>
          </a:solidFill>
        </p:spPr>
        <p:txBody>
          <a:bodyPr wrap="none" lIns="0" tIns="0" rIns="0" bIns="0" anchor="ctr">
            <a:noAutofit/>
          </a:bodyPr>
          <a:lstStyle>
            <a:lvl1pPr marL="0" indent="0" algn="ctr">
              <a:buFont typeface="Arial" pitchFamily="34" charset="0"/>
              <a:buNone/>
              <a:defRPr sz="1600" b="1">
                <a:solidFill>
                  <a:schemeClr val="accent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2" name="Text Placeholder 28">
            <a:extLst>
              <a:ext uri="{FF2B5EF4-FFF2-40B4-BE49-F238E27FC236}">
                <a16:creationId xmlns:a16="http://schemas.microsoft.com/office/drawing/2014/main" id="{A5CEEF11-1966-0FC4-CDFE-A8C5C2DEC7CF}"/>
              </a:ext>
            </a:extLst>
          </p:cNvPr>
          <p:cNvSpPr>
            <a:spLocks noGrp="1"/>
          </p:cNvSpPr>
          <p:nvPr>
            <p:ph type="body" sz="quarter" idx="18" hasCustomPrompt="1"/>
          </p:nvPr>
        </p:nvSpPr>
        <p:spPr>
          <a:xfrm>
            <a:off x="495300" y="2769844"/>
            <a:ext cx="1997528" cy="736805"/>
          </a:xfrm>
          <a:prstGeom prst="rect">
            <a:avLst/>
          </a:prstGeom>
        </p:spPr>
        <p:txBody>
          <a:bodyPr wrap="square" anchor="ctr">
            <a:noAutofit/>
          </a:bodyPr>
          <a:lstStyle>
            <a:lvl1pPr marL="0" indent="0" algn="r">
              <a:lnSpc>
                <a:spcPct val="120000"/>
              </a:lnSpc>
              <a:buNone/>
              <a:defRPr sz="1200" b="1">
                <a:solidFill>
                  <a:schemeClr val="accent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Body of the Text</a:t>
            </a:r>
          </a:p>
        </p:txBody>
      </p:sp>
      <p:sp>
        <p:nvSpPr>
          <p:cNvPr id="23" name="Text Placeholder 28">
            <a:extLst>
              <a:ext uri="{FF2B5EF4-FFF2-40B4-BE49-F238E27FC236}">
                <a16:creationId xmlns:a16="http://schemas.microsoft.com/office/drawing/2014/main" id="{5271513A-E501-7802-28C5-B3395A942198}"/>
              </a:ext>
            </a:extLst>
          </p:cNvPr>
          <p:cNvSpPr>
            <a:spLocks noGrp="1"/>
          </p:cNvSpPr>
          <p:nvPr>
            <p:ph type="body" sz="quarter" idx="30" hasCustomPrompt="1"/>
          </p:nvPr>
        </p:nvSpPr>
        <p:spPr>
          <a:xfrm>
            <a:off x="9699172" y="3924204"/>
            <a:ext cx="1997528" cy="736805"/>
          </a:xfrm>
          <a:prstGeom prst="rect">
            <a:avLst/>
          </a:prstGeom>
        </p:spPr>
        <p:txBody>
          <a:bodyPr wrap="square" anchor="ctr">
            <a:noAutofit/>
          </a:bodyPr>
          <a:lstStyle>
            <a:lvl1pPr marL="0" indent="0" algn="l">
              <a:lnSpc>
                <a:spcPct val="120000"/>
              </a:lnSpc>
              <a:buNone/>
              <a:defRPr sz="1200" b="1">
                <a:solidFill>
                  <a:schemeClr val="accent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Body of the Text</a:t>
            </a:r>
          </a:p>
        </p:txBody>
      </p:sp>
      <p:sp>
        <p:nvSpPr>
          <p:cNvPr id="24" name="Text Placeholder 28">
            <a:extLst>
              <a:ext uri="{FF2B5EF4-FFF2-40B4-BE49-F238E27FC236}">
                <a16:creationId xmlns:a16="http://schemas.microsoft.com/office/drawing/2014/main" id="{8256B73F-7732-3F10-7C07-1D1E2575660F}"/>
              </a:ext>
            </a:extLst>
          </p:cNvPr>
          <p:cNvSpPr>
            <a:spLocks noGrp="1"/>
          </p:cNvSpPr>
          <p:nvPr>
            <p:ph type="body" sz="quarter" idx="31" hasCustomPrompt="1"/>
          </p:nvPr>
        </p:nvSpPr>
        <p:spPr>
          <a:xfrm>
            <a:off x="2946369" y="2991443"/>
            <a:ext cx="1651539" cy="293607"/>
          </a:xfrm>
          <a:prstGeom prst="rect">
            <a:avLst/>
          </a:prstGeom>
        </p:spPr>
        <p:txBody>
          <a:bodyPr wrap="square" anchor="ctr">
            <a:spAutoFit/>
          </a:bodyPr>
          <a:lstStyle>
            <a:lvl1pPr marL="0" indent="0" algn="ctr">
              <a:lnSpc>
                <a:spcPct val="120000"/>
              </a:lnSpc>
              <a:buNone/>
              <a:defRPr sz="1200" b="1">
                <a:solidFill>
                  <a:schemeClr val="bg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HEADER</a:t>
            </a:r>
          </a:p>
        </p:txBody>
      </p:sp>
      <p:sp>
        <p:nvSpPr>
          <p:cNvPr id="25" name="Text Placeholder 28">
            <a:extLst>
              <a:ext uri="{FF2B5EF4-FFF2-40B4-BE49-F238E27FC236}">
                <a16:creationId xmlns:a16="http://schemas.microsoft.com/office/drawing/2014/main" id="{9B85982B-09C7-E089-1960-7B197C05D4CC}"/>
              </a:ext>
            </a:extLst>
          </p:cNvPr>
          <p:cNvSpPr>
            <a:spLocks noGrp="1"/>
          </p:cNvSpPr>
          <p:nvPr>
            <p:ph type="body" sz="quarter" idx="32" hasCustomPrompt="1"/>
          </p:nvPr>
        </p:nvSpPr>
        <p:spPr>
          <a:xfrm>
            <a:off x="7576005" y="4145802"/>
            <a:ext cx="1651539" cy="293607"/>
          </a:xfrm>
          <a:prstGeom prst="rect">
            <a:avLst/>
          </a:prstGeom>
        </p:spPr>
        <p:txBody>
          <a:bodyPr wrap="square" anchor="ctr">
            <a:spAutoFit/>
          </a:bodyPr>
          <a:lstStyle>
            <a:lvl1pPr marL="0" indent="0" algn="ctr">
              <a:lnSpc>
                <a:spcPct val="120000"/>
              </a:lnSpc>
              <a:buNone/>
              <a:defRPr sz="1200" b="1">
                <a:solidFill>
                  <a:schemeClr val="bg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HEADER</a:t>
            </a:r>
          </a:p>
        </p:txBody>
      </p:sp>
      <p:pic>
        <p:nvPicPr>
          <p:cNvPr id="5" name="Picture 4" descr="A picture containing logo&#10;&#10;Description automatically generated">
            <a:extLst>
              <a:ext uri="{FF2B5EF4-FFF2-40B4-BE49-F238E27FC236}">
                <a16:creationId xmlns:a16="http://schemas.microsoft.com/office/drawing/2014/main" id="{14EF2C71-3FFA-8768-2DEC-745965B97D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70485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grpSp>
        <p:nvGrpSpPr>
          <p:cNvPr id="48" name="Graphic 62">
            <a:extLst>
              <a:ext uri="{FF2B5EF4-FFF2-40B4-BE49-F238E27FC236}">
                <a16:creationId xmlns:a16="http://schemas.microsoft.com/office/drawing/2014/main" id="{DA82EC55-C5BE-D49D-BC18-F24077CA83C0}"/>
              </a:ext>
            </a:extLst>
          </p:cNvPr>
          <p:cNvGrpSpPr/>
          <p:nvPr userDrawn="1"/>
        </p:nvGrpSpPr>
        <p:grpSpPr>
          <a:xfrm>
            <a:off x="11057943" y="3805399"/>
            <a:ext cx="965784" cy="965784"/>
            <a:chOff x="5672437" y="2794619"/>
            <a:chExt cx="779412" cy="779412"/>
          </a:xfrm>
          <a:solidFill>
            <a:srgbClr val="FFFFFF"/>
          </a:solidFill>
        </p:grpSpPr>
        <p:sp>
          <p:nvSpPr>
            <p:cNvPr id="49" name="Freeform: Shape 48">
              <a:extLst>
                <a:ext uri="{FF2B5EF4-FFF2-40B4-BE49-F238E27FC236}">
                  <a16:creationId xmlns:a16="http://schemas.microsoft.com/office/drawing/2014/main" id="{4FC88238-101F-E07F-5CC0-AB608F86B75E}"/>
                </a:ext>
              </a:extLst>
            </p:cNvPr>
            <p:cNvSpPr/>
            <p:nvPr/>
          </p:nvSpPr>
          <p:spPr>
            <a:xfrm>
              <a:off x="5739602" y="2861643"/>
              <a:ext cx="645224" cy="645224"/>
            </a:xfrm>
            <a:custGeom>
              <a:avLst/>
              <a:gdLst>
                <a:gd name="connsiteX0" fmla="*/ 645225 w 645224"/>
                <a:gd name="connsiteY0" fmla="*/ 322612 h 645224"/>
                <a:gd name="connsiteX1" fmla="*/ 322612 w 645224"/>
                <a:gd name="connsiteY1" fmla="*/ 645224 h 645224"/>
                <a:gd name="connsiteX2" fmla="*/ 0 w 645224"/>
                <a:gd name="connsiteY2" fmla="*/ 322612 h 645224"/>
                <a:gd name="connsiteX3" fmla="*/ 322612 w 645224"/>
                <a:gd name="connsiteY3" fmla="*/ 0 h 645224"/>
                <a:gd name="connsiteX4" fmla="*/ 645225 w 645224"/>
                <a:gd name="connsiteY4" fmla="*/ 322612 h 6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4" h="645224">
                  <a:moveTo>
                    <a:pt x="645225" y="322612"/>
                  </a:moveTo>
                  <a:cubicBezTo>
                    <a:pt x="645225" y="500786"/>
                    <a:pt x="500786" y="645224"/>
                    <a:pt x="322612" y="645224"/>
                  </a:cubicBezTo>
                  <a:cubicBezTo>
                    <a:pt x="144438" y="645224"/>
                    <a:pt x="0" y="500786"/>
                    <a:pt x="0" y="322612"/>
                  </a:cubicBezTo>
                  <a:cubicBezTo>
                    <a:pt x="0" y="144438"/>
                    <a:pt x="144439" y="0"/>
                    <a:pt x="322612" y="0"/>
                  </a:cubicBezTo>
                  <a:cubicBezTo>
                    <a:pt x="500786" y="0"/>
                    <a:pt x="645225" y="144439"/>
                    <a:pt x="645225" y="322612"/>
                  </a:cubicBezTo>
                  <a:close/>
                </a:path>
              </a:pathLst>
            </a:custGeom>
            <a:solidFill>
              <a:srgbClr val="FFFFFF"/>
            </a:solidFill>
            <a:ln w="4656"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EB79AFB2-D277-FA6B-DE1C-710368F6D77F}"/>
                </a:ext>
              </a:extLst>
            </p:cNvPr>
            <p:cNvSpPr/>
            <p:nvPr/>
          </p:nvSpPr>
          <p:spPr>
            <a:xfrm>
              <a:off x="5672437" y="2794619"/>
              <a:ext cx="779412" cy="779412"/>
            </a:xfrm>
            <a:custGeom>
              <a:avLst/>
              <a:gdLst>
                <a:gd name="connsiteX0" fmla="*/ 389963 w 779412"/>
                <a:gd name="connsiteY0" fmla="*/ 779366 h 779412"/>
                <a:gd name="connsiteX1" fmla="*/ 389963 w 779412"/>
                <a:gd name="connsiteY1" fmla="*/ 770031 h 779412"/>
                <a:gd name="connsiteX2" fmla="*/ 403872 w 779412"/>
                <a:gd name="connsiteY2" fmla="*/ 769798 h 779412"/>
                <a:gd name="connsiteX3" fmla="*/ 404199 w 779412"/>
                <a:gd name="connsiteY3" fmla="*/ 779133 h 779412"/>
                <a:gd name="connsiteX4" fmla="*/ 389963 w 779412"/>
                <a:gd name="connsiteY4" fmla="*/ 779413 h 779412"/>
                <a:gd name="connsiteX5" fmla="*/ 375728 w 779412"/>
                <a:gd name="connsiteY5" fmla="*/ 779133 h 779412"/>
                <a:gd name="connsiteX6" fmla="*/ 361538 w 779412"/>
                <a:gd name="connsiteY6" fmla="*/ 778386 h 779412"/>
                <a:gd name="connsiteX7" fmla="*/ 362192 w 779412"/>
                <a:gd name="connsiteY7" fmla="*/ 769098 h 779412"/>
                <a:gd name="connsiteX8" fmla="*/ 376054 w 779412"/>
                <a:gd name="connsiteY8" fmla="*/ 769845 h 779412"/>
                <a:gd name="connsiteX9" fmla="*/ 375728 w 779412"/>
                <a:gd name="connsiteY9" fmla="*/ 779180 h 779412"/>
                <a:gd name="connsiteX10" fmla="*/ 418388 w 779412"/>
                <a:gd name="connsiteY10" fmla="*/ 778340 h 779412"/>
                <a:gd name="connsiteX11" fmla="*/ 417688 w 779412"/>
                <a:gd name="connsiteY11" fmla="*/ 769051 h 779412"/>
                <a:gd name="connsiteX12" fmla="*/ 431503 w 779412"/>
                <a:gd name="connsiteY12" fmla="*/ 767791 h 779412"/>
                <a:gd name="connsiteX13" fmla="*/ 432530 w 779412"/>
                <a:gd name="connsiteY13" fmla="*/ 777079 h 779412"/>
                <a:gd name="connsiteX14" fmla="*/ 418341 w 779412"/>
                <a:gd name="connsiteY14" fmla="*/ 778386 h 779412"/>
                <a:gd name="connsiteX15" fmla="*/ 347350 w 779412"/>
                <a:gd name="connsiteY15" fmla="*/ 777079 h 779412"/>
                <a:gd name="connsiteX16" fmla="*/ 333207 w 779412"/>
                <a:gd name="connsiteY16" fmla="*/ 775306 h 779412"/>
                <a:gd name="connsiteX17" fmla="*/ 334561 w 779412"/>
                <a:gd name="connsiteY17" fmla="*/ 766064 h 779412"/>
                <a:gd name="connsiteX18" fmla="*/ 348330 w 779412"/>
                <a:gd name="connsiteY18" fmla="*/ 767791 h 779412"/>
                <a:gd name="connsiteX19" fmla="*/ 347350 w 779412"/>
                <a:gd name="connsiteY19" fmla="*/ 777079 h 779412"/>
                <a:gd name="connsiteX20" fmla="*/ 446672 w 779412"/>
                <a:gd name="connsiteY20" fmla="*/ 775212 h 779412"/>
                <a:gd name="connsiteX21" fmla="*/ 445319 w 779412"/>
                <a:gd name="connsiteY21" fmla="*/ 765971 h 779412"/>
                <a:gd name="connsiteX22" fmla="*/ 459041 w 779412"/>
                <a:gd name="connsiteY22" fmla="*/ 763730 h 779412"/>
                <a:gd name="connsiteX23" fmla="*/ 460721 w 779412"/>
                <a:gd name="connsiteY23" fmla="*/ 772925 h 779412"/>
                <a:gd name="connsiteX24" fmla="*/ 446672 w 779412"/>
                <a:gd name="connsiteY24" fmla="*/ 775259 h 779412"/>
                <a:gd name="connsiteX25" fmla="*/ 319158 w 779412"/>
                <a:gd name="connsiteY25" fmla="*/ 772972 h 779412"/>
                <a:gd name="connsiteX26" fmla="*/ 305203 w 779412"/>
                <a:gd name="connsiteY26" fmla="*/ 770172 h 779412"/>
                <a:gd name="connsiteX27" fmla="*/ 307210 w 779412"/>
                <a:gd name="connsiteY27" fmla="*/ 761070 h 779412"/>
                <a:gd name="connsiteX28" fmla="*/ 320839 w 779412"/>
                <a:gd name="connsiteY28" fmla="*/ 763824 h 779412"/>
                <a:gd name="connsiteX29" fmla="*/ 319158 w 779412"/>
                <a:gd name="connsiteY29" fmla="*/ 773019 h 779412"/>
                <a:gd name="connsiteX30" fmla="*/ 474677 w 779412"/>
                <a:gd name="connsiteY30" fmla="*/ 770078 h 779412"/>
                <a:gd name="connsiteX31" fmla="*/ 472623 w 779412"/>
                <a:gd name="connsiteY31" fmla="*/ 760977 h 779412"/>
                <a:gd name="connsiteX32" fmla="*/ 486112 w 779412"/>
                <a:gd name="connsiteY32" fmla="*/ 757710 h 779412"/>
                <a:gd name="connsiteX33" fmla="*/ 488446 w 779412"/>
                <a:gd name="connsiteY33" fmla="*/ 766764 h 779412"/>
                <a:gd name="connsiteX34" fmla="*/ 474630 w 779412"/>
                <a:gd name="connsiteY34" fmla="*/ 770125 h 779412"/>
                <a:gd name="connsiteX35" fmla="*/ 291387 w 779412"/>
                <a:gd name="connsiteY35" fmla="*/ 766811 h 779412"/>
                <a:gd name="connsiteX36" fmla="*/ 277665 w 779412"/>
                <a:gd name="connsiteY36" fmla="*/ 762984 h 779412"/>
                <a:gd name="connsiteX37" fmla="*/ 280325 w 779412"/>
                <a:gd name="connsiteY37" fmla="*/ 754022 h 779412"/>
                <a:gd name="connsiteX38" fmla="*/ 293721 w 779412"/>
                <a:gd name="connsiteY38" fmla="*/ 757756 h 779412"/>
                <a:gd name="connsiteX39" fmla="*/ 291387 w 779412"/>
                <a:gd name="connsiteY39" fmla="*/ 766811 h 779412"/>
                <a:gd name="connsiteX40" fmla="*/ 502215 w 779412"/>
                <a:gd name="connsiteY40" fmla="*/ 762890 h 779412"/>
                <a:gd name="connsiteX41" fmla="*/ 499507 w 779412"/>
                <a:gd name="connsiteY41" fmla="*/ 753929 h 779412"/>
                <a:gd name="connsiteX42" fmla="*/ 512716 w 779412"/>
                <a:gd name="connsiteY42" fmla="*/ 749681 h 779412"/>
                <a:gd name="connsiteX43" fmla="*/ 515750 w 779412"/>
                <a:gd name="connsiteY43" fmla="*/ 758503 h 779412"/>
                <a:gd name="connsiteX44" fmla="*/ 502215 w 779412"/>
                <a:gd name="connsiteY44" fmla="*/ 762844 h 779412"/>
                <a:gd name="connsiteX45" fmla="*/ 264129 w 779412"/>
                <a:gd name="connsiteY45" fmla="*/ 758643 h 779412"/>
                <a:gd name="connsiteX46" fmla="*/ 250687 w 779412"/>
                <a:gd name="connsiteY46" fmla="*/ 753789 h 779412"/>
                <a:gd name="connsiteX47" fmla="*/ 254001 w 779412"/>
                <a:gd name="connsiteY47" fmla="*/ 745061 h 779412"/>
                <a:gd name="connsiteX48" fmla="*/ 267117 w 779412"/>
                <a:gd name="connsiteY48" fmla="*/ 749775 h 779412"/>
                <a:gd name="connsiteX49" fmla="*/ 264129 w 779412"/>
                <a:gd name="connsiteY49" fmla="*/ 758596 h 779412"/>
                <a:gd name="connsiteX50" fmla="*/ 529146 w 779412"/>
                <a:gd name="connsiteY50" fmla="*/ 753695 h 779412"/>
                <a:gd name="connsiteX51" fmla="*/ 525785 w 779412"/>
                <a:gd name="connsiteY51" fmla="*/ 744967 h 779412"/>
                <a:gd name="connsiteX52" fmla="*/ 538620 w 779412"/>
                <a:gd name="connsiteY52" fmla="*/ 739787 h 779412"/>
                <a:gd name="connsiteX53" fmla="*/ 542261 w 779412"/>
                <a:gd name="connsiteY53" fmla="*/ 748375 h 779412"/>
                <a:gd name="connsiteX54" fmla="*/ 529099 w 779412"/>
                <a:gd name="connsiteY54" fmla="*/ 753695 h 779412"/>
                <a:gd name="connsiteX55" fmla="*/ 237432 w 779412"/>
                <a:gd name="connsiteY55" fmla="*/ 748468 h 779412"/>
                <a:gd name="connsiteX56" fmla="*/ 224410 w 779412"/>
                <a:gd name="connsiteY56" fmla="*/ 742634 h 779412"/>
                <a:gd name="connsiteX57" fmla="*/ 228377 w 779412"/>
                <a:gd name="connsiteY57" fmla="*/ 734186 h 779412"/>
                <a:gd name="connsiteX58" fmla="*/ 241072 w 779412"/>
                <a:gd name="connsiteY58" fmla="*/ 739880 h 779412"/>
                <a:gd name="connsiteX59" fmla="*/ 237432 w 779412"/>
                <a:gd name="connsiteY59" fmla="*/ 748468 h 779412"/>
                <a:gd name="connsiteX60" fmla="*/ 555236 w 779412"/>
                <a:gd name="connsiteY60" fmla="*/ 742587 h 779412"/>
                <a:gd name="connsiteX61" fmla="*/ 551269 w 779412"/>
                <a:gd name="connsiteY61" fmla="*/ 734139 h 779412"/>
                <a:gd name="connsiteX62" fmla="*/ 563685 w 779412"/>
                <a:gd name="connsiteY62" fmla="*/ 728025 h 779412"/>
                <a:gd name="connsiteX63" fmla="*/ 567979 w 779412"/>
                <a:gd name="connsiteY63" fmla="*/ 736333 h 779412"/>
                <a:gd name="connsiteX64" fmla="*/ 555236 w 779412"/>
                <a:gd name="connsiteY64" fmla="*/ 742587 h 779412"/>
                <a:gd name="connsiteX65" fmla="*/ 211621 w 779412"/>
                <a:gd name="connsiteY65" fmla="*/ 736379 h 779412"/>
                <a:gd name="connsiteX66" fmla="*/ 199065 w 779412"/>
                <a:gd name="connsiteY66" fmla="*/ 729612 h 779412"/>
                <a:gd name="connsiteX67" fmla="*/ 203640 w 779412"/>
                <a:gd name="connsiteY67" fmla="*/ 721490 h 779412"/>
                <a:gd name="connsiteX68" fmla="*/ 215915 w 779412"/>
                <a:gd name="connsiteY68" fmla="*/ 728071 h 779412"/>
                <a:gd name="connsiteX69" fmla="*/ 211621 w 779412"/>
                <a:gd name="connsiteY69" fmla="*/ 736379 h 779412"/>
                <a:gd name="connsiteX70" fmla="*/ 580487 w 779412"/>
                <a:gd name="connsiteY70" fmla="*/ 729612 h 779412"/>
                <a:gd name="connsiteX71" fmla="*/ 575913 w 779412"/>
                <a:gd name="connsiteY71" fmla="*/ 721490 h 779412"/>
                <a:gd name="connsiteX72" fmla="*/ 587862 w 779412"/>
                <a:gd name="connsiteY72" fmla="*/ 714489 h 779412"/>
                <a:gd name="connsiteX73" fmla="*/ 592716 w 779412"/>
                <a:gd name="connsiteY73" fmla="*/ 722470 h 779412"/>
                <a:gd name="connsiteX74" fmla="*/ 580441 w 779412"/>
                <a:gd name="connsiteY74" fmla="*/ 729658 h 779412"/>
                <a:gd name="connsiteX75" fmla="*/ 186744 w 779412"/>
                <a:gd name="connsiteY75" fmla="*/ 722424 h 779412"/>
                <a:gd name="connsiteX76" fmla="*/ 174702 w 779412"/>
                <a:gd name="connsiteY76" fmla="*/ 714769 h 779412"/>
                <a:gd name="connsiteX77" fmla="*/ 179882 w 779412"/>
                <a:gd name="connsiteY77" fmla="*/ 706974 h 779412"/>
                <a:gd name="connsiteX78" fmla="*/ 191598 w 779412"/>
                <a:gd name="connsiteY78" fmla="*/ 714442 h 779412"/>
                <a:gd name="connsiteX79" fmla="*/ 186744 w 779412"/>
                <a:gd name="connsiteY79" fmla="*/ 722424 h 779412"/>
                <a:gd name="connsiteX80" fmla="*/ 604711 w 779412"/>
                <a:gd name="connsiteY80" fmla="*/ 714769 h 779412"/>
                <a:gd name="connsiteX81" fmla="*/ 599530 w 779412"/>
                <a:gd name="connsiteY81" fmla="*/ 706974 h 779412"/>
                <a:gd name="connsiteX82" fmla="*/ 610966 w 779412"/>
                <a:gd name="connsiteY82" fmla="*/ 699087 h 779412"/>
                <a:gd name="connsiteX83" fmla="*/ 616380 w 779412"/>
                <a:gd name="connsiteY83" fmla="*/ 706694 h 779412"/>
                <a:gd name="connsiteX84" fmla="*/ 604665 w 779412"/>
                <a:gd name="connsiteY84" fmla="*/ 714769 h 779412"/>
                <a:gd name="connsiteX85" fmla="*/ 162986 w 779412"/>
                <a:gd name="connsiteY85" fmla="*/ 706648 h 779412"/>
                <a:gd name="connsiteX86" fmla="*/ 151551 w 779412"/>
                <a:gd name="connsiteY86" fmla="*/ 698153 h 779412"/>
                <a:gd name="connsiteX87" fmla="*/ 157246 w 779412"/>
                <a:gd name="connsiteY87" fmla="*/ 690779 h 779412"/>
                <a:gd name="connsiteX88" fmla="*/ 168400 w 779412"/>
                <a:gd name="connsiteY88" fmla="*/ 699087 h 779412"/>
                <a:gd name="connsiteX89" fmla="*/ 162940 w 779412"/>
                <a:gd name="connsiteY89" fmla="*/ 706648 h 779412"/>
                <a:gd name="connsiteX90" fmla="*/ 627815 w 779412"/>
                <a:gd name="connsiteY90" fmla="*/ 698200 h 779412"/>
                <a:gd name="connsiteX91" fmla="*/ 622121 w 779412"/>
                <a:gd name="connsiteY91" fmla="*/ 690825 h 779412"/>
                <a:gd name="connsiteX92" fmla="*/ 632949 w 779412"/>
                <a:gd name="connsiteY92" fmla="*/ 682144 h 779412"/>
                <a:gd name="connsiteX93" fmla="*/ 638923 w 779412"/>
                <a:gd name="connsiteY93" fmla="*/ 689332 h 779412"/>
                <a:gd name="connsiteX94" fmla="*/ 627815 w 779412"/>
                <a:gd name="connsiteY94" fmla="*/ 698246 h 779412"/>
                <a:gd name="connsiteX95" fmla="*/ 140443 w 779412"/>
                <a:gd name="connsiteY95" fmla="*/ 689238 h 779412"/>
                <a:gd name="connsiteX96" fmla="*/ 129661 w 779412"/>
                <a:gd name="connsiteY96" fmla="*/ 679903 h 779412"/>
                <a:gd name="connsiteX97" fmla="*/ 135915 w 779412"/>
                <a:gd name="connsiteY97" fmla="*/ 672949 h 779412"/>
                <a:gd name="connsiteX98" fmla="*/ 146417 w 779412"/>
                <a:gd name="connsiteY98" fmla="*/ 682051 h 779412"/>
                <a:gd name="connsiteX99" fmla="*/ 140443 w 779412"/>
                <a:gd name="connsiteY99" fmla="*/ 689238 h 779412"/>
                <a:gd name="connsiteX100" fmla="*/ 649659 w 779412"/>
                <a:gd name="connsiteY100" fmla="*/ 679997 h 779412"/>
                <a:gd name="connsiteX101" fmla="*/ 643451 w 779412"/>
                <a:gd name="connsiteY101" fmla="*/ 673042 h 779412"/>
                <a:gd name="connsiteX102" fmla="*/ 653626 w 779412"/>
                <a:gd name="connsiteY102" fmla="*/ 663567 h 779412"/>
                <a:gd name="connsiteX103" fmla="*/ 660114 w 779412"/>
                <a:gd name="connsiteY103" fmla="*/ 670289 h 779412"/>
                <a:gd name="connsiteX104" fmla="*/ 649705 w 779412"/>
                <a:gd name="connsiteY104" fmla="*/ 679997 h 779412"/>
                <a:gd name="connsiteX105" fmla="*/ 119253 w 779412"/>
                <a:gd name="connsiteY105" fmla="*/ 670242 h 779412"/>
                <a:gd name="connsiteX106" fmla="*/ 109171 w 779412"/>
                <a:gd name="connsiteY106" fmla="*/ 660207 h 779412"/>
                <a:gd name="connsiteX107" fmla="*/ 115892 w 779412"/>
                <a:gd name="connsiteY107" fmla="*/ 653719 h 779412"/>
                <a:gd name="connsiteX108" fmla="*/ 125740 w 779412"/>
                <a:gd name="connsiteY108" fmla="*/ 663567 h 779412"/>
                <a:gd name="connsiteX109" fmla="*/ 119253 w 779412"/>
                <a:gd name="connsiteY109" fmla="*/ 670289 h 779412"/>
                <a:gd name="connsiteX110" fmla="*/ 670195 w 779412"/>
                <a:gd name="connsiteY110" fmla="*/ 660254 h 779412"/>
                <a:gd name="connsiteX111" fmla="*/ 663474 w 779412"/>
                <a:gd name="connsiteY111" fmla="*/ 653766 h 779412"/>
                <a:gd name="connsiteX112" fmla="*/ 672949 w 779412"/>
                <a:gd name="connsiteY112" fmla="*/ 643591 h 779412"/>
                <a:gd name="connsiteX113" fmla="*/ 679903 w 779412"/>
                <a:gd name="connsiteY113" fmla="*/ 649845 h 779412"/>
                <a:gd name="connsiteX114" fmla="*/ 670195 w 779412"/>
                <a:gd name="connsiteY114" fmla="*/ 660254 h 779412"/>
                <a:gd name="connsiteX115" fmla="*/ 99509 w 779412"/>
                <a:gd name="connsiteY115" fmla="*/ 649752 h 779412"/>
                <a:gd name="connsiteX116" fmla="*/ 90221 w 779412"/>
                <a:gd name="connsiteY116" fmla="*/ 639017 h 779412"/>
                <a:gd name="connsiteX117" fmla="*/ 97409 w 779412"/>
                <a:gd name="connsiteY117" fmla="*/ 633043 h 779412"/>
                <a:gd name="connsiteX118" fmla="*/ 106511 w 779412"/>
                <a:gd name="connsiteY118" fmla="*/ 643544 h 779412"/>
                <a:gd name="connsiteX119" fmla="*/ 99556 w 779412"/>
                <a:gd name="connsiteY119" fmla="*/ 649799 h 779412"/>
                <a:gd name="connsiteX120" fmla="*/ 689192 w 779412"/>
                <a:gd name="connsiteY120" fmla="*/ 639063 h 779412"/>
                <a:gd name="connsiteX121" fmla="*/ 682004 w 779412"/>
                <a:gd name="connsiteY121" fmla="*/ 633089 h 779412"/>
                <a:gd name="connsiteX122" fmla="*/ 690732 w 779412"/>
                <a:gd name="connsiteY122" fmla="*/ 622261 h 779412"/>
                <a:gd name="connsiteX123" fmla="*/ 698107 w 779412"/>
                <a:gd name="connsiteY123" fmla="*/ 627955 h 779412"/>
                <a:gd name="connsiteX124" fmla="*/ 689192 w 779412"/>
                <a:gd name="connsiteY124" fmla="*/ 639063 h 779412"/>
                <a:gd name="connsiteX125" fmla="*/ 81306 w 779412"/>
                <a:gd name="connsiteY125" fmla="*/ 627909 h 779412"/>
                <a:gd name="connsiteX126" fmla="*/ 72812 w 779412"/>
                <a:gd name="connsiteY126" fmla="*/ 616520 h 779412"/>
                <a:gd name="connsiteX127" fmla="*/ 80373 w 779412"/>
                <a:gd name="connsiteY127" fmla="*/ 611059 h 779412"/>
                <a:gd name="connsiteX128" fmla="*/ 88681 w 779412"/>
                <a:gd name="connsiteY128" fmla="*/ 622214 h 779412"/>
                <a:gd name="connsiteX129" fmla="*/ 81306 w 779412"/>
                <a:gd name="connsiteY129" fmla="*/ 627909 h 779412"/>
                <a:gd name="connsiteX130" fmla="*/ 706648 w 779412"/>
                <a:gd name="connsiteY130" fmla="*/ 616566 h 779412"/>
                <a:gd name="connsiteX131" fmla="*/ 699087 w 779412"/>
                <a:gd name="connsiteY131" fmla="*/ 611106 h 779412"/>
                <a:gd name="connsiteX132" fmla="*/ 706974 w 779412"/>
                <a:gd name="connsiteY132" fmla="*/ 599670 h 779412"/>
                <a:gd name="connsiteX133" fmla="*/ 714769 w 779412"/>
                <a:gd name="connsiteY133" fmla="*/ 604851 h 779412"/>
                <a:gd name="connsiteX134" fmla="*/ 706694 w 779412"/>
                <a:gd name="connsiteY134" fmla="*/ 616566 h 779412"/>
                <a:gd name="connsiteX135" fmla="*/ 64737 w 779412"/>
                <a:gd name="connsiteY135" fmla="*/ 604805 h 779412"/>
                <a:gd name="connsiteX136" fmla="*/ 57082 w 779412"/>
                <a:gd name="connsiteY136" fmla="*/ 592809 h 779412"/>
                <a:gd name="connsiteX137" fmla="*/ 65064 w 779412"/>
                <a:gd name="connsiteY137" fmla="*/ 587955 h 779412"/>
                <a:gd name="connsiteX138" fmla="*/ 72532 w 779412"/>
                <a:gd name="connsiteY138" fmla="*/ 599670 h 779412"/>
                <a:gd name="connsiteX139" fmla="*/ 64737 w 779412"/>
                <a:gd name="connsiteY139" fmla="*/ 604851 h 779412"/>
                <a:gd name="connsiteX140" fmla="*/ 722377 w 779412"/>
                <a:gd name="connsiteY140" fmla="*/ 592809 h 779412"/>
                <a:gd name="connsiteX141" fmla="*/ 714396 w 779412"/>
                <a:gd name="connsiteY141" fmla="*/ 587955 h 779412"/>
                <a:gd name="connsiteX142" fmla="*/ 721444 w 779412"/>
                <a:gd name="connsiteY142" fmla="*/ 575960 h 779412"/>
                <a:gd name="connsiteX143" fmla="*/ 729565 w 779412"/>
                <a:gd name="connsiteY143" fmla="*/ 580534 h 779412"/>
                <a:gd name="connsiteX144" fmla="*/ 722330 w 779412"/>
                <a:gd name="connsiteY144" fmla="*/ 592809 h 779412"/>
                <a:gd name="connsiteX145" fmla="*/ 49895 w 779412"/>
                <a:gd name="connsiteY145" fmla="*/ 580581 h 779412"/>
                <a:gd name="connsiteX146" fmla="*/ 43127 w 779412"/>
                <a:gd name="connsiteY146" fmla="*/ 568072 h 779412"/>
                <a:gd name="connsiteX147" fmla="*/ 51435 w 779412"/>
                <a:gd name="connsiteY147" fmla="*/ 563778 h 779412"/>
                <a:gd name="connsiteX148" fmla="*/ 58016 w 779412"/>
                <a:gd name="connsiteY148" fmla="*/ 575960 h 779412"/>
                <a:gd name="connsiteX149" fmla="*/ 49895 w 779412"/>
                <a:gd name="connsiteY149" fmla="*/ 580534 h 779412"/>
                <a:gd name="connsiteX150" fmla="*/ 736379 w 779412"/>
                <a:gd name="connsiteY150" fmla="*/ 567979 h 779412"/>
                <a:gd name="connsiteX151" fmla="*/ 728071 w 779412"/>
                <a:gd name="connsiteY151" fmla="*/ 563685 h 779412"/>
                <a:gd name="connsiteX152" fmla="*/ 734232 w 779412"/>
                <a:gd name="connsiteY152" fmla="*/ 551176 h 779412"/>
                <a:gd name="connsiteX153" fmla="*/ 742680 w 779412"/>
                <a:gd name="connsiteY153" fmla="*/ 555143 h 779412"/>
                <a:gd name="connsiteX154" fmla="*/ 736379 w 779412"/>
                <a:gd name="connsiteY154" fmla="*/ 567932 h 779412"/>
                <a:gd name="connsiteX155" fmla="*/ 36872 w 779412"/>
                <a:gd name="connsiteY155" fmla="*/ 555330 h 779412"/>
                <a:gd name="connsiteX156" fmla="*/ 31085 w 779412"/>
                <a:gd name="connsiteY156" fmla="*/ 542355 h 779412"/>
                <a:gd name="connsiteX157" fmla="*/ 39673 w 779412"/>
                <a:gd name="connsiteY157" fmla="*/ 538714 h 779412"/>
                <a:gd name="connsiteX158" fmla="*/ 45320 w 779412"/>
                <a:gd name="connsiteY158" fmla="*/ 551363 h 779412"/>
                <a:gd name="connsiteX159" fmla="*/ 36872 w 779412"/>
                <a:gd name="connsiteY159" fmla="*/ 555330 h 779412"/>
                <a:gd name="connsiteX160" fmla="*/ 748468 w 779412"/>
                <a:gd name="connsiteY160" fmla="*/ 542168 h 779412"/>
                <a:gd name="connsiteX161" fmla="*/ 739880 w 779412"/>
                <a:gd name="connsiteY161" fmla="*/ 538481 h 779412"/>
                <a:gd name="connsiteX162" fmla="*/ 745107 w 779412"/>
                <a:gd name="connsiteY162" fmla="*/ 525552 h 779412"/>
                <a:gd name="connsiteX163" fmla="*/ 753836 w 779412"/>
                <a:gd name="connsiteY163" fmla="*/ 528866 h 779412"/>
                <a:gd name="connsiteX164" fmla="*/ 748468 w 779412"/>
                <a:gd name="connsiteY164" fmla="*/ 542121 h 779412"/>
                <a:gd name="connsiteX165" fmla="*/ 25718 w 779412"/>
                <a:gd name="connsiteY165" fmla="*/ 529239 h 779412"/>
                <a:gd name="connsiteX166" fmla="*/ 20863 w 779412"/>
                <a:gd name="connsiteY166" fmla="*/ 515844 h 779412"/>
                <a:gd name="connsiteX167" fmla="*/ 29685 w 779412"/>
                <a:gd name="connsiteY167" fmla="*/ 512810 h 779412"/>
                <a:gd name="connsiteX168" fmla="*/ 34399 w 779412"/>
                <a:gd name="connsiteY168" fmla="*/ 525878 h 779412"/>
                <a:gd name="connsiteX169" fmla="*/ 25671 w 779412"/>
                <a:gd name="connsiteY169" fmla="*/ 529239 h 779412"/>
                <a:gd name="connsiteX170" fmla="*/ 758643 w 779412"/>
                <a:gd name="connsiteY170" fmla="*/ 515517 h 779412"/>
                <a:gd name="connsiteX171" fmla="*/ 749821 w 779412"/>
                <a:gd name="connsiteY171" fmla="*/ 512483 h 779412"/>
                <a:gd name="connsiteX172" fmla="*/ 754069 w 779412"/>
                <a:gd name="connsiteY172" fmla="*/ 499228 h 779412"/>
                <a:gd name="connsiteX173" fmla="*/ 763030 w 779412"/>
                <a:gd name="connsiteY173" fmla="*/ 501888 h 779412"/>
                <a:gd name="connsiteX174" fmla="*/ 758690 w 779412"/>
                <a:gd name="connsiteY174" fmla="*/ 515517 h 779412"/>
                <a:gd name="connsiteX175" fmla="*/ 16476 w 779412"/>
                <a:gd name="connsiteY175" fmla="*/ 502308 h 779412"/>
                <a:gd name="connsiteX176" fmla="*/ 12602 w 779412"/>
                <a:gd name="connsiteY176" fmla="*/ 488586 h 779412"/>
                <a:gd name="connsiteX177" fmla="*/ 21657 w 779412"/>
                <a:gd name="connsiteY177" fmla="*/ 486205 h 779412"/>
                <a:gd name="connsiteX178" fmla="*/ 25437 w 779412"/>
                <a:gd name="connsiteY178" fmla="*/ 499601 h 779412"/>
                <a:gd name="connsiteX179" fmla="*/ 16476 w 779412"/>
                <a:gd name="connsiteY179" fmla="*/ 502308 h 779412"/>
                <a:gd name="connsiteX180" fmla="*/ 766858 w 779412"/>
                <a:gd name="connsiteY180" fmla="*/ 488212 h 779412"/>
                <a:gd name="connsiteX181" fmla="*/ 757803 w 779412"/>
                <a:gd name="connsiteY181" fmla="*/ 485879 h 779412"/>
                <a:gd name="connsiteX182" fmla="*/ 761070 w 779412"/>
                <a:gd name="connsiteY182" fmla="*/ 472390 h 779412"/>
                <a:gd name="connsiteX183" fmla="*/ 770172 w 779412"/>
                <a:gd name="connsiteY183" fmla="*/ 474397 h 779412"/>
                <a:gd name="connsiteX184" fmla="*/ 766858 w 779412"/>
                <a:gd name="connsiteY184" fmla="*/ 488259 h 779412"/>
                <a:gd name="connsiteX185" fmla="*/ 9288 w 779412"/>
                <a:gd name="connsiteY185" fmla="*/ 474770 h 779412"/>
                <a:gd name="connsiteX186" fmla="*/ 6441 w 779412"/>
                <a:gd name="connsiteY186" fmla="*/ 460815 h 779412"/>
                <a:gd name="connsiteX187" fmla="*/ 15636 w 779412"/>
                <a:gd name="connsiteY187" fmla="*/ 459088 h 779412"/>
                <a:gd name="connsiteX188" fmla="*/ 18390 w 779412"/>
                <a:gd name="connsiteY188" fmla="*/ 472717 h 779412"/>
                <a:gd name="connsiteX189" fmla="*/ 9288 w 779412"/>
                <a:gd name="connsiteY189" fmla="*/ 474770 h 779412"/>
                <a:gd name="connsiteX190" fmla="*/ 773019 w 779412"/>
                <a:gd name="connsiteY190" fmla="*/ 460441 h 779412"/>
                <a:gd name="connsiteX191" fmla="*/ 763824 w 779412"/>
                <a:gd name="connsiteY191" fmla="*/ 458761 h 779412"/>
                <a:gd name="connsiteX192" fmla="*/ 766064 w 779412"/>
                <a:gd name="connsiteY192" fmla="*/ 445039 h 779412"/>
                <a:gd name="connsiteX193" fmla="*/ 775306 w 779412"/>
                <a:gd name="connsiteY193" fmla="*/ 446392 h 779412"/>
                <a:gd name="connsiteX194" fmla="*/ 772972 w 779412"/>
                <a:gd name="connsiteY194" fmla="*/ 460441 h 779412"/>
                <a:gd name="connsiteX195" fmla="*/ 4107 w 779412"/>
                <a:gd name="connsiteY195" fmla="*/ 446766 h 779412"/>
                <a:gd name="connsiteX196" fmla="*/ 2287 w 779412"/>
                <a:gd name="connsiteY196" fmla="*/ 432623 h 779412"/>
                <a:gd name="connsiteX197" fmla="*/ 11575 w 779412"/>
                <a:gd name="connsiteY197" fmla="*/ 431596 h 779412"/>
                <a:gd name="connsiteX198" fmla="*/ 13349 w 779412"/>
                <a:gd name="connsiteY198" fmla="*/ 445365 h 779412"/>
                <a:gd name="connsiteX199" fmla="*/ 4107 w 779412"/>
                <a:gd name="connsiteY199" fmla="*/ 446719 h 779412"/>
                <a:gd name="connsiteX200" fmla="*/ 777126 w 779412"/>
                <a:gd name="connsiteY200" fmla="*/ 432250 h 779412"/>
                <a:gd name="connsiteX201" fmla="*/ 767838 w 779412"/>
                <a:gd name="connsiteY201" fmla="*/ 431223 h 779412"/>
                <a:gd name="connsiteX202" fmla="*/ 769098 w 779412"/>
                <a:gd name="connsiteY202" fmla="*/ 417408 h 779412"/>
                <a:gd name="connsiteX203" fmla="*/ 778386 w 779412"/>
                <a:gd name="connsiteY203" fmla="*/ 418061 h 779412"/>
                <a:gd name="connsiteX204" fmla="*/ 777126 w 779412"/>
                <a:gd name="connsiteY204" fmla="*/ 432250 h 779412"/>
                <a:gd name="connsiteX205" fmla="*/ 1027 w 779412"/>
                <a:gd name="connsiteY205" fmla="*/ 418481 h 779412"/>
                <a:gd name="connsiteX206" fmla="*/ 233 w 779412"/>
                <a:gd name="connsiteY206" fmla="*/ 404245 h 779412"/>
                <a:gd name="connsiteX207" fmla="*/ 9568 w 779412"/>
                <a:gd name="connsiteY207" fmla="*/ 403919 h 779412"/>
                <a:gd name="connsiteX208" fmla="*/ 10315 w 779412"/>
                <a:gd name="connsiteY208" fmla="*/ 417781 h 779412"/>
                <a:gd name="connsiteX209" fmla="*/ 1027 w 779412"/>
                <a:gd name="connsiteY209" fmla="*/ 418481 h 779412"/>
                <a:gd name="connsiteX210" fmla="*/ 779180 w 779412"/>
                <a:gd name="connsiteY210" fmla="*/ 403872 h 779412"/>
                <a:gd name="connsiteX211" fmla="*/ 769845 w 779412"/>
                <a:gd name="connsiteY211" fmla="*/ 403545 h 779412"/>
                <a:gd name="connsiteX212" fmla="*/ 770078 w 779412"/>
                <a:gd name="connsiteY212" fmla="*/ 389636 h 779412"/>
                <a:gd name="connsiteX213" fmla="*/ 770078 w 779412"/>
                <a:gd name="connsiteY213" fmla="*/ 388843 h 779412"/>
                <a:gd name="connsiteX214" fmla="*/ 779413 w 779412"/>
                <a:gd name="connsiteY214" fmla="*/ 388843 h 779412"/>
                <a:gd name="connsiteX215" fmla="*/ 779413 w 779412"/>
                <a:gd name="connsiteY215" fmla="*/ 389730 h 779412"/>
                <a:gd name="connsiteX216" fmla="*/ 779133 w 779412"/>
                <a:gd name="connsiteY216" fmla="*/ 403872 h 779412"/>
                <a:gd name="connsiteX217" fmla="*/ 0 w 779412"/>
                <a:gd name="connsiteY217" fmla="*/ 390010 h 779412"/>
                <a:gd name="connsiteX218" fmla="*/ 0 w 779412"/>
                <a:gd name="connsiteY218" fmla="*/ 389636 h 779412"/>
                <a:gd name="connsiteX219" fmla="*/ 233 w 779412"/>
                <a:gd name="connsiteY219" fmla="*/ 375821 h 779412"/>
                <a:gd name="connsiteX220" fmla="*/ 9568 w 779412"/>
                <a:gd name="connsiteY220" fmla="*/ 376148 h 779412"/>
                <a:gd name="connsiteX221" fmla="*/ 9335 w 779412"/>
                <a:gd name="connsiteY221" fmla="*/ 389636 h 779412"/>
                <a:gd name="connsiteX222" fmla="*/ 0 w 779412"/>
                <a:gd name="connsiteY222" fmla="*/ 390010 h 779412"/>
                <a:gd name="connsiteX223" fmla="*/ 769845 w 779412"/>
                <a:gd name="connsiteY223" fmla="*/ 374934 h 779412"/>
                <a:gd name="connsiteX224" fmla="*/ 769051 w 779412"/>
                <a:gd name="connsiteY224" fmla="*/ 361072 h 779412"/>
                <a:gd name="connsiteX225" fmla="*/ 778340 w 779412"/>
                <a:gd name="connsiteY225" fmla="*/ 360372 h 779412"/>
                <a:gd name="connsiteX226" fmla="*/ 779133 w 779412"/>
                <a:gd name="connsiteY226" fmla="*/ 374607 h 779412"/>
                <a:gd name="connsiteX227" fmla="*/ 769798 w 779412"/>
                <a:gd name="connsiteY227" fmla="*/ 374981 h 779412"/>
                <a:gd name="connsiteX228" fmla="*/ 10315 w 779412"/>
                <a:gd name="connsiteY228" fmla="*/ 362239 h 779412"/>
                <a:gd name="connsiteX229" fmla="*/ 1027 w 779412"/>
                <a:gd name="connsiteY229" fmla="*/ 361585 h 779412"/>
                <a:gd name="connsiteX230" fmla="*/ 2287 w 779412"/>
                <a:gd name="connsiteY230" fmla="*/ 347396 h 779412"/>
                <a:gd name="connsiteX231" fmla="*/ 11575 w 779412"/>
                <a:gd name="connsiteY231" fmla="*/ 348377 h 779412"/>
                <a:gd name="connsiteX232" fmla="*/ 10315 w 779412"/>
                <a:gd name="connsiteY232" fmla="*/ 362192 h 779412"/>
                <a:gd name="connsiteX233" fmla="*/ 767791 w 779412"/>
                <a:gd name="connsiteY233" fmla="*/ 347210 h 779412"/>
                <a:gd name="connsiteX234" fmla="*/ 766017 w 779412"/>
                <a:gd name="connsiteY234" fmla="*/ 333441 h 779412"/>
                <a:gd name="connsiteX235" fmla="*/ 775259 w 779412"/>
                <a:gd name="connsiteY235" fmla="*/ 332087 h 779412"/>
                <a:gd name="connsiteX236" fmla="*/ 777079 w 779412"/>
                <a:gd name="connsiteY236" fmla="*/ 346183 h 779412"/>
                <a:gd name="connsiteX237" fmla="*/ 767791 w 779412"/>
                <a:gd name="connsiteY237" fmla="*/ 347210 h 779412"/>
                <a:gd name="connsiteX238" fmla="*/ 13302 w 779412"/>
                <a:gd name="connsiteY238" fmla="*/ 334608 h 779412"/>
                <a:gd name="connsiteX239" fmla="*/ 4061 w 779412"/>
                <a:gd name="connsiteY239" fmla="*/ 333254 h 779412"/>
                <a:gd name="connsiteX240" fmla="*/ 6348 w 779412"/>
                <a:gd name="connsiteY240" fmla="*/ 319205 h 779412"/>
                <a:gd name="connsiteX241" fmla="*/ 15542 w 779412"/>
                <a:gd name="connsiteY241" fmla="*/ 320885 h 779412"/>
                <a:gd name="connsiteX242" fmla="*/ 13302 w 779412"/>
                <a:gd name="connsiteY242" fmla="*/ 334608 h 779412"/>
                <a:gd name="connsiteX243" fmla="*/ 763730 w 779412"/>
                <a:gd name="connsiteY243" fmla="*/ 319765 h 779412"/>
                <a:gd name="connsiteX244" fmla="*/ 760930 w 779412"/>
                <a:gd name="connsiteY244" fmla="*/ 306136 h 779412"/>
                <a:gd name="connsiteX245" fmla="*/ 770031 w 779412"/>
                <a:gd name="connsiteY245" fmla="*/ 304083 h 779412"/>
                <a:gd name="connsiteX246" fmla="*/ 772878 w 779412"/>
                <a:gd name="connsiteY246" fmla="*/ 318038 h 779412"/>
                <a:gd name="connsiteX247" fmla="*/ 763684 w 779412"/>
                <a:gd name="connsiteY247" fmla="*/ 319765 h 779412"/>
                <a:gd name="connsiteX248" fmla="*/ 18296 w 779412"/>
                <a:gd name="connsiteY248" fmla="*/ 307303 h 779412"/>
                <a:gd name="connsiteX249" fmla="*/ 9195 w 779412"/>
                <a:gd name="connsiteY249" fmla="*/ 305296 h 779412"/>
                <a:gd name="connsiteX250" fmla="*/ 12509 w 779412"/>
                <a:gd name="connsiteY250" fmla="*/ 291434 h 779412"/>
                <a:gd name="connsiteX251" fmla="*/ 21563 w 779412"/>
                <a:gd name="connsiteY251" fmla="*/ 293768 h 779412"/>
                <a:gd name="connsiteX252" fmla="*/ 18343 w 779412"/>
                <a:gd name="connsiteY252" fmla="*/ 307257 h 779412"/>
                <a:gd name="connsiteX253" fmla="*/ 757709 w 779412"/>
                <a:gd name="connsiteY253" fmla="*/ 292647 h 779412"/>
                <a:gd name="connsiteX254" fmla="*/ 753929 w 779412"/>
                <a:gd name="connsiteY254" fmla="*/ 279252 h 779412"/>
                <a:gd name="connsiteX255" fmla="*/ 762844 w 779412"/>
                <a:gd name="connsiteY255" fmla="*/ 276545 h 779412"/>
                <a:gd name="connsiteX256" fmla="*/ 766717 w 779412"/>
                <a:gd name="connsiteY256" fmla="*/ 290220 h 779412"/>
                <a:gd name="connsiteX257" fmla="*/ 757709 w 779412"/>
                <a:gd name="connsiteY257" fmla="*/ 292601 h 779412"/>
                <a:gd name="connsiteX258" fmla="*/ 25297 w 779412"/>
                <a:gd name="connsiteY258" fmla="*/ 280419 h 779412"/>
                <a:gd name="connsiteX259" fmla="*/ 16336 w 779412"/>
                <a:gd name="connsiteY259" fmla="*/ 277758 h 779412"/>
                <a:gd name="connsiteX260" fmla="*/ 20677 w 779412"/>
                <a:gd name="connsiteY260" fmla="*/ 264176 h 779412"/>
                <a:gd name="connsiteX261" fmla="*/ 29498 w 779412"/>
                <a:gd name="connsiteY261" fmla="*/ 267163 h 779412"/>
                <a:gd name="connsiteX262" fmla="*/ 25251 w 779412"/>
                <a:gd name="connsiteY262" fmla="*/ 280372 h 779412"/>
                <a:gd name="connsiteX263" fmla="*/ 749682 w 779412"/>
                <a:gd name="connsiteY263" fmla="*/ 266090 h 779412"/>
                <a:gd name="connsiteX264" fmla="*/ 744921 w 779412"/>
                <a:gd name="connsiteY264" fmla="*/ 253021 h 779412"/>
                <a:gd name="connsiteX265" fmla="*/ 753649 w 779412"/>
                <a:gd name="connsiteY265" fmla="*/ 249660 h 779412"/>
                <a:gd name="connsiteX266" fmla="*/ 758503 w 779412"/>
                <a:gd name="connsiteY266" fmla="*/ 263056 h 779412"/>
                <a:gd name="connsiteX267" fmla="*/ 749682 w 779412"/>
                <a:gd name="connsiteY267" fmla="*/ 266090 h 779412"/>
                <a:gd name="connsiteX268" fmla="*/ 34259 w 779412"/>
                <a:gd name="connsiteY268" fmla="*/ 254095 h 779412"/>
                <a:gd name="connsiteX269" fmla="*/ 25531 w 779412"/>
                <a:gd name="connsiteY269" fmla="*/ 250781 h 779412"/>
                <a:gd name="connsiteX270" fmla="*/ 30852 w 779412"/>
                <a:gd name="connsiteY270" fmla="*/ 237525 h 779412"/>
                <a:gd name="connsiteX271" fmla="*/ 39439 w 779412"/>
                <a:gd name="connsiteY271" fmla="*/ 241166 h 779412"/>
                <a:gd name="connsiteX272" fmla="*/ 34212 w 779412"/>
                <a:gd name="connsiteY272" fmla="*/ 254095 h 779412"/>
                <a:gd name="connsiteX273" fmla="*/ 739693 w 779412"/>
                <a:gd name="connsiteY273" fmla="*/ 240186 h 779412"/>
                <a:gd name="connsiteX274" fmla="*/ 733999 w 779412"/>
                <a:gd name="connsiteY274" fmla="*/ 227537 h 779412"/>
                <a:gd name="connsiteX275" fmla="*/ 742447 w 779412"/>
                <a:gd name="connsiteY275" fmla="*/ 223570 h 779412"/>
                <a:gd name="connsiteX276" fmla="*/ 748281 w 779412"/>
                <a:gd name="connsiteY276" fmla="*/ 236498 h 779412"/>
                <a:gd name="connsiteX277" fmla="*/ 739693 w 779412"/>
                <a:gd name="connsiteY277" fmla="*/ 240186 h 779412"/>
                <a:gd name="connsiteX278" fmla="*/ 45134 w 779412"/>
                <a:gd name="connsiteY278" fmla="*/ 228470 h 779412"/>
                <a:gd name="connsiteX279" fmla="*/ 36686 w 779412"/>
                <a:gd name="connsiteY279" fmla="*/ 224503 h 779412"/>
                <a:gd name="connsiteX280" fmla="*/ 42987 w 779412"/>
                <a:gd name="connsiteY280" fmla="*/ 211714 h 779412"/>
                <a:gd name="connsiteX281" fmla="*/ 51295 w 779412"/>
                <a:gd name="connsiteY281" fmla="*/ 215962 h 779412"/>
                <a:gd name="connsiteX282" fmla="*/ 45134 w 779412"/>
                <a:gd name="connsiteY282" fmla="*/ 228470 h 779412"/>
                <a:gd name="connsiteX283" fmla="*/ 727884 w 779412"/>
                <a:gd name="connsiteY283" fmla="*/ 215122 h 779412"/>
                <a:gd name="connsiteX284" fmla="*/ 721303 w 779412"/>
                <a:gd name="connsiteY284" fmla="*/ 202939 h 779412"/>
                <a:gd name="connsiteX285" fmla="*/ 729425 w 779412"/>
                <a:gd name="connsiteY285" fmla="*/ 198365 h 779412"/>
                <a:gd name="connsiteX286" fmla="*/ 736193 w 779412"/>
                <a:gd name="connsiteY286" fmla="*/ 210874 h 779412"/>
                <a:gd name="connsiteX287" fmla="*/ 727884 w 779412"/>
                <a:gd name="connsiteY287" fmla="*/ 215168 h 779412"/>
                <a:gd name="connsiteX288" fmla="*/ 57876 w 779412"/>
                <a:gd name="connsiteY288" fmla="*/ 203686 h 779412"/>
                <a:gd name="connsiteX289" fmla="*/ 49755 w 779412"/>
                <a:gd name="connsiteY289" fmla="*/ 199112 h 779412"/>
                <a:gd name="connsiteX290" fmla="*/ 56942 w 779412"/>
                <a:gd name="connsiteY290" fmla="*/ 186837 h 779412"/>
                <a:gd name="connsiteX291" fmla="*/ 64924 w 779412"/>
                <a:gd name="connsiteY291" fmla="*/ 191691 h 779412"/>
                <a:gd name="connsiteX292" fmla="*/ 57876 w 779412"/>
                <a:gd name="connsiteY292" fmla="*/ 203686 h 779412"/>
                <a:gd name="connsiteX293" fmla="*/ 714256 w 779412"/>
                <a:gd name="connsiteY293" fmla="*/ 190944 h 779412"/>
                <a:gd name="connsiteX294" fmla="*/ 706788 w 779412"/>
                <a:gd name="connsiteY294" fmla="*/ 179229 h 779412"/>
                <a:gd name="connsiteX295" fmla="*/ 714582 w 779412"/>
                <a:gd name="connsiteY295" fmla="*/ 174048 h 779412"/>
                <a:gd name="connsiteX296" fmla="*/ 722237 w 779412"/>
                <a:gd name="connsiteY296" fmla="*/ 186043 h 779412"/>
                <a:gd name="connsiteX297" fmla="*/ 714302 w 779412"/>
                <a:gd name="connsiteY297" fmla="*/ 190944 h 779412"/>
                <a:gd name="connsiteX298" fmla="*/ 72345 w 779412"/>
                <a:gd name="connsiteY298" fmla="*/ 179929 h 779412"/>
                <a:gd name="connsiteX299" fmla="*/ 64550 w 779412"/>
                <a:gd name="connsiteY299" fmla="*/ 174795 h 779412"/>
                <a:gd name="connsiteX300" fmla="*/ 72625 w 779412"/>
                <a:gd name="connsiteY300" fmla="*/ 163080 h 779412"/>
                <a:gd name="connsiteX301" fmla="*/ 80233 w 779412"/>
                <a:gd name="connsiteY301" fmla="*/ 168494 h 779412"/>
                <a:gd name="connsiteX302" fmla="*/ 72345 w 779412"/>
                <a:gd name="connsiteY302" fmla="*/ 179929 h 779412"/>
                <a:gd name="connsiteX303" fmla="*/ 698900 w 779412"/>
                <a:gd name="connsiteY303" fmla="*/ 167841 h 779412"/>
                <a:gd name="connsiteX304" fmla="*/ 690592 w 779412"/>
                <a:gd name="connsiteY304" fmla="*/ 156732 h 779412"/>
                <a:gd name="connsiteX305" fmla="*/ 697966 w 779412"/>
                <a:gd name="connsiteY305" fmla="*/ 151038 h 779412"/>
                <a:gd name="connsiteX306" fmla="*/ 706461 w 779412"/>
                <a:gd name="connsiteY306" fmla="*/ 162426 h 779412"/>
                <a:gd name="connsiteX307" fmla="*/ 698900 w 779412"/>
                <a:gd name="connsiteY307" fmla="*/ 167887 h 779412"/>
                <a:gd name="connsiteX308" fmla="*/ 88541 w 779412"/>
                <a:gd name="connsiteY308" fmla="*/ 157339 h 779412"/>
                <a:gd name="connsiteX309" fmla="*/ 81166 w 779412"/>
                <a:gd name="connsiteY309" fmla="*/ 151645 h 779412"/>
                <a:gd name="connsiteX310" fmla="*/ 90081 w 779412"/>
                <a:gd name="connsiteY310" fmla="*/ 140536 h 779412"/>
                <a:gd name="connsiteX311" fmla="*/ 97269 w 779412"/>
                <a:gd name="connsiteY311" fmla="*/ 146510 h 779412"/>
                <a:gd name="connsiteX312" fmla="*/ 88588 w 779412"/>
                <a:gd name="connsiteY312" fmla="*/ 157339 h 779412"/>
                <a:gd name="connsiteX313" fmla="*/ 681864 w 779412"/>
                <a:gd name="connsiteY313" fmla="*/ 145904 h 779412"/>
                <a:gd name="connsiteX314" fmla="*/ 672762 w 779412"/>
                <a:gd name="connsiteY314" fmla="*/ 135402 h 779412"/>
                <a:gd name="connsiteX315" fmla="*/ 679717 w 779412"/>
                <a:gd name="connsiteY315" fmla="*/ 129148 h 779412"/>
                <a:gd name="connsiteX316" fmla="*/ 689052 w 779412"/>
                <a:gd name="connsiteY316" fmla="*/ 139883 h 779412"/>
                <a:gd name="connsiteX317" fmla="*/ 681864 w 779412"/>
                <a:gd name="connsiteY317" fmla="*/ 145857 h 779412"/>
                <a:gd name="connsiteX318" fmla="*/ 106277 w 779412"/>
                <a:gd name="connsiteY318" fmla="*/ 135962 h 779412"/>
                <a:gd name="connsiteX319" fmla="*/ 99323 w 779412"/>
                <a:gd name="connsiteY319" fmla="*/ 129754 h 779412"/>
                <a:gd name="connsiteX320" fmla="*/ 109031 w 779412"/>
                <a:gd name="connsiteY320" fmla="*/ 119299 h 779412"/>
                <a:gd name="connsiteX321" fmla="*/ 115752 w 779412"/>
                <a:gd name="connsiteY321" fmla="*/ 125787 h 779412"/>
                <a:gd name="connsiteX322" fmla="*/ 106277 w 779412"/>
                <a:gd name="connsiteY322" fmla="*/ 135962 h 779412"/>
                <a:gd name="connsiteX323" fmla="*/ 663287 w 779412"/>
                <a:gd name="connsiteY323" fmla="*/ 125274 h 779412"/>
                <a:gd name="connsiteX324" fmla="*/ 653439 w 779412"/>
                <a:gd name="connsiteY324" fmla="*/ 115472 h 779412"/>
                <a:gd name="connsiteX325" fmla="*/ 659927 w 779412"/>
                <a:gd name="connsiteY325" fmla="*/ 108751 h 779412"/>
                <a:gd name="connsiteX326" fmla="*/ 670009 w 779412"/>
                <a:gd name="connsiteY326" fmla="*/ 118786 h 779412"/>
                <a:gd name="connsiteX327" fmla="*/ 663287 w 779412"/>
                <a:gd name="connsiteY327" fmla="*/ 125274 h 779412"/>
                <a:gd name="connsiteX328" fmla="*/ 125554 w 779412"/>
                <a:gd name="connsiteY328" fmla="*/ 115985 h 779412"/>
                <a:gd name="connsiteX329" fmla="*/ 119066 w 779412"/>
                <a:gd name="connsiteY329" fmla="*/ 109264 h 779412"/>
                <a:gd name="connsiteX330" fmla="*/ 129474 w 779412"/>
                <a:gd name="connsiteY330" fmla="*/ 99556 h 779412"/>
                <a:gd name="connsiteX331" fmla="*/ 135728 w 779412"/>
                <a:gd name="connsiteY331" fmla="*/ 106511 h 779412"/>
                <a:gd name="connsiteX332" fmla="*/ 125554 w 779412"/>
                <a:gd name="connsiteY332" fmla="*/ 115985 h 779412"/>
                <a:gd name="connsiteX333" fmla="*/ 643264 w 779412"/>
                <a:gd name="connsiteY333" fmla="*/ 106044 h 779412"/>
                <a:gd name="connsiteX334" fmla="*/ 632763 w 779412"/>
                <a:gd name="connsiteY334" fmla="*/ 96942 h 779412"/>
                <a:gd name="connsiteX335" fmla="*/ 638737 w 779412"/>
                <a:gd name="connsiteY335" fmla="*/ 89754 h 779412"/>
                <a:gd name="connsiteX336" fmla="*/ 649519 w 779412"/>
                <a:gd name="connsiteY336" fmla="*/ 99043 h 779412"/>
                <a:gd name="connsiteX337" fmla="*/ 643311 w 779412"/>
                <a:gd name="connsiteY337" fmla="*/ 105997 h 779412"/>
                <a:gd name="connsiteX338" fmla="*/ 146230 w 779412"/>
                <a:gd name="connsiteY338" fmla="*/ 97456 h 779412"/>
                <a:gd name="connsiteX339" fmla="*/ 140256 w 779412"/>
                <a:gd name="connsiteY339" fmla="*/ 90268 h 779412"/>
                <a:gd name="connsiteX340" fmla="*/ 151365 w 779412"/>
                <a:gd name="connsiteY340" fmla="*/ 81353 h 779412"/>
                <a:gd name="connsiteX341" fmla="*/ 157059 w 779412"/>
                <a:gd name="connsiteY341" fmla="*/ 88728 h 779412"/>
                <a:gd name="connsiteX342" fmla="*/ 146230 w 779412"/>
                <a:gd name="connsiteY342" fmla="*/ 97456 h 779412"/>
                <a:gd name="connsiteX343" fmla="*/ 621887 w 779412"/>
                <a:gd name="connsiteY343" fmla="*/ 88308 h 779412"/>
                <a:gd name="connsiteX344" fmla="*/ 610732 w 779412"/>
                <a:gd name="connsiteY344" fmla="*/ 80000 h 779412"/>
                <a:gd name="connsiteX345" fmla="*/ 616147 w 779412"/>
                <a:gd name="connsiteY345" fmla="*/ 72392 h 779412"/>
                <a:gd name="connsiteX346" fmla="*/ 627582 w 779412"/>
                <a:gd name="connsiteY346" fmla="*/ 80887 h 779412"/>
                <a:gd name="connsiteX347" fmla="*/ 621887 w 779412"/>
                <a:gd name="connsiteY347" fmla="*/ 88261 h 779412"/>
                <a:gd name="connsiteX348" fmla="*/ 168167 w 779412"/>
                <a:gd name="connsiteY348" fmla="*/ 80466 h 779412"/>
                <a:gd name="connsiteX349" fmla="*/ 162706 w 779412"/>
                <a:gd name="connsiteY349" fmla="*/ 72905 h 779412"/>
                <a:gd name="connsiteX350" fmla="*/ 174422 w 779412"/>
                <a:gd name="connsiteY350" fmla="*/ 64831 h 779412"/>
                <a:gd name="connsiteX351" fmla="*/ 179602 w 779412"/>
                <a:gd name="connsiteY351" fmla="*/ 72625 h 779412"/>
                <a:gd name="connsiteX352" fmla="*/ 168167 w 779412"/>
                <a:gd name="connsiteY352" fmla="*/ 80513 h 779412"/>
                <a:gd name="connsiteX353" fmla="*/ 599250 w 779412"/>
                <a:gd name="connsiteY353" fmla="*/ 72112 h 779412"/>
                <a:gd name="connsiteX354" fmla="*/ 587489 w 779412"/>
                <a:gd name="connsiteY354" fmla="*/ 64644 h 779412"/>
                <a:gd name="connsiteX355" fmla="*/ 592343 w 779412"/>
                <a:gd name="connsiteY355" fmla="*/ 56663 h 779412"/>
                <a:gd name="connsiteX356" fmla="*/ 604385 w 779412"/>
                <a:gd name="connsiteY356" fmla="*/ 64317 h 779412"/>
                <a:gd name="connsiteX357" fmla="*/ 599250 w 779412"/>
                <a:gd name="connsiteY357" fmla="*/ 72112 h 779412"/>
                <a:gd name="connsiteX358" fmla="*/ 191271 w 779412"/>
                <a:gd name="connsiteY358" fmla="*/ 65111 h 779412"/>
                <a:gd name="connsiteX359" fmla="*/ 186417 w 779412"/>
                <a:gd name="connsiteY359" fmla="*/ 57129 h 779412"/>
                <a:gd name="connsiteX360" fmla="*/ 198646 w 779412"/>
                <a:gd name="connsiteY360" fmla="*/ 49941 h 779412"/>
                <a:gd name="connsiteX361" fmla="*/ 203220 w 779412"/>
                <a:gd name="connsiteY361" fmla="*/ 58063 h 779412"/>
                <a:gd name="connsiteX362" fmla="*/ 191271 w 779412"/>
                <a:gd name="connsiteY362" fmla="*/ 65111 h 779412"/>
                <a:gd name="connsiteX363" fmla="*/ 575540 w 779412"/>
                <a:gd name="connsiteY363" fmla="*/ 57643 h 779412"/>
                <a:gd name="connsiteX364" fmla="*/ 563265 w 779412"/>
                <a:gd name="connsiteY364" fmla="*/ 51062 h 779412"/>
                <a:gd name="connsiteX365" fmla="*/ 567512 w 779412"/>
                <a:gd name="connsiteY365" fmla="*/ 42753 h 779412"/>
                <a:gd name="connsiteX366" fmla="*/ 580067 w 779412"/>
                <a:gd name="connsiteY366" fmla="*/ 49521 h 779412"/>
                <a:gd name="connsiteX367" fmla="*/ 575493 w 779412"/>
                <a:gd name="connsiteY367" fmla="*/ 57643 h 779412"/>
                <a:gd name="connsiteX368" fmla="*/ 215448 w 779412"/>
                <a:gd name="connsiteY368" fmla="*/ 51482 h 779412"/>
                <a:gd name="connsiteX369" fmla="*/ 211154 w 779412"/>
                <a:gd name="connsiteY369" fmla="*/ 43174 h 779412"/>
                <a:gd name="connsiteX370" fmla="*/ 223896 w 779412"/>
                <a:gd name="connsiteY370" fmla="*/ 36873 h 779412"/>
                <a:gd name="connsiteX371" fmla="*/ 227864 w 779412"/>
                <a:gd name="connsiteY371" fmla="*/ 45321 h 779412"/>
                <a:gd name="connsiteX372" fmla="*/ 215448 w 779412"/>
                <a:gd name="connsiteY372" fmla="*/ 51482 h 779412"/>
                <a:gd name="connsiteX373" fmla="*/ 550756 w 779412"/>
                <a:gd name="connsiteY373" fmla="*/ 44947 h 779412"/>
                <a:gd name="connsiteX374" fmla="*/ 538014 w 779412"/>
                <a:gd name="connsiteY374" fmla="*/ 39300 h 779412"/>
                <a:gd name="connsiteX375" fmla="*/ 541654 w 779412"/>
                <a:gd name="connsiteY375" fmla="*/ 30712 h 779412"/>
                <a:gd name="connsiteX376" fmla="*/ 554676 w 779412"/>
                <a:gd name="connsiteY376" fmla="*/ 36499 h 779412"/>
                <a:gd name="connsiteX377" fmla="*/ 550709 w 779412"/>
                <a:gd name="connsiteY377" fmla="*/ 44947 h 779412"/>
                <a:gd name="connsiteX378" fmla="*/ 240512 w 779412"/>
                <a:gd name="connsiteY378" fmla="*/ 39720 h 779412"/>
                <a:gd name="connsiteX379" fmla="*/ 236825 w 779412"/>
                <a:gd name="connsiteY379" fmla="*/ 31132 h 779412"/>
                <a:gd name="connsiteX380" fmla="*/ 249987 w 779412"/>
                <a:gd name="connsiteY380" fmla="*/ 25811 h 779412"/>
                <a:gd name="connsiteX381" fmla="*/ 253348 w 779412"/>
                <a:gd name="connsiteY381" fmla="*/ 34539 h 779412"/>
                <a:gd name="connsiteX382" fmla="*/ 240512 w 779412"/>
                <a:gd name="connsiteY382" fmla="*/ 39767 h 779412"/>
                <a:gd name="connsiteX383" fmla="*/ 525132 w 779412"/>
                <a:gd name="connsiteY383" fmla="*/ 34119 h 779412"/>
                <a:gd name="connsiteX384" fmla="*/ 512016 w 779412"/>
                <a:gd name="connsiteY384" fmla="*/ 29405 h 779412"/>
                <a:gd name="connsiteX385" fmla="*/ 515003 w 779412"/>
                <a:gd name="connsiteY385" fmla="*/ 20583 h 779412"/>
                <a:gd name="connsiteX386" fmla="*/ 528446 w 779412"/>
                <a:gd name="connsiteY386" fmla="*/ 25438 h 779412"/>
                <a:gd name="connsiteX387" fmla="*/ 525132 w 779412"/>
                <a:gd name="connsiteY387" fmla="*/ 34166 h 779412"/>
                <a:gd name="connsiteX388" fmla="*/ 266416 w 779412"/>
                <a:gd name="connsiteY388" fmla="*/ 29778 h 779412"/>
                <a:gd name="connsiteX389" fmla="*/ 263383 w 779412"/>
                <a:gd name="connsiteY389" fmla="*/ 20957 h 779412"/>
                <a:gd name="connsiteX390" fmla="*/ 276918 w 779412"/>
                <a:gd name="connsiteY390" fmla="*/ 16569 h 779412"/>
                <a:gd name="connsiteX391" fmla="*/ 279625 w 779412"/>
                <a:gd name="connsiteY391" fmla="*/ 25531 h 779412"/>
                <a:gd name="connsiteX392" fmla="*/ 266416 w 779412"/>
                <a:gd name="connsiteY392" fmla="*/ 29778 h 779412"/>
                <a:gd name="connsiteX393" fmla="*/ 498807 w 779412"/>
                <a:gd name="connsiteY393" fmla="*/ 25157 h 779412"/>
                <a:gd name="connsiteX394" fmla="*/ 485412 w 779412"/>
                <a:gd name="connsiteY394" fmla="*/ 21424 h 779412"/>
                <a:gd name="connsiteX395" fmla="*/ 487746 w 779412"/>
                <a:gd name="connsiteY395" fmla="*/ 12369 h 779412"/>
                <a:gd name="connsiteX396" fmla="*/ 501468 w 779412"/>
                <a:gd name="connsiteY396" fmla="*/ 16196 h 779412"/>
                <a:gd name="connsiteX397" fmla="*/ 498807 w 779412"/>
                <a:gd name="connsiteY397" fmla="*/ 25157 h 779412"/>
                <a:gd name="connsiteX398" fmla="*/ 293021 w 779412"/>
                <a:gd name="connsiteY398" fmla="*/ 21750 h 779412"/>
                <a:gd name="connsiteX399" fmla="*/ 290640 w 779412"/>
                <a:gd name="connsiteY399" fmla="*/ 12695 h 779412"/>
                <a:gd name="connsiteX400" fmla="*/ 304456 w 779412"/>
                <a:gd name="connsiteY400" fmla="*/ 9335 h 779412"/>
                <a:gd name="connsiteX401" fmla="*/ 306510 w 779412"/>
                <a:gd name="connsiteY401" fmla="*/ 18436 h 779412"/>
                <a:gd name="connsiteX402" fmla="*/ 293021 w 779412"/>
                <a:gd name="connsiteY402" fmla="*/ 21704 h 779412"/>
                <a:gd name="connsiteX403" fmla="*/ 471923 w 779412"/>
                <a:gd name="connsiteY403" fmla="*/ 18203 h 779412"/>
                <a:gd name="connsiteX404" fmla="*/ 458294 w 779412"/>
                <a:gd name="connsiteY404" fmla="*/ 15449 h 779412"/>
                <a:gd name="connsiteX405" fmla="*/ 459975 w 779412"/>
                <a:gd name="connsiteY405" fmla="*/ 6254 h 779412"/>
                <a:gd name="connsiteX406" fmla="*/ 473930 w 779412"/>
                <a:gd name="connsiteY406" fmla="*/ 9055 h 779412"/>
                <a:gd name="connsiteX407" fmla="*/ 471923 w 779412"/>
                <a:gd name="connsiteY407" fmla="*/ 18156 h 779412"/>
                <a:gd name="connsiteX408" fmla="*/ 320138 w 779412"/>
                <a:gd name="connsiteY408" fmla="*/ 15682 h 779412"/>
                <a:gd name="connsiteX409" fmla="*/ 318411 w 779412"/>
                <a:gd name="connsiteY409" fmla="*/ 6488 h 779412"/>
                <a:gd name="connsiteX410" fmla="*/ 332460 w 779412"/>
                <a:gd name="connsiteY410" fmla="*/ 4154 h 779412"/>
                <a:gd name="connsiteX411" fmla="*/ 333814 w 779412"/>
                <a:gd name="connsiteY411" fmla="*/ 13395 h 779412"/>
                <a:gd name="connsiteX412" fmla="*/ 320092 w 779412"/>
                <a:gd name="connsiteY412" fmla="*/ 15682 h 779412"/>
                <a:gd name="connsiteX413" fmla="*/ 444619 w 779412"/>
                <a:gd name="connsiteY413" fmla="*/ 13256 h 779412"/>
                <a:gd name="connsiteX414" fmla="*/ 430850 w 779412"/>
                <a:gd name="connsiteY414" fmla="*/ 11528 h 779412"/>
                <a:gd name="connsiteX415" fmla="*/ 431830 w 779412"/>
                <a:gd name="connsiteY415" fmla="*/ 2240 h 779412"/>
                <a:gd name="connsiteX416" fmla="*/ 445972 w 779412"/>
                <a:gd name="connsiteY416" fmla="*/ 4014 h 779412"/>
                <a:gd name="connsiteX417" fmla="*/ 444619 w 779412"/>
                <a:gd name="connsiteY417" fmla="*/ 13256 h 779412"/>
                <a:gd name="connsiteX418" fmla="*/ 347630 w 779412"/>
                <a:gd name="connsiteY418" fmla="*/ 11669 h 779412"/>
                <a:gd name="connsiteX419" fmla="*/ 346603 w 779412"/>
                <a:gd name="connsiteY419" fmla="*/ 2380 h 779412"/>
                <a:gd name="connsiteX420" fmla="*/ 360792 w 779412"/>
                <a:gd name="connsiteY420" fmla="*/ 1073 h 779412"/>
                <a:gd name="connsiteX421" fmla="*/ 361492 w 779412"/>
                <a:gd name="connsiteY421" fmla="*/ 10362 h 779412"/>
                <a:gd name="connsiteX422" fmla="*/ 347676 w 779412"/>
                <a:gd name="connsiteY422" fmla="*/ 11622 h 779412"/>
                <a:gd name="connsiteX423" fmla="*/ 416987 w 779412"/>
                <a:gd name="connsiteY423" fmla="*/ 10315 h 779412"/>
                <a:gd name="connsiteX424" fmla="*/ 403125 w 779412"/>
                <a:gd name="connsiteY424" fmla="*/ 9568 h 779412"/>
                <a:gd name="connsiteX425" fmla="*/ 403452 w 779412"/>
                <a:gd name="connsiteY425" fmla="*/ 233 h 779412"/>
                <a:gd name="connsiteX426" fmla="*/ 417641 w 779412"/>
                <a:gd name="connsiteY426" fmla="*/ 980 h 779412"/>
                <a:gd name="connsiteX427" fmla="*/ 416987 w 779412"/>
                <a:gd name="connsiteY427" fmla="*/ 10268 h 779412"/>
                <a:gd name="connsiteX428" fmla="*/ 375307 w 779412"/>
                <a:gd name="connsiteY428" fmla="*/ 9615 h 779412"/>
                <a:gd name="connsiteX429" fmla="*/ 374981 w 779412"/>
                <a:gd name="connsiteY429" fmla="*/ 280 h 779412"/>
                <a:gd name="connsiteX430" fmla="*/ 389216 w 779412"/>
                <a:gd name="connsiteY430" fmla="*/ 0 h 779412"/>
                <a:gd name="connsiteX431" fmla="*/ 389216 w 779412"/>
                <a:gd name="connsiteY431" fmla="*/ 9335 h 779412"/>
                <a:gd name="connsiteX432" fmla="*/ 375354 w 779412"/>
                <a:gd name="connsiteY432" fmla="*/ 9615 h 7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779412" h="779412">
                  <a:moveTo>
                    <a:pt x="389963" y="779366"/>
                  </a:moveTo>
                  <a:lnTo>
                    <a:pt x="389963" y="770031"/>
                  </a:lnTo>
                  <a:cubicBezTo>
                    <a:pt x="394631" y="770031"/>
                    <a:pt x="399251" y="769938"/>
                    <a:pt x="403872" y="769798"/>
                  </a:cubicBezTo>
                  <a:lnTo>
                    <a:pt x="404199" y="779133"/>
                  </a:lnTo>
                  <a:cubicBezTo>
                    <a:pt x="399485" y="779319"/>
                    <a:pt x="394724" y="779413"/>
                    <a:pt x="389963" y="779413"/>
                  </a:cubicBezTo>
                  <a:close/>
                  <a:moveTo>
                    <a:pt x="375728" y="779133"/>
                  </a:moveTo>
                  <a:cubicBezTo>
                    <a:pt x="370967" y="778946"/>
                    <a:pt x="366253" y="778713"/>
                    <a:pt x="361538" y="778386"/>
                  </a:cubicBezTo>
                  <a:lnTo>
                    <a:pt x="362192" y="769098"/>
                  </a:lnTo>
                  <a:cubicBezTo>
                    <a:pt x="366813" y="769425"/>
                    <a:pt x="371433" y="769658"/>
                    <a:pt x="376054" y="769845"/>
                  </a:cubicBezTo>
                  <a:lnTo>
                    <a:pt x="375728" y="779180"/>
                  </a:lnTo>
                  <a:close/>
                  <a:moveTo>
                    <a:pt x="418388" y="778340"/>
                  </a:moveTo>
                  <a:lnTo>
                    <a:pt x="417688" y="769051"/>
                  </a:lnTo>
                  <a:cubicBezTo>
                    <a:pt x="422308" y="768725"/>
                    <a:pt x="426929" y="768304"/>
                    <a:pt x="431503" y="767791"/>
                  </a:cubicBezTo>
                  <a:lnTo>
                    <a:pt x="432530" y="777079"/>
                  </a:lnTo>
                  <a:cubicBezTo>
                    <a:pt x="427816" y="777593"/>
                    <a:pt x="423102" y="778013"/>
                    <a:pt x="418341" y="778386"/>
                  </a:cubicBezTo>
                  <a:close/>
                  <a:moveTo>
                    <a:pt x="347350" y="777079"/>
                  </a:moveTo>
                  <a:cubicBezTo>
                    <a:pt x="342635" y="776566"/>
                    <a:pt x="337921" y="775959"/>
                    <a:pt x="333207" y="775306"/>
                  </a:cubicBezTo>
                  <a:lnTo>
                    <a:pt x="334561" y="766064"/>
                  </a:lnTo>
                  <a:cubicBezTo>
                    <a:pt x="339135" y="766718"/>
                    <a:pt x="343709" y="767324"/>
                    <a:pt x="348330" y="767791"/>
                  </a:cubicBezTo>
                  <a:lnTo>
                    <a:pt x="347350" y="777079"/>
                  </a:lnTo>
                  <a:close/>
                  <a:moveTo>
                    <a:pt x="446672" y="775212"/>
                  </a:moveTo>
                  <a:lnTo>
                    <a:pt x="445319" y="765971"/>
                  </a:lnTo>
                  <a:cubicBezTo>
                    <a:pt x="449939" y="765317"/>
                    <a:pt x="454467" y="764524"/>
                    <a:pt x="459041" y="763730"/>
                  </a:cubicBezTo>
                  <a:lnTo>
                    <a:pt x="460721" y="772925"/>
                  </a:lnTo>
                  <a:cubicBezTo>
                    <a:pt x="456054" y="773766"/>
                    <a:pt x="451386" y="774559"/>
                    <a:pt x="446672" y="775259"/>
                  </a:cubicBezTo>
                  <a:close/>
                  <a:moveTo>
                    <a:pt x="319158" y="772972"/>
                  </a:moveTo>
                  <a:cubicBezTo>
                    <a:pt x="314491" y="772132"/>
                    <a:pt x="309824" y="771198"/>
                    <a:pt x="305203" y="770172"/>
                  </a:cubicBezTo>
                  <a:lnTo>
                    <a:pt x="307210" y="761070"/>
                  </a:lnTo>
                  <a:cubicBezTo>
                    <a:pt x="311737" y="762050"/>
                    <a:pt x="316265" y="762984"/>
                    <a:pt x="320839" y="763824"/>
                  </a:cubicBezTo>
                  <a:lnTo>
                    <a:pt x="319158" y="773019"/>
                  </a:lnTo>
                  <a:close/>
                  <a:moveTo>
                    <a:pt x="474677" y="770078"/>
                  </a:moveTo>
                  <a:lnTo>
                    <a:pt x="472623" y="760977"/>
                  </a:lnTo>
                  <a:cubicBezTo>
                    <a:pt x="477151" y="759950"/>
                    <a:pt x="481678" y="758876"/>
                    <a:pt x="486112" y="757710"/>
                  </a:cubicBezTo>
                  <a:lnTo>
                    <a:pt x="488446" y="766764"/>
                  </a:lnTo>
                  <a:cubicBezTo>
                    <a:pt x="483872" y="767978"/>
                    <a:pt x="479251" y="769098"/>
                    <a:pt x="474630" y="770125"/>
                  </a:cubicBezTo>
                  <a:close/>
                  <a:moveTo>
                    <a:pt x="291387" y="766811"/>
                  </a:moveTo>
                  <a:cubicBezTo>
                    <a:pt x="286767" y="765598"/>
                    <a:pt x="282239" y="764337"/>
                    <a:pt x="277665" y="762984"/>
                  </a:cubicBezTo>
                  <a:lnTo>
                    <a:pt x="280325" y="754022"/>
                  </a:lnTo>
                  <a:cubicBezTo>
                    <a:pt x="284760" y="755376"/>
                    <a:pt x="289193" y="756589"/>
                    <a:pt x="293721" y="757756"/>
                  </a:cubicBezTo>
                  <a:lnTo>
                    <a:pt x="291387" y="766811"/>
                  </a:lnTo>
                  <a:close/>
                  <a:moveTo>
                    <a:pt x="502215" y="762890"/>
                  </a:moveTo>
                  <a:lnTo>
                    <a:pt x="499507" y="753929"/>
                  </a:lnTo>
                  <a:cubicBezTo>
                    <a:pt x="503942" y="752575"/>
                    <a:pt x="508376" y="751175"/>
                    <a:pt x="512716" y="749681"/>
                  </a:cubicBezTo>
                  <a:lnTo>
                    <a:pt x="515750" y="758503"/>
                  </a:lnTo>
                  <a:cubicBezTo>
                    <a:pt x="511269" y="760043"/>
                    <a:pt x="506742" y="761490"/>
                    <a:pt x="502215" y="762844"/>
                  </a:cubicBezTo>
                  <a:close/>
                  <a:moveTo>
                    <a:pt x="264129" y="758643"/>
                  </a:moveTo>
                  <a:cubicBezTo>
                    <a:pt x="259602" y="757103"/>
                    <a:pt x="255121" y="755516"/>
                    <a:pt x="250687" y="753789"/>
                  </a:cubicBezTo>
                  <a:lnTo>
                    <a:pt x="254001" y="745061"/>
                  </a:lnTo>
                  <a:cubicBezTo>
                    <a:pt x="258342" y="746741"/>
                    <a:pt x="262682" y="748281"/>
                    <a:pt x="267117" y="749775"/>
                  </a:cubicBezTo>
                  <a:lnTo>
                    <a:pt x="264129" y="758596"/>
                  </a:lnTo>
                  <a:close/>
                  <a:moveTo>
                    <a:pt x="529146" y="753695"/>
                  </a:moveTo>
                  <a:lnTo>
                    <a:pt x="525785" y="744967"/>
                  </a:lnTo>
                  <a:cubicBezTo>
                    <a:pt x="530126" y="743287"/>
                    <a:pt x="534373" y="741560"/>
                    <a:pt x="538620" y="739787"/>
                  </a:cubicBezTo>
                  <a:lnTo>
                    <a:pt x="542261" y="748375"/>
                  </a:lnTo>
                  <a:cubicBezTo>
                    <a:pt x="537921" y="750242"/>
                    <a:pt x="533533" y="752015"/>
                    <a:pt x="529099" y="753695"/>
                  </a:cubicBezTo>
                  <a:close/>
                  <a:moveTo>
                    <a:pt x="237432" y="748468"/>
                  </a:moveTo>
                  <a:cubicBezTo>
                    <a:pt x="233044" y="746601"/>
                    <a:pt x="228704" y="744641"/>
                    <a:pt x="224410" y="742634"/>
                  </a:cubicBezTo>
                  <a:lnTo>
                    <a:pt x="228377" y="734186"/>
                  </a:lnTo>
                  <a:cubicBezTo>
                    <a:pt x="232577" y="736146"/>
                    <a:pt x="236825" y="738060"/>
                    <a:pt x="241072" y="739880"/>
                  </a:cubicBezTo>
                  <a:lnTo>
                    <a:pt x="237432" y="748468"/>
                  </a:lnTo>
                  <a:close/>
                  <a:moveTo>
                    <a:pt x="555236" y="742587"/>
                  </a:moveTo>
                  <a:lnTo>
                    <a:pt x="551269" y="734139"/>
                  </a:lnTo>
                  <a:cubicBezTo>
                    <a:pt x="555470" y="732179"/>
                    <a:pt x="559624" y="730125"/>
                    <a:pt x="563685" y="728025"/>
                  </a:cubicBezTo>
                  <a:lnTo>
                    <a:pt x="567979" y="736333"/>
                  </a:lnTo>
                  <a:cubicBezTo>
                    <a:pt x="563778" y="738480"/>
                    <a:pt x="559531" y="740580"/>
                    <a:pt x="555236" y="742587"/>
                  </a:cubicBezTo>
                  <a:close/>
                  <a:moveTo>
                    <a:pt x="211621" y="736379"/>
                  </a:moveTo>
                  <a:cubicBezTo>
                    <a:pt x="207374" y="734186"/>
                    <a:pt x="203220" y="731945"/>
                    <a:pt x="199065" y="729612"/>
                  </a:cubicBezTo>
                  <a:lnTo>
                    <a:pt x="203640" y="721490"/>
                  </a:lnTo>
                  <a:cubicBezTo>
                    <a:pt x="207700" y="723777"/>
                    <a:pt x="211761" y="725971"/>
                    <a:pt x="215915" y="728071"/>
                  </a:cubicBezTo>
                  <a:lnTo>
                    <a:pt x="211621" y="736379"/>
                  </a:lnTo>
                  <a:close/>
                  <a:moveTo>
                    <a:pt x="580487" y="729612"/>
                  </a:moveTo>
                  <a:lnTo>
                    <a:pt x="575913" y="721490"/>
                  </a:lnTo>
                  <a:cubicBezTo>
                    <a:pt x="579927" y="719203"/>
                    <a:pt x="583941" y="716870"/>
                    <a:pt x="587862" y="714489"/>
                  </a:cubicBezTo>
                  <a:lnTo>
                    <a:pt x="592716" y="722470"/>
                  </a:lnTo>
                  <a:cubicBezTo>
                    <a:pt x="588702" y="724944"/>
                    <a:pt x="584595" y="727325"/>
                    <a:pt x="580441" y="729658"/>
                  </a:cubicBezTo>
                  <a:close/>
                  <a:moveTo>
                    <a:pt x="186744" y="722424"/>
                  </a:moveTo>
                  <a:cubicBezTo>
                    <a:pt x="182683" y="719950"/>
                    <a:pt x="178669" y="717383"/>
                    <a:pt x="174702" y="714769"/>
                  </a:cubicBezTo>
                  <a:lnTo>
                    <a:pt x="179882" y="706974"/>
                  </a:lnTo>
                  <a:cubicBezTo>
                    <a:pt x="183756" y="709542"/>
                    <a:pt x="187677" y="712015"/>
                    <a:pt x="191598" y="714442"/>
                  </a:cubicBezTo>
                  <a:lnTo>
                    <a:pt x="186744" y="722424"/>
                  </a:lnTo>
                  <a:close/>
                  <a:moveTo>
                    <a:pt x="604711" y="714769"/>
                  </a:moveTo>
                  <a:lnTo>
                    <a:pt x="599530" y="706974"/>
                  </a:lnTo>
                  <a:cubicBezTo>
                    <a:pt x="603404" y="704407"/>
                    <a:pt x="607185" y="701794"/>
                    <a:pt x="610966" y="699087"/>
                  </a:cubicBezTo>
                  <a:lnTo>
                    <a:pt x="616380" y="706694"/>
                  </a:lnTo>
                  <a:cubicBezTo>
                    <a:pt x="612506" y="709448"/>
                    <a:pt x="608632" y="712155"/>
                    <a:pt x="604665" y="714769"/>
                  </a:cubicBezTo>
                  <a:close/>
                  <a:moveTo>
                    <a:pt x="162986" y="706648"/>
                  </a:moveTo>
                  <a:cubicBezTo>
                    <a:pt x="159112" y="703894"/>
                    <a:pt x="155332" y="701047"/>
                    <a:pt x="151551" y="698153"/>
                  </a:cubicBezTo>
                  <a:lnTo>
                    <a:pt x="157246" y="690779"/>
                  </a:lnTo>
                  <a:cubicBezTo>
                    <a:pt x="160933" y="693626"/>
                    <a:pt x="164620" y="696380"/>
                    <a:pt x="168400" y="699087"/>
                  </a:cubicBezTo>
                  <a:lnTo>
                    <a:pt x="162940" y="706648"/>
                  </a:lnTo>
                  <a:close/>
                  <a:moveTo>
                    <a:pt x="627815" y="698200"/>
                  </a:moveTo>
                  <a:lnTo>
                    <a:pt x="622121" y="690825"/>
                  </a:lnTo>
                  <a:cubicBezTo>
                    <a:pt x="625808" y="687978"/>
                    <a:pt x="629402" y="685084"/>
                    <a:pt x="632949" y="682144"/>
                  </a:cubicBezTo>
                  <a:lnTo>
                    <a:pt x="638923" y="689332"/>
                  </a:lnTo>
                  <a:cubicBezTo>
                    <a:pt x="635283" y="692366"/>
                    <a:pt x="631596" y="695306"/>
                    <a:pt x="627815" y="698246"/>
                  </a:cubicBezTo>
                  <a:close/>
                  <a:moveTo>
                    <a:pt x="140443" y="689238"/>
                  </a:moveTo>
                  <a:cubicBezTo>
                    <a:pt x="136802" y="686205"/>
                    <a:pt x="133208" y="683077"/>
                    <a:pt x="129661" y="679903"/>
                  </a:cubicBezTo>
                  <a:lnTo>
                    <a:pt x="135915" y="672949"/>
                  </a:lnTo>
                  <a:cubicBezTo>
                    <a:pt x="139369" y="676030"/>
                    <a:pt x="142870" y="679063"/>
                    <a:pt x="146417" y="682051"/>
                  </a:cubicBezTo>
                  <a:lnTo>
                    <a:pt x="140443" y="689238"/>
                  </a:lnTo>
                  <a:close/>
                  <a:moveTo>
                    <a:pt x="649659" y="679997"/>
                  </a:moveTo>
                  <a:lnTo>
                    <a:pt x="643451" y="673042"/>
                  </a:lnTo>
                  <a:cubicBezTo>
                    <a:pt x="646905" y="669962"/>
                    <a:pt x="650312" y="666788"/>
                    <a:pt x="653626" y="663567"/>
                  </a:cubicBezTo>
                  <a:lnTo>
                    <a:pt x="660114" y="670289"/>
                  </a:lnTo>
                  <a:cubicBezTo>
                    <a:pt x="656706" y="673603"/>
                    <a:pt x="653206" y="676823"/>
                    <a:pt x="649705" y="679997"/>
                  </a:cubicBezTo>
                  <a:close/>
                  <a:moveTo>
                    <a:pt x="119253" y="670242"/>
                  </a:moveTo>
                  <a:cubicBezTo>
                    <a:pt x="115845" y="666928"/>
                    <a:pt x="112485" y="663614"/>
                    <a:pt x="109171" y="660207"/>
                  </a:cubicBezTo>
                  <a:lnTo>
                    <a:pt x="115892" y="653719"/>
                  </a:lnTo>
                  <a:cubicBezTo>
                    <a:pt x="119112" y="657033"/>
                    <a:pt x="122380" y="660347"/>
                    <a:pt x="125740" y="663567"/>
                  </a:cubicBezTo>
                  <a:lnTo>
                    <a:pt x="119253" y="670289"/>
                  </a:lnTo>
                  <a:close/>
                  <a:moveTo>
                    <a:pt x="670195" y="660254"/>
                  </a:moveTo>
                  <a:lnTo>
                    <a:pt x="663474" y="653766"/>
                  </a:lnTo>
                  <a:cubicBezTo>
                    <a:pt x="666695" y="650452"/>
                    <a:pt x="669868" y="647045"/>
                    <a:pt x="672949" y="643591"/>
                  </a:cubicBezTo>
                  <a:lnTo>
                    <a:pt x="679903" y="649845"/>
                  </a:lnTo>
                  <a:cubicBezTo>
                    <a:pt x="676730" y="653393"/>
                    <a:pt x="673509" y="656846"/>
                    <a:pt x="670195" y="660254"/>
                  </a:cubicBezTo>
                  <a:close/>
                  <a:moveTo>
                    <a:pt x="99509" y="649752"/>
                  </a:moveTo>
                  <a:cubicBezTo>
                    <a:pt x="96335" y="646205"/>
                    <a:pt x="93255" y="642657"/>
                    <a:pt x="90221" y="639017"/>
                  </a:cubicBezTo>
                  <a:lnTo>
                    <a:pt x="97409" y="633043"/>
                  </a:lnTo>
                  <a:cubicBezTo>
                    <a:pt x="100396" y="636590"/>
                    <a:pt x="103430" y="640090"/>
                    <a:pt x="106511" y="643544"/>
                  </a:cubicBezTo>
                  <a:lnTo>
                    <a:pt x="99556" y="649799"/>
                  </a:lnTo>
                  <a:close/>
                  <a:moveTo>
                    <a:pt x="689192" y="639063"/>
                  </a:moveTo>
                  <a:lnTo>
                    <a:pt x="682004" y="633089"/>
                  </a:lnTo>
                  <a:cubicBezTo>
                    <a:pt x="684991" y="629542"/>
                    <a:pt x="687885" y="625901"/>
                    <a:pt x="690732" y="622261"/>
                  </a:cubicBezTo>
                  <a:lnTo>
                    <a:pt x="698107" y="627955"/>
                  </a:lnTo>
                  <a:cubicBezTo>
                    <a:pt x="695212" y="631689"/>
                    <a:pt x="692226" y="635423"/>
                    <a:pt x="689192" y="639063"/>
                  </a:cubicBezTo>
                  <a:close/>
                  <a:moveTo>
                    <a:pt x="81306" y="627909"/>
                  </a:moveTo>
                  <a:cubicBezTo>
                    <a:pt x="78413" y="624174"/>
                    <a:pt x="75566" y="620347"/>
                    <a:pt x="72812" y="616520"/>
                  </a:cubicBezTo>
                  <a:lnTo>
                    <a:pt x="80373" y="611059"/>
                  </a:lnTo>
                  <a:cubicBezTo>
                    <a:pt x="83080" y="614840"/>
                    <a:pt x="85834" y="618527"/>
                    <a:pt x="88681" y="622214"/>
                  </a:cubicBezTo>
                  <a:lnTo>
                    <a:pt x="81306" y="627909"/>
                  </a:lnTo>
                  <a:close/>
                  <a:moveTo>
                    <a:pt x="706648" y="616566"/>
                  </a:moveTo>
                  <a:lnTo>
                    <a:pt x="699087" y="611106"/>
                  </a:lnTo>
                  <a:cubicBezTo>
                    <a:pt x="701794" y="607325"/>
                    <a:pt x="704407" y="603544"/>
                    <a:pt x="706974" y="599670"/>
                  </a:cubicBezTo>
                  <a:lnTo>
                    <a:pt x="714769" y="604851"/>
                  </a:lnTo>
                  <a:cubicBezTo>
                    <a:pt x="712155" y="608819"/>
                    <a:pt x="709448" y="612693"/>
                    <a:pt x="706694" y="616566"/>
                  </a:cubicBezTo>
                  <a:close/>
                  <a:moveTo>
                    <a:pt x="64737" y="604805"/>
                  </a:moveTo>
                  <a:cubicBezTo>
                    <a:pt x="62123" y="600884"/>
                    <a:pt x="59556" y="596870"/>
                    <a:pt x="57082" y="592809"/>
                  </a:cubicBezTo>
                  <a:lnTo>
                    <a:pt x="65064" y="587955"/>
                  </a:lnTo>
                  <a:cubicBezTo>
                    <a:pt x="67491" y="591923"/>
                    <a:pt x="69965" y="595797"/>
                    <a:pt x="72532" y="599670"/>
                  </a:cubicBezTo>
                  <a:lnTo>
                    <a:pt x="64737" y="604851"/>
                  </a:lnTo>
                  <a:close/>
                  <a:moveTo>
                    <a:pt x="722377" y="592809"/>
                  </a:moveTo>
                  <a:lnTo>
                    <a:pt x="714396" y="587955"/>
                  </a:lnTo>
                  <a:cubicBezTo>
                    <a:pt x="716823" y="583988"/>
                    <a:pt x="719156" y="580021"/>
                    <a:pt x="721444" y="575960"/>
                  </a:cubicBezTo>
                  <a:lnTo>
                    <a:pt x="729565" y="580534"/>
                  </a:lnTo>
                  <a:cubicBezTo>
                    <a:pt x="727231" y="584688"/>
                    <a:pt x="724804" y="588749"/>
                    <a:pt x="722330" y="592809"/>
                  </a:cubicBezTo>
                  <a:close/>
                  <a:moveTo>
                    <a:pt x="49895" y="580581"/>
                  </a:moveTo>
                  <a:cubicBezTo>
                    <a:pt x="47561" y="576473"/>
                    <a:pt x="45320" y="572273"/>
                    <a:pt x="43127" y="568072"/>
                  </a:cubicBezTo>
                  <a:lnTo>
                    <a:pt x="51435" y="563778"/>
                  </a:lnTo>
                  <a:cubicBezTo>
                    <a:pt x="53535" y="567885"/>
                    <a:pt x="55729" y="571946"/>
                    <a:pt x="58016" y="575960"/>
                  </a:cubicBezTo>
                  <a:lnTo>
                    <a:pt x="49895" y="580534"/>
                  </a:lnTo>
                  <a:close/>
                  <a:moveTo>
                    <a:pt x="736379" y="567979"/>
                  </a:moveTo>
                  <a:lnTo>
                    <a:pt x="728071" y="563685"/>
                  </a:lnTo>
                  <a:cubicBezTo>
                    <a:pt x="730218" y="559577"/>
                    <a:pt x="732225" y="555377"/>
                    <a:pt x="734232" y="551176"/>
                  </a:cubicBezTo>
                  <a:lnTo>
                    <a:pt x="742680" y="555143"/>
                  </a:lnTo>
                  <a:cubicBezTo>
                    <a:pt x="740673" y="559437"/>
                    <a:pt x="738573" y="563732"/>
                    <a:pt x="736379" y="567932"/>
                  </a:cubicBezTo>
                  <a:close/>
                  <a:moveTo>
                    <a:pt x="36872" y="555330"/>
                  </a:moveTo>
                  <a:cubicBezTo>
                    <a:pt x="34866" y="551036"/>
                    <a:pt x="32905" y="546742"/>
                    <a:pt x="31085" y="542355"/>
                  </a:cubicBezTo>
                  <a:lnTo>
                    <a:pt x="39673" y="538714"/>
                  </a:lnTo>
                  <a:cubicBezTo>
                    <a:pt x="41493" y="542961"/>
                    <a:pt x="43360" y="547209"/>
                    <a:pt x="45320" y="551363"/>
                  </a:cubicBezTo>
                  <a:lnTo>
                    <a:pt x="36872" y="555330"/>
                  </a:lnTo>
                  <a:close/>
                  <a:moveTo>
                    <a:pt x="748468" y="542168"/>
                  </a:moveTo>
                  <a:lnTo>
                    <a:pt x="739880" y="538481"/>
                  </a:lnTo>
                  <a:cubicBezTo>
                    <a:pt x="741700" y="534233"/>
                    <a:pt x="743427" y="529893"/>
                    <a:pt x="745107" y="525552"/>
                  </a:cubicBezTo>
                  <a:lnTo>
                    <a:pt x="753836" y="528866"/>
                  </a:lnTo>
                  <a:cubicBezTo>
                    <a:pt x="752155" y="533300"/>
                    <a:pt x="750335" y="537734"/>
                    <a:pt x="748468" y="542121"/>
                  </a:cubicBezTo>
                  <a:close/>
                  <a:moveTo>
                    <a:pt x="25718" y="529239"/>
                  </a:moveTo>
                  <a:cubicBezTo>
                    <a:pt x="24037" y="524805"/>
                    <a:pt x="22404" y="520371"/>
                    <a:pt x="20863" y="515844"/>
                  </a:cubicBezTo>
                  <a:lnTo>
                    <a:pt x="29685" y="512810"/>
                  </a:lnTo>
                  <a:cubicBezTo>
                    <a:pt x="31178" y="517197"/>
                    <a:pt x="32765" y="521538"/>
                    <a:pt x="34399" y="525878"/>
                  </a:cubicBezTo>
                  <a:lnTo>
                    <a:pt x="25671" y="529239"/>
                  </a:lnTo>
                  <a:close/>
                  <a:moveTo>
                    <a:pt x="758643" y="515517"/>
                  </a:moveTo>
                  <a:lnTo>
                    <a:pt x="749821" y="512483"/>
                  </a:lnTo>
                  <a:cubicBezTo>
                    <a:pt x="751315" y="508096"/>
                    <a:pt x="752715" y="503661"/>
                    <a:pt x="754069" y="499228"/>
                  </a:cubicBezTo>
                  <a:lnTo>
                    <a:pt x="763030" y="501888"/>
                  </a:lnTo>
                  <a:cubicBezTo>
                    <a:pt x="761677" y="506462"/>
                    <a:pt x="760183" y="510989"/>
                    <a:pt x="758690" y="515517"/>
                  </a:cubicBezTo>
                  <a:close/>
                  <a:moveTo>
                    <a:pt x="16476" y="502308"/>
                  </a:moveTo>
                  <a:cubicBezTo>
                    <a:pt x="15122" y="497781"/>
                    <a:pt x="13815" y="493207"/>
                    <a:pt x="12602" y="488586"/>
                  </a:cubicBezTo>
                  <a:lnTo>
                    <a:pt x="21657" y="486205"/>
                  </a:lnTo>
                  <a:cubicBezTo>
                    <a:pt x="22823" y="490686"/>
                    <a:pt x="24084" y="495167"/>
                    <a:pt x="25437" y="499601"/>
                  </a:cubicBezTo>
                  <a:lnTo>
                    <a:pt x="16476" y="502308"/>
                  </a:lnTo>
                  <a:close/>
                  <a:moveTo>
                    <a:pt x="766858" y="488212"/>
                  </a:moveTo>
                  <a:lnTo>
                    <a:pt x="757803" y="485879"/>
                  </a:lnTo>
                  <a:cubicBezTo>
                    <a:pt x="758970" y="481398"/>
                    <a:pt x="760043" y="476917"/>
                    <a:pt x="761070" y="472390"/>
                  </a:cubicBezTo>
                  <a:lnTo>
                    <a:pt x="770172" y="474397"/>
                  </a:lnTo>
                  <a:cubicBezTo>
                    <a:pt x="769145" y="479064"/>
                    <a:pt x="768024" y="483638"/>
                    <a:pt x="766858" y="488259"/>
                  </a:cubicBezTo>
                  <a:close/>
                  <a:moveTo>
                    <a:pt x="9288" y="474770"/>
                  </a:moveTo>
                  <a:cubicBezTo>
                    <a:pt x="8261" y="470149"/>
                    <a:pt x="7328" y="465482"/>
                    <a:pt x="6441" y="460815"/>
                  </a:cubicBezTo>
                  <a:lnTo>
                    <a:pt x="15636" y="459088"/>
                  </a:lnTo>
                  <a:cubicBezTo>
                    <a:pt x="16476" y="463662"/>
                    <a:pt x="17409" y="468189"/>
                    <a:pt x="18390" y="472717"/>
                  </a:cubicBezTo>
                  <a:lnTo>
                    <a:pt x="9288" y="474770"/>
                  </a:lnTo>
                  <a:close/>
                  <a:moveTo>
                    <a:pt x="773019" y="460441"/>
                  </a:moveTo>
                  <a:lnTo>
                    <a:pt x="763824" y="458761"/>
                  </a:lnTo>
                  <a:cubicBezTo>
                    <a:pt x="764664" y="454234"/>
                    <a:pt x="765411" y="449660"/>
                    <a:pt x="766064" y="445039"/>
                  </a:cubicBezTo>
                  <a:lnTo>
                    <a:pt x="775306" y="446392"/>
                  </a:lnTo>
                  <a:cubicBezTo>
                    <a:pt x="774605" y="451107"/>
                    <a:pt x="773859" y="455774"/>
                    <a:pt x="772972" y="460441"/>
                  </a:cubicBezTo>
                  <a:close/>
                  <a:moveTo>
                    <a:pt x="4107" y="446766"/>
                  </a:moveTo>
                  <a:cubicBezTo>
                    <a:pt x="3407" y="442098"/>
                    <a:pt x="2800" y="437384"/>
                    <a:pt x="2287" y="432623"/>
                  </a:cubicBezTo>
                  <a:lnTo>
                    <a:pt x="11575" y="431596"/>
                  </a:lnTo>
                  <a:cubicBezTo>
                    <a:pt x="12088" y="436217"/>
                    <a:pt x="12695" y="440791"/>
                    <a:pt x="13349" y="445365"/>
                  </a:cubicBezTo>
                  <a:lnTo>
                    <a:pt x="4107" y="446719"/>
                  </a:lnTo>
                  <a:close/>
                  <a:moveTo>
                    <a:pt x="777126" y="432250"/>
                  </a:moveTo>
                  <a:lnTo>
                    <a:pt x="767838" y="431223"/>
                  </a:lnTo>
                  <a:cubicBezTo>
                    <a:pt x="768351" y="426649"/>
                    <a:pt x="768771" y="422028"/>
                    <a:pt x="769098" y="417408"/>
                  </a:cubicBezTo>
                  <a:lnTo>
                    <a:pt x="778386" y="418061"/>
                  </a:lnTo>
                  <a:cubicBezTo>
                    <a:pt x="778059" y="422822"/>
                    <a:pt x="777639" y="427536"/>
                    <a:pt x="777126" y="432250"/>
                  </a:cubicBezTo>
                  <a:close/>
                  <a:moveTo>
                    <a:pt x="1027" y="418481"/>
                  </a:moveTo>
                  <a:cubicBezTo>
                    <a:pt x="700" y="413767"/>
                    <a:pt x="420" y="409006"/>
                    <a:pt x="233" y="404245"/>
                  </a:cubicBezTo>
                  <a:lnTo>
                    <a:pt x="9568" y="403919"/>
                  </a:lnTo>
                  <a:cubicBezTo>
                    <a:pt x="9755" y="408586"/>
                    <a:pt x="9988" y="413207"/>
                    <a:pt x="10315" y="417781"/>
                  </a:cubicBezTo>
                  <a:lnTo>
                    <a:pt x="1027" y="418481"/>
                  </a:lnTo>
                  <a:close/>
                  <a:moveTo>
                    <a:pt x="779180" y="403872"/>
                  </a:moveTo>
                  <a:lnTo>
                    <a:pt x="769845" y="403545"/>
                  </a:lnTo>
                  <a:cubicBezTo>
                    <a:pt x="770031" y="398925"/>
                    <a:pt x="770078" y="394304"/>
                    <a:pt x="770078" y="389636"/>
                  </a:cubicBezTo>
                  <a:lnTo>
                    <a:pt x="770078" y="388843"/>
                  </a:lnTo>
                  <a:lnTo>
                    <a:pt x="779413" y="388843"/>
                  </a:lnTo>
                  <a:lnTo>
                    <a:pt x="779413" y="389730"/>
                  </a:lnTo>
                  <a:cubicBezTo>
                    <a:pt x="779413" y="394397"/>
                    <a:pt x="779320" y="399158"/>
                    <a:pt x="779133" y="403872"/>
                  </a:cubicBezTo>
                  <a:close/>
                  <a:moveTo>
                    <a:pt x="0" y="390010"/>
                  </a:moveTo>
                  <a:lnTo>
                    <a:pt x="0" y="389636"/>
                  </a:lnTo>
                  <a:cubicBezTo>
                    <a:pt x="0" y="385016"/>
                    <a:pt x="93" y="380395"/>
                    <a:pt x="233" y="375821"/>
                  </a:cubicBezTo>
                  <a:lnTo>
                    <a:pt x="9568" y="376148"/>
                  </a:lnTo>
                  <a:cubicBezTo>
                    <a:pt x="9428" y="380628"/>
                    <a:pt x="9335" y="385156"/>
                    <a:pt x="9335" y="389636"/>
                  </a:cubicBezTo>
                  <a:lnTo>
                    <a:pt x="0" y="390010"/>
                  </a:lnTo>
                  <a:close/>
                  <a:moveTo>
                    <a:pt x="769845" y="374934"/>
                  </a:moveTo>
                  <a:cubicBezTo>
                    <a:pt x="769658" y="370267"/>
                    <a:pt x="769425" y="365646"/>
                    <a:pt x="769051" y="361072"/>
                  </a:cubicBezTo>
                  <a:lnTo>
                    <a:pt x="778340" y="360372"/>
                  </a:lnTo>
                  <a:cubicBezTo>
                    <a:pt x="778713" y="365086"/>
                    <a:pt x="778946" y="369847"/>
                    <a:pt x="779133" y="374607"/>
                  </a:cubicBezTo>
                  <a:lnTo>
                    <a:pt x="769798" y="374981"/>
                  </a:lnTo>
                  <a:close/>
                  <a:moveTo>
                    <a:pt x="10315" y="362239"/>
                  </a:moveTo>
                  <a:lnTo>
                    <a:pt x="1027" y="361585"/>
                  </a:lnTo>
                  <a:cubicBezTo>
                    <a:pt x="1353" y="356825"/>
                    <a:pt x="1774" y="352110"/>
                    <a:pt x="2287" y="347396"/>
                  </a:cubicBezTo>
                  <a:lnTo>
                    <a:pt x="11575" y="348377"/>
                  </a:lnTo>
                  <a:cubicBezTo>
                    <a:pt x="11062" y="352951"/>
                    <a:pt x="10688" y="357571"/>
                    <a:pt x="10315" y="362192"/>
                  </a:cubicBezTo>
                  <a:close/>
                  <a:moveTo>
                    <a:pt x="767791" y="347210"/>
                  </a:moveTo>
                  <a:cubicBezTo>
                    <a:pt x="767277" y="342589"/>
                    <a:pt x="766671" y="338015"/>
                    <a:pt x="766017" y="333441"/>
                  </a:cubicBezTo>
                  <a:lnTo>
                    <a:pt x="775259" y="332087"/>
                  </a:lnTo>
                  <a:cubicBezTo>
                    <a:pt x="775959" y="336755"/>
                    <a:pt x="776566" y="341469"/>
                    <a:pt x="777079" y="346183"/>
                  </a:cubicBezTo>
                  <a:lnTo>
                    <a:pt x="767791" y="347210"/>
                  </a:lnTo>
                  <a:close/>
                  <a:moveTo>
                    <a:pt x="13302" y="334608"/>
                  </a:moveTo>
                  <a:lnTo>
                    <a:pt x="4061" y="333254"/>
                  </a:lnTo>
                  <a:cubicBezTo>
                    <a:pt x="4761" y="328540"/>
                    <a:pt x="5508" y="323873"/>
                    <a:pt x="6348" y="319205"/>
                  </a:cubicBezTo>
                  <a:lnTo>
                    <a:pt x="15542" y="320885"/>
                  </a:lnTo>
                  <a:cubicBezTo>
                    <a:pt x="14702" y="325413"/>
                    <a:pt x="13956" y="329987"/>
                    <a:pt x="13302" y="334608"/>
                  </a:cubicBezTo>
                  <a:close/>
                  <a:moveTo>
                    <a:pt x="763730" y="319765"/>
                  </a:moveTo>
                  <a:cubicBezTo>
                    <a:pt x="762890" y="315191"/>
                    <a:pt x="761957" y="310664"/>
                    <a:pt x="760930" y="306136"/>
                  </a:cubicBezTo>
                  <a:lnTo>
                    <a:pt x="770031" y="304083"/>
                  </a:lnTo>
                  <a:cubicBezTo>
                    <a:pt x="771058" y="308703"/>
                    <a:pt x="771992" y="313371"/>
                    <a:pt x="772878" y="318038"/>
                  </a:cubicBezTo>
                  <a:lnTo>
                    <a:pt x="763684" y="319765"/>
                  </a:lnTo>
                  <a:close/>
                  <a:moveTo>
                    <a:pt x="18296" y="307303"/>
                  </a:moveTo>
                  <a:lnTo>
                    <a:pt x="9195" y="305296"/>
                  </a:lnTo>
                  <a:cubicBezTo>
                    <a:pt x="10222" y="300629"/>
                    <a:pt x="11342" y="296055"/>
                    <a:pt x="12509" y="291434"/>
                  </a:cubicBezTo>
                  <a:lnTo>
                    <a:pt x="21563" y="293768"/>
                  </a:lnTo>
                  <a:cubicBezTo>
                    <a:pt x="20397" y="298248"/>
                    <a:pt x="19323" y="302729"/>
                    <a:pt x="18343" y="307257"/>
                  </a:cubicBezTo>
                  <a:close/>
                  <a:moveTo>
                    <a:pt x="757709" y="292647"/>
                  </a:moveTo>
                  <a:cubicBezTo>
                    <a:pt x="756542" y="288167"/>
                    <a:pt x="755282" y="283686"/>
                    <a:pt x="753929" y="279252"/>
                  </a:cubicBezTo>
                  <a:lnTo>
                    <a:pt x="762844" y="276545"/>
                  </a:lnTo>
                  <a:cubicBezTo>
                    <a:pt x="764197" y="281072"/>
                    <a:pt x="765504" y="285646"/>
                    <a:pt x="766717" y="290220"/>
                  </a:cubicBezTo>
                  <a:lnTo>
                    <a:pt x="757709" y="292601"/>
                  </a:lnTo>
                  <a:close/>
                  <a:moveTo>
                    <a:pt x="25297" y="280419"/>
                  </a:moveTo>
                  <a:lnTo>
                    <a:pt x="16336" y="277758"/>
                  </a:lnTo>
                  <a:cubicBezTo>
                    <a:pt x="17689" y="273184"/>
                    <a:pt x="19136" y="268657"/>
                    <a:pt x="20677" y="264176"/>
                  </a:cubicBezTo>
                  <a:lnTo>
                    <a:pt x="29498" y="267163"/>
                  </a:lnTo>
                  <a:cubicBezTo>
                    <a:pt x="28005" y="271551"/>
                    <a:pt x="26604" y="275938"/>
                    <a:pt x="25251" y="280372"/>
                  </a:cubicBezTo>
                  <a:close/>
                  <a:moveTo>
                    <a:pt x="749682" y="266090"/>
                  </a:moveTo>
                  <a:cubicBezTo>
                    <a:pt x="748188" y="261702"/>
                    <a:pt x="746601" y="257362"/>
                    <a:pt x="744921" y="253021"/>
                  </a:cubicBezTo>
                  <a:lnTo>
                    <a:pt x="753649" y="249660"/>
                  </a:lnTo>
                  <a:cubicBezTo>
                    <a:pt x="755329" y="254095"/>
                    <a:pt x="756963" y="258529"/>
                    <a:pt x="758503" y="263056"/>
                  </a:cubicBezTo>
                  <a:lnTo>
                    <a:pt x="749682" y="266090"/>
                  </a:lnTo>
                  <a:close/>
                  <a:moveTo>
                    <a:pt x="34259" y="254095"/>
                  </a:moveTo>
                  <a:lnTo>
                    <a:pt x="25531" y="250781"/>
                  </a:lnTo>
                  <a:cubicBezTo>
                    <a:pt x="27211" y="246347"/>
                    <a:pt x="28985" y="241913"/>
                    <a:pt x="30852" y="237525"/>
                  </a:cubicBezTo>
                  <a:lnTo>
                    <a:pt x="39439" y="241166"/>
                  </a:lnTo>
                  <a:cubicBezTo>
                    <a:pt x="37619" y="245460"/>
                    <a:pt x="35892" y="249754"/>
                    <a:pt x="34212" y="254095"/>
                  </a:cubicBezTo>
                  <a:close/>
                  <a:moveTo>
                    <a:pt x="739693" y="240186"/>
                  </a:moveTo>
                  <a:cubicBezTo>
                    <a:pt x="737873" y="235938"/>
                    <a:pt x="736006" y="231738"/>
                    <a:pt x="733999" y="227537"/>
                  </a:cubicBezTo>
                  <a:lnTo>
                    <a:pt x="742447" y="223570"/>
                  </a:lnTo>
                  <a:cubicBezTo>
                    <a:pt x="744454" y="227864"/>
                    <a:pt x="746414" y="232158"/>
                    <a:pt x="748281" y="236498"/>
                  </a:cubicBezTo>
                  <a:lnTo>
                    <a:pt x="739693" y="240186"/>
                  </a:lnTo>
                  <a:close/>
                  <a:moveTo>
                    <a:pt x="45134" y="228470"/>
                  </a:moveTo>
                  <a:lnTo>
                    <a:pt x="36686" y="224503"/>
                  </a:lnTo>
                  <a:cubicBezTo>
                    <a:pt x="38693" y="220209"/>
                    <a:pt x="40793" y="215915"/>
                    <a:pt x="42987" y="211714"/>
                  </a:cubicBezTo>
                  <a:lnTo>
                    <a:pt x="51295" y="215962"/>
                  </a:lnTo>
                  <a:cubicBezTo>
                    <a:pt x="49148" y="220069"/>
                    <a:pt x="47141" y="224270"/>
                    <a:pt x="45134" y="228470"/>
                  </a:cubicBezTo>
                  <a:close/>
                  <a:moveTo>
                    <a:pt x="727884" y="215122"/>
                  </a:moveTo>
                  <a:cubicBezTo>
                    <a:pt x="725738" y="211014"/>
                    <a:pt x="723544" y="206954"/>
                    <a:pt x="721303" y="202939"/>
                  </a:cubicBezTo>
                  <a:lnTo>
                    <a:pt x="729425" y="198365"/>
                  </a:lnTo>
                  <a:cubicBezTo>
                    <a:pt x="731758" y="202473"/>
                    <a:pt x="733999" y="206627"/>
                    <a:pt x="736193" y="210874"/>
                  </a:cubicBezTo>
                  <a:lnTo>
                    <a:pt x="727884" y="215168"/>
                  </a:lnTo>
                  <a:close/>
                  <a:moveTo>
                    <a:pt x="57876" y="203686"/>
                  </a:moveTo>
                  <a:lnTo>
                    <a:pt x="49755" y="199112"/>
                  </a:lnTo>
                  <a:cubicBezTo>
                    <a:pt x="52088" y="194958"/>
                    <a:pt x="54469" y="190851"/>
                    <a:pt x="56942" y="186837"/>
                  </a:cubicBezTo>
                  <a:lnTo>
                    <a:pt x="64924" y="191691"/>
                  </a:lnTo>
                  <a:cubicBezTo>
                    <a:pt x="62497" y="195658"/>
                    <a:pt x="60163" y="199626"/>
                    <a:pt x="57876" y="203686"/>
                  </a:cubicBezTo>
                  <a:close/>
                  <a:moveTo>
                    <a:pt x="714256" y="190944"/>
                  </a:moveTo>
                  <a:cubicBezTo>
                    <a:pt x="711829" y="186977"/>
                    <a:pt x="709355" y="183103"/>
                    <a:pt x="706788" y="179229"/>
                  </a:cubicBezTo>
                  <a:lnTo>
                    <a:pt x="714582" y="174048"/>
                  </a:lnTo>
                  <a:cubicBezTo>
                    <a:pt x="717196" y="177969"/>
                    <a:pt x="719763" y="181983"/>
                    <a:pt x="722237" y="186043"/>
                  </a:cubicBezTo>
                  <a:lnTo>
                    <a:pt x="714302" y="190944"/>
                  </a:lnTo>
                  <a:close/>
                  <a:moveTo>
                    <a:pt x="72345" y="179929"/>
                  </a:moveTo>
                  <a:lnTo>
                    <a:pt x="64550" y="174795"/>
                  </a:lnTo>
                  <a:cubicBezTo>
                    <a:pt x="67164" y="170828"/>
                    <a:pt x="69871" y="166907"/>
                    <a:pt x="72625" y="163080"/>
                  </a:cubicBezTo>
                  <a:lnTo>
                    <a:pt x="80233" y="168494"/>
                  </a:lnTo>
                  <a:cubicBezTo>
                    <a:pt x="77526" y="172274"/>
                    <a:pt x="74912" y="176102"/>
                    <a:pt x="72345" y="179929"/>
                  </a:cubicBezTo>
                  <a:close/>
                  <a:moveTo>
                    <a:pt x="698900" y="167841"/>
                  </a:moveTo>
                  <a:cubicBezTo>
                    <a:pt x="696193" y="164060"/>
                    <a:pt x="693439" y="160373"/>
                    <a:pt x="690592" y="156732"/>
                  </a:cubicBezTo>
                  <a:lnTo>
                    <a:pt x="697966" y="151038"/>
                  </a:lnTo>
                  <a:cubicBezTo>
                    <a:pt x="700860" y="154772"/>
                    <a:pt x="703707" y="158599"/>
                    <a:pt x="706461" y="162426"/>
                  </a:cubicBezTo>
                  <a:lnTo>
                    <a:pt x="698900" y="167887"/>
                  </a:lnTo>
                  <a:close/>
                  <a:moveTo>
                    <a:pt x="88541" y="157339"/>
                  </a:moveTo>
                  <a:lnTo>
                    <a:pt x="81166" y="151645"/>
                  </a:lnTo>
                  <a:cubicBezTo>
                    <a:pt x="84060" y="147864"/>
                    <a:pt x="87047" y="144177"/>
                    <a:pt x="90081" y="140536"/>
                  </a:cubicBezTo>
                  <a:lnTo>
                    <a:pt x="97269" y="146510"/>
                  </a:lnTo>
                  <a:cubicBezTo>
                    <a:pt x="94282" y="150058"/>
                    <a:pt x="91388" y="153698"/>
                    <a:pt x="88588" y="157339"/>
                  </a:cubicBezTo>
                  <a:close/>
                  <a:moveTo>
                    <a:pt x="681864" y="145904"/>
                  </a:moveTo>
                  <a:cubicBezTo>
                    <a:pt x="678876" y="142356"/>
                    <a:pt x="675843" y="138856"/>
                    <a:pt x="672762" y="135402"/>
                  </a:cubicBezTo>
                  <a:lnTo>
                    <a:pt x="679717" y="129148"/>
                  </a:lnTo>
                  <a:cubicBezTo>
                    <a:pt x="682891" y="132695"/>
                    <a:pt x="685971" y="136242"/>
                    <a:pt x="689052" y="139883"/>
                  </a:cubicBezTo>
                  <a:lnTo>
                    <a:pt x="681864" y="145857"/>
                  </a:lnTo>
                  <a:close/>
                  <a:moveTo>
                    <a:pt x="106277" y="135962"/>
                  </a:moveTo>
                  <a:lnTo>
                    <a:pt x="99323" y="129754"/>
                  </a:lnTo>
                  <a:cubicBezTo>
                    <a:pt x="102496" y="126207"/>
                    <a:pt x="105717" y="122753"/>
                    <a:pt x="109031" y="119299"/>
                  </a:cubicBezTo>
                  <a:lnTo>
                    <a:pt x="115752" y="125787"/>
                  </a:lnTo>
                  <a:cubicBezTo>
                    <a:pt x="112532" y="129101"/>
                    <a:pt x="109404" y="132508"/>
                    <a:pt x="106277" y="135962"/>
                  </a:cubicBezTo>
                  <a:close/>
                  <a:moveTo>
                    <a:pt x="663287" y="125274"/>
                  </a:moveTo>
                  <a:cubicBezTo>
                    <a:pt x="660067" y="121960"/>
                    <a:pt x="656800" y="118693"/>
                    <a:pt x="653439" y="115472"/>
                  </a:cubicBezTo>
                  <a:lnTo>
                    <a:pt x="659927" y="108751"/>
                  </a:lnTo>
                  <a:cubicBezTo>
                    <a:pt x="663334" y="112018"/>
                    <a:pt x="666695" y="115379"/>
                    <a:pt x="670009" y="118786"/>
                  </a:cubicBezTo>
                  <a:lnTo>
                    <a:pt x="663287" y="125274"/>
                  </a:lnTo>
                  <a:close/>
                  <a:moveTo>
                    <a:pt x="125554" y="115985"/>
                  </a:moveTo>
                  <a:lnTo>
                    <a:pt x="119066" y="109264"/>
                  </a:lnTo>
                  <a:cubicBezTo>
                    <a:pt x="122473" y="105951"/>
                    <a:pt x="125927" y="102730"/>
                    <a:pt x="129474" y="99556"/>
                  </a:cubicBezTo>
                  <a:lnTo>
                    <a:pt x="135728" y="106511"/>
                  </a:lnTo>
                  <a:cubicBezTo>
                    <a:pt x="132275" y="109591"/>
                    <a:pt x="128867" y="112765"/>
                    <a:pt x="125554" y="115985"/>
                  </a:cubicBezTo>
                  <a:close/>
                  <a:moveTo>
                    <a:pt x="643264" y="106044"/>
                  </a:moveTo>
                  <a:cubicBezTo>
                    <a:pt x="639810" y="102963"/>
                    <a:pt x="636310" y="99929"/>
                    <a:pt x="632763" y="96942"/>
                  </a:cubicBezTo>
                  <a:lnTo>
                    <a:pt x="638737" y="89754"/>
                  </a:lnTo>
                  <a:cubicBezTo>
                    <a:pt x="642377" y="92788"/>
                    <a:pt x="645971" y="95869"/>
                    <a:pt x="649519" y="99043"/>
                  </a:cubicBezTo>
                  <a:lnTo>
                    <a:pt x="643311" y="105997"/>
                  </a:lnTo>
                  <a:close/>
                  <a:moveTo>
                    <a:pt x="146230" y="97456"/>
                  </a:moveTo>
                  <a:lnTo>
                    <a:pt x="140256" y="90268"/>
                  </a:lnTo>
                  <a:cubicBezTo>
                    <a:pt x="143896" y="87234"/>
                    <a:pt x="147584" y="84247"/>
                    <a:pt x="151365" y="81353"/>
                  </a:cubicBezTo>
                  <a:lnTo>
                    <a:pt x="157059" y="88728"/>
                  </a:lnTo>
                  <a:cubicBezTo>
                    <a:pt x="153371" y="91575"/>
                    <a:pt x="149777" y="94469"/>
                    <a:pt x="146230" y="97456"/>
                  </a:cubicBezTo>
                  <a:close/>
                  <a:moveTo>
                    <a:pt x="621887" y="88308"/>
                  </a:moveTo>
                  <a:cubicBezTo>
                    <a:pt x="618200" y="85461"/>
                    <a:pt x="614513" y="82707"/>
                    <a:pt x="610732" y="80000"/>
                  </a:cubicBezTo>
                  <a:lnTo>
                    <a:pt x="616147" y="72392"/>
                  </a:lnTo>
                  <a:cubicBezTo>
                    <a:pt x="620020" y="75145"/>
                    <a:pt x="623848" y="77993"/>
                    <a:pt x="627582" y="80887"/>
                  </a:cubicBezTo>
                  <a:lnTo>
                    <a:pt x="621887" y="88261"/>
                  </a:lnTo>
                  <a:close/>
                  <a:moveTo>
                    <a:pt x="168167" y="80466"/>
                  </a:moveTo>
                  <a:lnTo>
                    <a:pt x="162706" y="72905"/>
                  </a:lnTo>
                  <a:cubicBezTo>
                    <a:pt x="166534" y="70152"/>
                    <a:pt x="170454" y="67444"/>
                    <a:pt x="174422" y="64831"/>
                  </a:cubicBezTo>
                  <a:lnTo>
                    <a:pt x="179602" y="72625"/>
                  </a:lnTo>
                  <a:cubicBezTo>
                    <a:pt x="175728" y="75192"/>
                    <a:pt x="171948" y="77806"/>
                    <a:pt x="168167" y="80513"/>
                  </a:cubicBezTo>
                  <a:close/>
                  <a:moveTo>
                    <a:pt x="599250" y="72112"/>
                  </a:moveTo>
                  <a:cubicBezTo>
                    <a:pt x="595377" y="69545"/>
                    <a:pt x="591456" y="67071"/>
                    <a:pt x="587489" y="64644"/>
                  </a:cubicBezTo>
                  <a:lnTo>
                    <a:pt x="592343" y="56663"/>
                  </a:lnTo>
                  <a:cubicBezTo>
                    <a:pt x="596403" y="59136"/>
                    <a:pt x="600417" y="61703"/>
                    <a:pt x="604385" y="64317"/>
                  </a:cubicBezTo>
                  <a:lnTo>
                    <a:pt x="599250" y="72112"/>
                  </a:lnTo>
                  <a:close/>
                  <a:moveTo>
                    <a:pt x="191271" y="65111"/>
                  </a:moveTo>
                  <a:lnTo>
                    <a:pt x="186417" y="57129"/>
                  </a:lnTo>
                  <a:cubicBezTo>
                    <a:pt x="190478" y="54656"/>
                    <a:pt x="194538" y="52275"/>
                    <a:pt x="198646" y="49941"/>
                  </a:cubicBezTo>
                  <a:lnTo>
                    <a:pt x="203220" y="58063"/>
                  </a:lnTo>
                  <a:cubicBezTo>
                    <a:pt x="199206" y="60350"/>
                    <a:pt x="195192" y="62683"/>
                    <a:pt x="191271" y="65111"/>
                  </a:cubicBezTo>
                  <a:close/>
                  <a:moveTo>
                    <a:pt x="575540" y="57643"/>
                  </a:moveTo>
                  <a:cubicBezTo>
                    <a:pt x="571479" y="55356"/>
                    <a:pt x="567419" y="53162"/>
                    <a:pt x="563265" y="51062"/>
                  </a:cubicBezTo>
                  <a:lnTo>
                    <a:pt x="567512" y="42753"/>
                  </a:lnTo>
                  <a:cubicBezTo>
                    <a:pt x="571759" y="44947"/>
                    <a:pt x="575960" y="47188"/>
                    <a:pt x="580067" y="49521"/>
                  </a:cubicBezTo>
                  <a:lnTo>
                    <a:pt x="575493" y="57643"/>
                  </a:lnTo>
                  <a:close/>
                  <a:moveTo>
                    <a:pt x="215448" y="51482"/>
                  </a:moveTo>
                  <a:lnTo>
                    <a:pt x="211154" y="43174"/>
                  </a:lnTo>
                  <a:cubicBezTo>
                    <a:pt x="215355" y="41027"/>
                    <a:pt x="219602" y="38926"/>
                    <a:pt x="223896" y="36873"/>
                  </a:cubicBezTo>
                  <a:lnTo>
                    <a:pt x="227864" y="45321"/>
                  </a:lnTo>
                  <a:cubicBezTo>
                    <a:pt x="223663" y="47281"/>
                    <a:pt x="219509" y="49335"/>
                    <a:pt x="215448" y="51482"/>
                  </a:cubicBezTo>
                  <a:close/>
                  <a:moveTo>
                    <a:pt x="550756" y="44947"/>
                  </a:moveTo>
                  <a:cubicBezTo>
                    <a:pt x="546555" y="42987"/>
                    <a:pt x="542308" y="41073"/>
                    <a:pt x="538014" y="39300"/>
                  </a:cubicBezTo>
                  <a:lnTo>
                    <a:pt x="541654" y="30712"/>
                  </a:lnTo>
                  <a:cubicBezTo>
                    <a:pt x="546042" y="32579"/>
                    <a:pt x="550382" y="34492"/>
                    <a:pt x="554676" y="36499"/>
                  </a:cubicBezTo>
                  <a:lnTo>
                    <a:pt x="550709" y="44947"/>
                  </a:lnTo>
                  <a:close/>
                  <a:moveTo>
                    <a:pt x="240512" y="39720"/>
                  </a:moveTo>
                  <a:lnTo>
                    <a:pt x="236825" y="31132"/>
                  </a:lnTo>
                  <a:cubicBezTo>
                    <a:pt x="241166" y="29265"/>
                    <a:pt x="245553" y="27491"/>
                    <a:pt x="249987" y="25811"/>
                  </a:cubicBezTo>
                  <a:lnTo>
                    <a:pt x="253348" y="34539"/>
                  </a:lnTo>
                  <a:cubicBezTo>
                    <a:pt x="249007" y="36219"/>
                    <a:pt x="244760" y="37946"/>
                    <a:pt x="240512" y="39767"/>
                  </a:cubicBezTo>
                  <a:close/>
                  <a:moveTo>
                    <a:pt x="525132" y="34119"/>
                  </a:moveTo>
                  <a:cubicBezTo>
                    <a:pt x="520791" y="32485"/>
                    <a:pt x="516450" y="30898"/>
                    <a:pt x="512016" y="29405"/>
                  </a:cubicBezTo>
                  <a:lnTo>
                    <a:pt x="515003" y="20583"/>
                  </a:lnTo>
                  <a:cubicBezTo>
                    <a:pt x="519531" y="22124"/>
                    <a:pt x="524011" y="23711"/>
                    <a:pt x="528446" y="25438"/>
                  </a:cubicBezTo>
                  <a:lnTo>
                    <a:pt x="525132" y="34166"/>
                  </a:lnTo>
                  <a:close/>
                  <a:moveTo>
                    <a:pt x="266416" y="29778"/>
                  </a:moveTo>
                  <a:lnTo>
                    <a:pt x="263383" y="20957"/>
                  </a:lnTo>
                  <a:cubicBezTo>
                    <a:pt x="267863" y="19416"/>
                    <a:pt x="272391" y="17969"/>
                    <a:pt x="276918" y="16569"/>
                  </a:cubicBezTo>
                  <a:lnTo>
                    <a:pt x="279625" y="25531"/>
                  </a:lnTo>
                  <a:cubicBezTo>
                    <a:pt x="275191" y="26884"/>
                    <a:pt x="270757" y="28285"/>
                    <a:pt x="266416" y="29778"/>
                  </a:cubicBezTo>
                  <a:close/>
                  <a:moveTo>
                    <a:pt x="498807" y="25157"/>
                  </a:moveTo>
                  <a:cubicBezTo>
                    <a:pt x="494373" y="23850"/>
                    <a:pt x="489893" y="22590"/>
                    <a:pt x="485412" y="21424"/>
                  </a:cubicBezTo>
                  <a:lnTo>
                    <a:pt x="487746" y="12369"/>
                  </a:lnTo>
                  <a:cubicBezTo>
                    <a:pt x="492366" y="13536"/>
                    <a:pt x="496940" y="14842"/>
                    <a:pt x="501468" y="16196"/>
                  </a:cubicBezTo>
                  <a:lnTo>
                    <a:pt x="498807" y="25157"/>
                  </a:lnTo>
                  <a:close/>
                  <a:moveTo>
                    <a:pt x="293021" y="21750"/>
                  </a:moveTo>
                  <a:lnTo>
                    <a:pt x="290640" y="12695"/>
                  </a:lnTo>
                  <a:cubicBezTo>
                    <a:pt x="295215" y="11482"/>
                    <a:pt x="299835" y="10362"/>
                    <a:pt x="304456" y="9335"/>
                  </a:cubicBezTo>
                  <a:lnTo>
                    <a:pt x="306510" y="18436"/>
                  </a:lnTo>
                  <a:cubicBezTo>
                    <a:pt x="301982" y="19463"/>
                    <a:pt x="297502" y="20537"/>
                    <a:pt x="293021" y="21704"/>
                  </a:cubicBezTo>
                  <a:close/>
                  <a:moveTo>
                    <a:pt x="471923" y="18203"/>
                  </a:moveTo>
                  <a:cubicBezTo>
                    <a:pt x="467396" y="17223"/>
                    <a:pt x="462868" y="16289"/>
                    <a:pt x="458294" y="15449"/>
                  </a:cubicBezTo>
                  <a:lnTo>
                    <a:pt x="459975" y="6254"/>
                  </a:lnTo>
                  <a:cubicBezTo>
                    <a:pt x="464642" y="7095"/>
                    <a:pt x="469309" y="8028"/>
                    <a:pt x="473930" y="9055"/>
                  </a:cubicBezTo>
                  <a:lnTo>
                    <a:pt x="471923" y="18156"/>
                  </a:lnTo>
                  <a:close/>
                  <a:moveTo>
                    <a:pt x="320138" y="15682"/>
                  </a:moveTo>
                  <a:lnTo>
                    <a:pt x="318411" y="6488"/>
                  </a:lnTo>
                  <a:cubicBezTo>
                    <a:pt x="323079" y="5648"/>
                    <a:pt x="327746" y="4854"/>
                    <a:pt x="332460" y="4154"/>
                  </a:cubicBezTo>
                  <a:lnTo>
                    <a:pt x="333814" y="13395"/>
                  </a:lnTo>
                  <a:cubicBezTo>
                    <a:pt x="329240" y="14049"/>
                    <a:pt x="324666" y="14842"/>
                    <a:pt x="320092" y="15682"/>
                  </a:cubicBezTo>
                  <a:close/>
                  <a:moveTo>
                    <a:pt x="444619" y="13256"/>
                  </a:moveTo>
                  <a:cubicBezTo>
                    <a:pt x="440045" y="12602"/>
                    <a:pt x="435471" y="12042"/>
                    <a:pt x="430850" y="11528"/>
                  </a:cubicBezTo>
                  <a:lnTo>
                    <a:pt x="431830" y="2240"/>
                  </a:lnTo>
                  <a:cubicBezTo>
                    <a:pt x="436544" y="2754"/>
                    <a:pt x="441258" y="3360"/>
                    <a:pt x="445972" y="4014"/>
                  </a:cubicBezTo>
                  <a:lnTo>
                    <a:pt x="444619" y="13256"/>
                  </a:lnTo>
                  <a:close/>
                  <a:moveTo>
                    <a:pt x="347630" y="11669"/>
                  </a:moveTo>
                  <a:lnTo>
                    <a:pt x="346603" y="2380"/>
                  </a:lnTo>
                  <a:cubicBezTo>
                    <a:pt x="351317" y="1867"/>
                    <a:pt x="356031" y="1447"/>
                    <a:pt x="360792" y="1073"/>
                  </a:cubicBezTo>
                  <a:lnTo>
                    <a:pt x="361492" y="10362"/>
                  </a:lnTo>
                  <a:cubicBezTo>
                    <a:pt x="356871" y="10688"/>
                    <a:pt x="352250" y="11155"/>
                    <a:pt x="347676" y="11622"/>
                  </a:cubicBezTo>
                  <a:close/>
                  <a:moveTo>
                    <a:pt x="416987" y="10315"/>
                  </a:moveTo>
                  <a:cubicBezTo>
                    <a:pt x="412367" y="9988"/>
                    <a:pt x="407746" y="9755"/>
                    <a:pt x="403125" y="9568"/>
                  </a:cubicBezTo>
                  <a:lnTo>
                    <a:pt x="403452" y="233"/>
                  </a:lnTo>
                  <a:cubicBezTo>
                    <a:pt x="408213" y="373"/>
                    <a:pt x="412974" y="654"/>
                    <a:pt x="417641" y="980"/>
                  </a:cubicBezTo>
                  <a:lnTo>
                    <a:pt x="416987" y="10268"/>
                  </a:lnTo>
                  <a:close/>
                  <a:moveTo>
                    <a:pt x="375307" y="9615"/>
                  </a:moveTo>
                  <a:lnTo>
                    <a:pt x="374981" y="280"/>
                  </a:lnTo>
                  <a:cubicBezTo>
                    <a:pt x="379695" y="93"/>
                    <a:pt x="384456" y="0"/>
                    <a:pt x="389216" y="0"/>
                  </a:cubicBezTo>
                  <a:lnTo>
                    <a:pt x="389216" y="9335"/>
                  </a:lnTo>
                  <a:cubicBezTo>
                    <a:pt x="384596" y="9335"/>
                    <a:pt x="379928" y="9428"/>
                    <a:pt x="375354" y="9615"/>
                  </a:cubicBezTo>
                  <a:close/>
                </a:path>
              </a:pathLst>
            </a:custGeom>
            <a:solidFill>
              <a:srgbClr val="FFFFFF"/>
            </a:solidFill>
            <a:ln w="4656" cap="flat">
              <a:noFill/>
              <a:prstDash val="solid"/>
              <a:miter/>
            </a:ln>
          </p:spPr>
          <p:txBody>
            <a:bodyPr rtlCol="0" anchor="ctr"/>
            <a:lstStyle/>
            <a:p>
              <a:endParaRPr lang="en-US" sz="2400"/>
            </a:p>
          </p:txBody>
        </p:sp>
      </p:grpSp>
      <p:sp>
        <p:nvSpPr>
          <p:cNvPr id="51" name="Freeform: Shape 50">
            <a:extLst>
              <a:ext uri="{FF2B5EF4-FFF2-40B4-BE49-F238E27FC236}">
                <a16:creationId xmlns:a16="http://schemas.microsoft.com/office/drawing/2014/main" id="{6FEA299F-6D70-50D3-032A-94DB8BB8CAB7}"/>
              </a:ext>
            </a:extLst>
          </p:cNvPr>
          <p:cNvSpPr/>
          <p:nvPr userDrawn="1"/>
        </p:nvSpPr>
        <p:spPr>
          <a:xfrm>
            <a:off x="766009" y="1769155"/>
            <a:ext cx="2021657" cy="4043315"/>
          </a:xfrm>
          <a:custGeom>
            <a:avLst/>
            <a:gdLst>
              <a:gd name="connsiteX0" fmla="*/ 1159855 w 1159854"/>
              <a:gd name="connsiteY0" fmla="*/ 2319709 h 2319709"/>
              <a:gd name="connsiteX1" fmla="*/ 339695 w 1159854"/>
              <a:gd name="connsiteY1" fmla="*/ 1980014 h 2319709"/>
              <a:gd name="connsiteX2" fmla="*/ 0 w 1159854"/>
              <a:gd name="connsiteY2" fmla="*/ 1159855 h 2319709"/>
              <a:gd name="connsiteX3" fmla="*/ 339695 w 1159854"/>
              <a:gd name="connsiteY3" fmla="*/ 339695 h 2319709"/>
              <a:gd name="connsiteX4" fmla="*/ 1159855 w 1159854"/>
              <a:gd name="connsiteY4" fmla="*/ 0 h 2319709"/>
              <a:gd name="connsiteX5" fmla="*/ 1159855 w 1159854"/>
              <a:gd name="connsiteY5" fmla="*/ 9335 h 2319709"/>
              <a:gd name="connsiteX6" fmla="*/ 9335 w 1159854"/>
              <a:gd name="connsiteY6" fmla="*/ 1159855 h 2319709"/>
              <a:gd name="connsiteX7" fmla="*/ 1159855 w 1159854"/>
              <a:gd name="connsiteY7" fmla="*/ 2310375 h 2319709"/>
              <a:gd name="connsiteX8" fmla="*/ 1159855 w 1159854"/>
              <a:gd name="connsiteY8" fmla="*/ 2319709 h 231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854" h="2319709">
                <a:moveTo>
                  <a:pt x="1159855" y="2319709"/>
                </a:moveTo>
                <a:cubicBezTo>
                  <a:pt x="850031" y="2319709"/>
                  <a:pt x="558784" y="2199056"/>
                  <a:pt x="339695" y="1980014"/>
                </a:cubicBezTo>
                <a:cubicBezTo>
                  <a:pt x="120606" y="1760925"/>
                  <a:pt x="0" y="1469678"/>
                  <a:pt x="0" y="1159855"/>
                </a:cubicBezTo>
                <a:cubicBezTo>
                  <a:pt x="0" y="850031"/>
                  <a:pt x="120653" y="558784"/>
                  <a:pt x="339695" y="339695"/>
                </a:cubicBezTo>
                <a:cubicBezTo>
                  <a:pt x="558784" y="120606"/>
                  <a:pt x="850031" y="0"/>
                  <a:pt x="1159855" y="0"/>
                </a:cubicBezTo>
                <a:lnTo>
                  <a:pt x="1159855" y="9335"/>
                </a:lnTo>
                <a:cubicBezTo>
                  <a:pt x="525459" y="9335"/>
                  <a:pt x="9335" y="525459"/>
                  <a:pt x="9335" y="1159855"/>
                </a:cubicBezTo>
                <a:cubicBezTo>
                  <a:pt x="9335" y="1794251"/>
                  <a:pt x="525459" y="2310375"/>
                  <a:pt x="1159855" y="2310375"/>
                </a:cubicBezTo>
                <a:lnTo>
                  <a:pt x="1159855" y="2319709"/>
                </a:lnTo>
                <a:close/>
              </a:path>
            </a:pathLst>
          </a:custGeom>
          <a:solidFill>
            <a:srgbClr val="545454"/>
          </a:solidFill>
          <a:ln w="4656" cap="flat">
            <a:solidFill>
              <a:schemeClr val="bg1">
                <a:lumMod val="95000"/>
              </a:schemeClr>
            </a:solidFill>
            <a:prstDash val="solid"/>
            <a:miter/>
          </a:ln>
        </p:spPr>
        <p:txBody>
          <a:bodyPr rtlCol="0" anchor="ctr"/>
          <a:lstStyle/>
          <a:p>
            <a:endParaRPr lang="en-US" sz="2400"/>
          </a:p>
        </p:txBody>
      </p:sp>
      <p:sp>
        <p:nvSpPr>
          <p:cNvPr id="67" name="Rectangle: Rounded Corners 66">
            <a:extLst>
              <a:ext uri="{FF2B5EF4-FFF2-40B4-BE49-F238E27FC236}">
                <a16:creationId xmlns:a16="http://schemas.microsoft.com/office/drawing/2014/main" id="{CE907BCD-A3B1-8830-30C1-E38A98609F33}"/>
              </a:ext>
            </a:extLst>
          </p:cNvPr>
          <p:cNvSpPr/>
          <p:nvPr userDrawn="1"/>
        </p:nvSpPr>
        <p:spPr>
          <a:xfrm>
            <a:off x="6462353" y="1201699"/>
            <a:ext cx="1906404" cy="1894836"/>
          </a:xfrm>
          <a:prstGeom prst="roundRect">
            <a:avLst>
              <a:gd name="adj" fmla="val 104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68" name="Rectangle: Rounded Corners 67">
            <a:extLst>
              <a:ext uri="{FF2B5EF4-FFF2-40B4-BE49-F238E27FC236}">
                <a16:creationId xmlns:a16="http://schemas.microsoft.com/office/drawing/2014/main" id="{2F5B004C-C84C-DB32-ABDF-CAE40F05B4D9}"/>
              </a:ext>
            </a:extLst>
          </p:cNvPr>
          <p:cNvSpPr/>
          <p:nvPr userDrawn="1"/>
        </p:nvSpPr>
        <p:spPr>
          <a:xfrm>
            <a:off x="8564773" y="706831"/>
            <a:ext cx="2389704" cy="2389704"/>
          </a:xfrm>
          <a:prstGeom prst="roundRect">
            <a:avLst>
              <a:gd name="adj" fmla="val 104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69" name="Rectangle: Rounded Corners 68">
            <a:extLst>
              <a:ext uri="{FF2B5EF4-FFF2-40B4-BE49-F238E27FC236}">
                <a16:creationId xmlns:a16="http://schemas.microsoft.com/office/drawing/2014/main" id="{15630590-BA3E-ED5F-048B-135E4C120492}"/>
              </a:ext>
            </a:extLst>
          </p:cNvPr>
          <p:cNvSpPr/>
          <p:nvPr userDrawn="1"/>
        </p:nvSpPr>
        <p:spPr>
          <a:xfrm flipH="1">
            <a:off x="8564772" y="3278860"/>
            <a:ext cx="2230680" cy="2230680"/>
          </a:xfrm>
          <a:prstGeom prst="roundRect">
            <a:avLst>
              <a:gd name="adj" fmla="val 104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0" name="Rectangle: Rounded Corners 69">
            <a:extLst>
              <a:ext uri="{FF2B5EF4-FFF2-40B4-BE49-F238E27FC236}">
                <a16:creationId xmlns:a16="http://schemas.microsoft.com/office/drawing/2014/main" id="{F1F7921E-69D4-17E0-71B8-CA736A6C739D}"/>
              </a:ext>
            </a:extLst>
          </p:cNvPr>
          <p:cNvSpPr/>
          <p:nvPr userDrawn="1"/>
        </p:nvSpPr>
        <p:spPr>
          <a:xfrm flipH="1">
            <a:off x="5559515" y="3278860"/>
            <a:ext cx="2828445" cy="2828445"/>
          </a:xfrm>
          <a:prstGeom prst="roundRect">
            <a:avLst>
              <a:gd name="adj" fmla="val 104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1" name="Freeform: Shape 70">
            <a:extLst>
              <a:ext uri="{FF2B5EF4-FFF2-40B4-BE49-F238E27FC236}">
                <a16:creationId xmlns:a16="http://schemas.microsoft.com/office/drawing/2014/main" id="{1C89E6C9-18AF-7606-EF11-6AE6CED57D89}"/>
              </a:ext>
            </a:extLst>
          </p:cNvPr>
          <p:cNvSpPr/>
          <p:nvPr userDrawn="1"/>
        </p:nvSpPr>
        <p:spPr>
          <a:xfrm flipH="1">
            <a:off x="8546559" y="802913"/>
            <a:ext cx="2310696" cy="2310696"/>
          </a:xfrm>
          <a:custGeom>
            <a:avLst/>
            <a:gdLst>
              <a:gd name="connsiteX0" fmla="*/ 1794812 w 2004391"/>
              <a:gd name="connsiteY0" fmla="*/ 0 h 2004391"/>
              <a:gd name="connsiteX1" fmla="*/ 209579 w 2004391"/>
              <a:gd name="connsiteY1" fmla="*/ 0 h 2004391"/>
              <a:gd name="connsiteX2" fmla="*/ 0 w 2004391"/>
              <a:gd name="connsiteY2" fmla="*/ 209579 h 2004391"/>
              <a:gd name="connsiteX3" fmla="*/ 0 w 2004391"/>
              <a:gd name="connsiteY3" fmla="*/ 1794812 h 2004391"/>
              <a:gd name="connsiteX4" fmla="*/ 209579 w 2004391"/>
              <a:gd name="connsiteY4" fmla="*/ 2004391 h 2004391"/>
              <a:gd name="connsiteX5" fmla="*/ 1310262 w 2004391"/>
              <a:gd name="connsiteY5" fmla="*/ 2004391 h 2004391"/>
              <a:gd name="connsiteX6" fmla="*/ 1310959 w 2004391"/>
              <a:gd name="connsiteY6" fmla="*/ 1990590 h 2004391"/>
              <a:gd name="connsiteX7" fmla="*/ 1996023 w 2004391"/>
              <a:gd name="connsiteY7" fmla="*/ 1305526 h 2004391"/>
              <a:gd name="connsiteX8" fmla="*/ 2004391 w 2004391"/>
              <a:gd name="connsiteY8" fmla="*/ 1305103 h 2004391"/>
              <a:gd name="connsiteX9" fmla="*/ 2004391 w 2004391"/>
              <a:gd name="connsiteY9" fmla="*/ 209579 h 2004391"/>
              <a:gd name="connsiteX10" fmla="*/ 1794812 w 2004391"/>
              <a:gd name="connsiteY10" fmla="*/ 0 h 20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391" h="2004391">
                <a:moveTo>
                  <a:pt x="1794812" y="0"/>
                </a:moveTo>
                <a:lnTo>
                  <a:pt x="209579" y="0"/>
                </a:lnTo>
                <a:cubicBezTo>
                  <a:pt x="93832" y="0"/>
                  <a:pt x="0" y="93832"/>
                  <a:pt x="0" y="209579"/>
                </a:cubicBezTo>
                <a:lnTo>
                  <a:pt x="0" y="1794812"/>
                </a:lnTo>
                <a:cubicBezTo>
                  <a:pt x="0" y="1910559"/>
                  <a:pt x="93832" y="2004391"/>
                  <a:pt x="209579" y="2004391"/>
                </a:cubicBezTo>
                <a:lnTo>
                  <a:pt x="1310262" y="2004391"/>
                </a:lnTo>
                <a:lnTo>
                  <a:pt x="1310959" y="1990590"/>
                </a:lnTo>
                <a:cubicBezTo>
                  <a:pt x="1347642" y="1629375"/>
                  <a:pt x="1634808" y="1342209"/>
                  <a:pt x="1996023" y="1305526"/>
                </a:cubicBezTo>
                <a:lnTo>
                  <a:pt x="2004391" y="1305103"/>
                </a:lnTo>
                <a:lnTo>
                  <a:pt x="2004391" y="209579"/>
                </a:lnTo>
                <a:cubicBezTo>
                  <a:pt x="2004391" y="93832"/>
                  <a:pt x="1910559" y="0"/>
                  <a:pt x="1794812"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2" name="Freeform: Shape 71">
            <a:extLst>
              <a:ext uri="{FF2B5EF4-FFF2-40B4-BE49-F238E27FC236}">
                <a16:creationId xmlns:a16="http://schemas.microsoft.com/office/drawing/2014/main" id="{7D3D278F-AD4D-244D-743A-2C5338F9A924}"/>
              </a:ext>
            </a:extLst>
          </p:cNvPr>
          <p:cNvSpPr/>
          <p:nvPr userDrawn="1"/>
        </p:nvSpPr>
        <p:spPr>
          <a:xfrm flipH="1">
            <a:off x="6537590" y="1268873"/>
            <a:ext cx="1844737" cy="1844737"/>
          </a:xfrm>
          <a:custGeom>
            <a:avLst/>
            <a:gdLst>
              <a:gd name="connsiteX0" fmla="*/ 1432883 w 1600200"/>
              <a:gd name="connsiteY0" fmla="*/ 0 h 1600200"/>
              <a:gd name="connsiteX1" fmla="*/ 167317 w 1600200"/>
              <a:gd name="connsiteY1" fmla="*/ 0 h 1600200"/>
              <a:gd name="connsiteX2" fmla="*/ 0 w 1600200"/>
              <a:gd name="connsiteY2" fmla="*/ 167317 h 1600200"/>
              <a:gd name="connsiteX3" fmla="*/ 0 w 1600200"/>
              <a:gd name="connsiteY3" fmla="*/ 901026 h 1600200"/>
              <a:gd name="connsiteX4" fmla="*/ 6115 w 1600200"/>
              <a:gd name="connsiteY4" fmla="*/ 901335 h 1600200"/>
              <a:gd name="connsiteX5" fmla="*/ 691179 w 1600200"/>
              <a:gd name="connsiteY5" fmla="*/ 1586399 h 1600200"/>
              <a:gd name="connsiteX6" fmla="*/ 691876 w 1600200"/>
              <a:gd name="connsiteY6" fmla="*/ 1600200 h 1600200"/>
              <a:gd name="connsiteX7" fmla="*/ 1432883 w 1600200"/>
              <a:gd name="connsiteY7" fmla="*/ 1600200 h 1600200"/>
              <a:gd name="connsiteX8" fmla="*/ 1600200 w 1600200"/>
              <a:gd name="connsiteY8" fmla="*/ 1432883 h 1600200"/>
              <a:gd name="connsiteX9" fmla="*/ 1600200 w 1600200"/>
              <a:gd name="connsiteY9" fmla="*/ 167317 h 1600200"/>
              <a:gd name="connsiteX10" fmla="*/ 1432883 w 1600200"/>
              <a:gd name="connsiteY10"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200" h="1600200">
                <a:moveTo>
                  <a:pt x="1432883" y="0"/>
                </a:moveTo>
                <a:lnTo>
                  <a:pt x="167317" y="0"/>
                </a:lnTo>
                <a:cubicBezTo>
                  <a:pt x="74910" y="0"/>
                  <a:pt x="0" y="74910"/>
                  <a:pt x="0" y="167317"/>
                </a:cubicBezTo>
                <a:lnTo>
                  <a:pt x="0" y="901026"/>
                </a:lnTo>
                <a:lnTo>
                  <a:pt x="6115" y="901335"/>
                </a:lnTo>
                <a:cubicBezTo>
                  <a:pt x="367330" y="938018"/>
                  <a:pt x="654496" y="1225184"/>
                  <a:pt x="691179" y="1586399"/>
                </a:cubicBezTo>
                <a:lnTo>
                  <a:pt x="691876" y="1600200"/>
                </a:lnTo>
                <a:lnTo>
                  <a:pt x="1432883" y="1600200"/>
                </a:lnTo>
                <a:cubicBezTo>
                  <a:pt x="1525290" y="1600200"/>
                  <a:pt x="1600200" y="1525290"/>
                  <a:pt x="1600200" y="1432883"/>
                </a:cubicBezTo>
                <a:lnTo>
                  <a:pt x="1600200" y="167317"/>
                </a:lnTo>
                <a:cubicBezTo>
                  <a:pt x="1600200" y="74910"/>
                  <a:pt x="1525290" y="0"/>
                  <a:pt x="1432883"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3" name="Freeform: Shape 72">
            <a:extLst>
              <a:ext uri="{FF2B5EF4-FFF2-40B4-BE49-F238E27FC236}">
                <a16:creationId xmlns:a16="http://schemas.microsoft.com/office/drawing/2014/main" id="{FC0EDB1B-4B06-0A72-D098-E25FABAAD491}"/>
              </a:ext>
            </a:extLst>
          </p:cNvPr>
          <p:cNvSpPr/>
          <p:nvPr userDrawn="1"/>
        </p:nvSpPr>
        <p:spPr>
          <a:xfrm flipH="1">
            <a:off x="7580955" y="2303378"/>
            <a:ext cx="1769572" cy="1769572"/>
          </a:xfrm>
          <a:custGeom>
            <a:avLst/>
            <a:gdLst>
              <a:gd name="connsiteX0" fmla="*/ 767499 w 1534998"/>
              <a:gd name="connsiteY0" fmla="*/ 0 h 1534998"/>
              <a:gd name="connsiteX1" fmla="*/ 697395 w 1534998"/>
              <a:gd name="connsiteY1" fmla="*/ 3540 h 1534998"/>
              <a:gd name="connsiteX2" fmla="*/ 697395 w 1534998"/>
              <a:gd name="connsiteY2" fmla="*/ 493249 h 1534998"/>
              <a:gd name="connsiteX3" fmla="*/ 487816 w 1534998"/>
              <a:gd name="connsiteY3" fmla="*/ 702828 h 1534998"/>
              <a:gd name="connsiteX4" fmla="*/ 3266 w 1534998"/>
              <a:gd name="connsiteY4" fmla="*/ 702828 h 1534998"/>
              <a:gd name="connsiteX5" fmla="*/ 0 w 1534998"/>
              <a:gd name="connsiteY5" fmla="*/ 767499 h 1534998"/>
              <a:gd name="connsiteX6" fmla="*/ 3963 w 1534998"/>
              <a:gd name="connsiteY6" fmla="*/ 845971 h 1534998"/>
              <a:gd name="connsiteX7" fmla="*/ 4891 w 1534998"/>
              <a:gd name="connsiteY7" fmla="*/ 852047 h 1534998"/>
              <a:gd name="connsiteX8" fmla="*/ 501240 w 1534998"/>
              <a:gd name="connsiteY8" fmla="*/ 852047 h 1534998"/>
              <a:gd name="connsiteX9" fmla="*/ 697395 w 1534998"/>
              <a:gd name="connsiteY9" fmla="*/ 1048202 h 1534998"/>
              <a:gd name="connsiteX10" fmla="*/ 697395 w 1534998"/>
              <a:gd name="connsiteY10" fmla="*/ 1531458 h 1534998"/>
              <a:gd name="connsiteX11" fmla="*/ 767499 w 1534998"/>
              <a:gd name="connsiteY11" fmla="*/ 1534998 h 1534998"/>
              <a:gd name="connsiteX12" fmla="*/ 839856 w 1534998"/>
              <a:gd name="connsiteY12" fmla="*/ 1531344 h 1534998"/>
              <a:gd name="connsiteX13" fmla="*/ 839856 w 1534998"/>
              <a:gd name="connsiteY13" fmla="*/ 1097748 h 1534998"/>
              <a:gd name="connsiteX14" fmla="*/ 1085557 w 1534998"/>
              <a:gd name="connsiteY14" fmla="*/ 852047 h 1534998"/>
              <a:gd name="connsiteX15" fmla="*/ 1530108 w 1534998"/>
              <a:gd name="connsiteY15" fmla="*/ 852047 h 1534998"/>
              <a:gd name="connsiteX16" fmla="*/ 1531035 w 1534998"/>
              <a:gd name="connsiteY16" fmla="*/ 845971 h 1534998"/>
              <a:gd name="connsiteX17" fmla="*/ 1534998 w 1534998"/>
              <a:gd name="connsiteY17" fmla="*/ 767499 h 1534998"/>
              <a:gd name="connsiteX18" fmla="*/ 1531732 w 1534998"/>
              <a:gd name="connsiteY18" fmla="*/ 702828 h 1534998"/>
              <a:gd name="connsiteX19" fmla="*/ 1007173 w 1534998"/>
              <a:gd name="connsiteY19" fmla="*/ 702828 h 1534998"/>
              <a:gd name="connsiteX20" fmla="*/ 839856 w 1534998"/>
              <a:gd name="connsiteY20" fmla="*/ 535511 h 1534998"/>
              <a:gd name="connsiteX21" fmla="*/ 839856 w 1534998"/>
              <a:gd name="connsiteY21" fmla="*/ 3654 h 1534998"/>
              <a:gd name="connsiteX22" fmla="*/ 767499 w 1534998"/>
              <a:gd name="connsiteY22" fmla="*/ 0 h 153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4998" h="1534998">
                <a:moveTo>
                  <a:pt x="767499" y="0"/>
                </a:moveTo>
                <a:lnTo>
                  <a:pt x="697395" y="3540"/>
                </a:lnTo>
                <a:lnTo>
                  <a:pt x="697395" y="493249"/>
                </a:lnTo>
                <a:cubicBezTo>
                  <a:pt x="697395" y="608996"/>
                  <a:pt x="603563" y="702828"/>
                  <a:pt x="487816" y="702828"/>
                </a:cubicBezTo>
                <a:lnTo>
                  <a:pt x="3266" y="702828"/>
                </a:lnTo>
                <a:lnTo>
                  <a:pt x="0" y="767499"/>
                </a:lnTo>
                <a:cubicBezTo>
                  <a:pt x="0" y="793991"/>
                  <a:pt x="1343" y="820170"/>
                  <a:pt x="3963" y="845971"/>
                </a:cubicBezTo>
                <a:lnTo>
                  <a:pt x="4891" y="852047"/>
                </a:lnTo>
                <a:lnTo>
                  <a:pt x="501240" y="852047"/>
                </a:lnTo>
                <a:cubicBezTo>
                  <a:pt x="609573" y="852047"/>
                  <a:pt x="697395" y="939869"/>
                  <a:pt x="697395" y="1048202"/>
                </a:cubicBezTo>
                <a:lnTo>
                  <a:pt x="697395" y="1531458"/>
                </a:lnTo>
                <a:lnTo>
                  <a:pt x="767499" y="1534998"/>
                </a:lnTo>
                <a:lnTo>
                  <a:pt x="839856" y="1531344"/>
                </a:lnTo>
                <a:lnTo>
                  <a:pt x="839856" y="1097748"/>
                </a:lnTo>
                <a:cubicBezTo>
                  <a:pt x="839856" y="962051"/>
                  <a:pt x="949860" y="852047"/>
                  <a:pt x="1085557" y="852047"/>
                </a:cubicBezTo>
                <a:lnTo>
                  <a:pt x="1530108" y="852047"/>
                </a:lnTo>
                <a:lnTo>
                  <a:pt x="1531035" y="845971"/>
                </a:lnTo>
                <a:cubicBezTo>
                  <a:pt x="1533656" y="820170"/>
                  <a:pt x="1534998" y="793991"/>
                  <a:pt x="1534998" y="767499"/>
                </a:cubicBezTo>
                <a:lnTo>
                  <a:pt x="1531732" y="702828"/>
                </a:lnTo>
                <a:lnTo>
                  <a:pt x="1007173" y="702828"/>
                </a:lnTo>
                <a:cubicBezTo>
                  <a:pt x="914766" y="702828"/>
                  <a:pt x="839856" y="627918"/>
                  <a:pt x="839856" y="535511"/>
                </a:cubicBezTo>
                <a:lnTo>
                  <a:pt x="839856" y="3654"/>
                </a:lnTo>
                <a:lnTo>
                  <a:pt x="767499"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4" name="Freeform: Shape 73">
            <a:extLst>
              <a:ext uri="{FF2B5EF4-FFF2-40B4-BE49-F238E27FC236}">
                <a16:creationId xmlns:a16="http://schemas.microsoft.com/office/drawing/2014/main" id="{F2305B85-83A7-59BA-D900-7F716129242F}"/>
              </a:ext>
            </a:extLst>
          </p:cNvPr>
          <p:cNvSpPr/>
          <p:nvPr userDrawn="1"/>
        </p:nvSpPr>
        <p:spPr>
          <a:xfrm flipH="1">
            <a:off x="5673373" y="3285631"/>
            <a:ext cx="2708953" cy="2708955"/>
          </a:xfrm>
          <a:custGeom>
            <a:avLst/>
            <a:gdLst>
              <a:gd name="connsiteX0" fmla="*/ 2104155 w 2349856"/>
              <a:gd name="connsiteY0" fmla="*/ 0 h 2349856"/>
              <a:gd name="connsiteX1" fmla="*/ 690252 w 2349856"/>
              <a:gd name="connsiteY1" fmla="*/ 0 h 2349856"/>
              <a:gd name="connsiteX2" fmla="*/ 679549 w 2349856"/>
              <a:gd name="connsiteY2" fmla="*/ 70130 h 2349856"/>
              <a:gd name="connsiteX3" fmla="*/ 6115 w 2349856"/>
              <a:gd name="connsiteY3" fmla="*/ 678988 h 2349856"/>
              <a:gd name="connsiteX4" fmla="*/ 0 w 2349856"/>
              <a:gd name="connsiteY4" fmla="*/ 679297 h 2349856"/>
              <a:gd name="connsiteX5" fmla="*/ 0 w 2349856"/>
              <a:gd name="connsiteY5" fmla="*/ 2104155 h 2349856"/>
              <a:gd name="connsiteX6" fmla="*/ 245701 w 2349856"/>
              <a:gd name="connsiteY6" fmla="*/ 2349856 h 2349856"/>
              <a:gd name="connsiteX7" fmla="*/ 2104155 w 2349856"/>
              <a:gd name="connsiteY7" fmla="*/ 2349856 h 2349856"/>
              <a:gd name="connsiteX8" fmla="*/ 2349856 w 2349856"/>
              <a:gd name="connsiteY8" fmla="*/ 2104155 h 2349856"/>
              <a:gd name="connsiteX9" fmla="*/ 2349856 w 2349856"/>
              <a:gd name="connsiteY9" fmla="*/ 245701 h 2349856"/>
              <a:gd name="connsiteX10" fmla="*/ 2104155 w 2349856"/>
              <a:gd name="connsiteY10" fmla="*/ 0 h 23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856" h="2349856">
                <a:moveTo>
                  <a:pt x="2104155" y="0"/>
                </a:moveTo>
                <a:lnTo>
                  <a:pt x="690252" y="0"/>
                </a:lnTo>
                <a:lnTo>
                  <a:pt x="679549" y="70130"/>
                </a:lnTo>
                <a:cubicBezTo>
                  <a:pt x="613095" y="394885"/>
                  <a:pt x="341529" y="644926"/>
                  <a:pt x="6115" y="678988"/>
                </a:cubicBezTo>
                <a:lnTo>
                  <a:pt x="0" y="679297"/>
                </a:lnTo>
                <a:lnTo>
                  <a:pt x="0" y="2104155"/>
                </a:lnTo>
                <a:cubicBezTo>
                  <a:pt x="0" y="2239852"/>
                  <a:pt x="110004" y="2349856"/>
                  <a:pt x="245701" y="2349856"/>
                </a:cubicBezTo>
                <a:lnTo>
                  <a:pt x="2104155" y="2349856"/>
                </a:lnTo>
                <a:cubicBezTo>
                  <a:pt x="2239852" y="2349856"/>
                  <a:pt x="2349856" y="2239852"/>
                  <a:pt x="2349856" y="2104155"/>
                </a:cubicBezTo>
                <a:lnTo>
                  <a:pt x="2349856" y="245701"/>
                </a:lnTo>
                <a:cubicBezTo>
                  <a:pt x="2349856" y="110004"/>
                  <a:pt x="2239852" y="0"/>
                  <a:pt x="210415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5" name="Freeform: Shape 74">
            <a:extLst>
              <a:ext uri="{FF2B5EF4-FFF2-40B4-BE49-F238E27FC236}">
                <a16:creationId xmlns:a16="http://schemas.microsoft.com/office/drawing/2014/main" id="{FF3ABCAE-C7D2-16A3-AABD-AACF02A91175}"/>
              </a:ext>
            </a:extLst>
          </p:cNvPr>
          <p:cNvSpPr/>
          <p:nvPr userDrawn="1"/>
        </p:nvSpPr>
        <p:spPr>
          <a:xfrm flipH="1">
            <a:off x="8546559" y="3285632"/>
            <a:ext cx="2162685" cy="2162685"/>
          </a:xfrm>
          <a:custGeom>
            <a:avLst/>
            <a:gdLst>
              <a:gd name="connsiteX0" fmla="*/ 1183497 w 1876001"/>
              <a:gd name="connsiteY0" fmla="*/ 0 h 1876001"/>
              <a:gd name="connsiteX1" fmla="*/ 196155 w 1876001"/>
              <a:gd name="connsiteY1" fmla="*/ 0 h 1876001"/>
              <a:gd name="connsiteX2" fmla="*/ 0 w 1876001"/>
              <a:gd name="connsiteY2" fmla="*/ 196155 h 1876001"/>
              <a:gd name="connsiteX3" fmla="*/ 0 w 1876001"/>
              <a:gd name="connsiteY3" fmla="*/ 1679846 h 1876001"/>
              <a:gd name="connsiteX4" fmla="*/ 196155 w 1876001"/>
              <a:gd name="connsiteY4" fmla="*/ 1876001 h 1876001"/>
              <a:gd name="connsiteX5" fmla="*/ 1679846 w 1876001"/>
              <a:gd name="connsiteY5" fmla="*/ 1876001 h 1876001"/>
              <a:gd name="connsiteX6" fmla="*/ 1876001 w 1876001"/>
              <a:gd name="connsiteY6" fmla="*/ 1679846 h 1876001"/>
              <a:gd name="connsiteX7" fmla="*/ 1876001 w 1876001"/>
              <a:gd name="connsiteY7" fmla="*/ 679411 h 1876001"/>
              <a:gd name="connsiteX8" fmla="*/ 1867633 w 1876001"/>
              <a:gd name="connsiteY8" fmla="*/ 678988 h 1876001"/>
              <a:gd name="connsiteX9" fmla="*/ 1194199 w 1876001"/>
              <a:gd name="connsiteY9" fmla="*/ 70130 h 1876001"/>
              <a:gd name="connsiteX10" fmla="*/ 1183497 w 1876001"/>
              <a:gd name="connsiteY10" fmla="*/ 0 h 18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001" h="1876001">
                <a:moveTo>
                  <a:pt x="1183497" y="0"/>
                </a:moveTo>
                <a:lnTo>
                  <a:pt x="196155" y="0"/>
                </a:lnTo>
                <a:cubicBezTo>
                  <a:pt x="87822" y="0"/>
                  <a:pt x="0" y="87822"/>
                  <a:pt x="0" y="196155"/>
                </a:cubicBezTo>
                <a:lnTo>
                  <a:pt x="0" y="1679846"/>
                </a:lnTo>
                <a:cubicBezTo>
                  <a:pt x="0" y="1788179"/>
                  <a:pt x="87822" y="1876001"/>
                  <a:pt x="196155" y="1876001"/>
                </a:cubicBezTo>
                <a:lnTo>
                  <a:pt x="1679846" y="1876001"/>
                </a:lnTo>
                <a:cubicBezTo>
                  <a:pt x="1788179" y="1876001"/>
                  <a:pt x="1876001" y="1788179"/>
                  <a:pt x="1876001" y="1679846"/>
                </a:cubicBezTo>
                <a:lnTo>
                  <a:pt x="1876001" y="679411"/>
                </a:lnTo>
                <a:lnTo>
                  <a:pt x="1867633" y="678988"/>
                </a:lnTo>
                <a:cubicBezTo>
                  <a:pt x="1532219" y="644926"/>
                  <a:pt x="1260654" y="394885"/>
                  <a:pt x="1194199" y="70130"/>
                </a:cubicBezTo>
                <a:lnTo>
                  <a:pt x="1183497"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6" name="Picture Placeholder 28">
            <a:extLst>
              <a:ext uri="{FF2B5EF4-FFF2-40B4-BE49-F238E27FC236}">
                <a16:creationId xmlns:a16="http://schemas.microsoft.com/office/drawing/2014/main" id="{B4FC2002-CBED-E033-1270-B45B5A633FA3}"/>
              </a:ext>
            </a:extLst>
          </p:cNvPr>
          <p:cNvSpPr>
            <a:spLocks noGrp="1"/>
          </p:cNvSpPr>
          <p:nvPr>
            <p:ph type="pic" sz="quarter" idx="21" hasCustomPrompt="1"/>
          </p:nvPr>
        </p:nvSpPr>
        <p:spPr>
          <a:xfrm>
            <a:off x="875838" y="1878984"/>
            <a:ext cx="3829335" cy="3827357"/>
          </a:xfrm>
          <a:prstGeom prst="ellipse">
            <a:avLst/>
          </a:prstGeom>
          <a:solidFill>
            <a:schemeClr val="tx2"/>
          </a:solidFill>
        </p:spPr>
        <p:txBody>
          <a:bodyPr wrap="square" lIns="0" tIns="0" rIns="0" bIns="0" anchor="ctr"/>
          <a:lstStyle>
            <a:lvl1pPr marL="0" indent="0" algn="ctr">
              <a:buFont typeface="Arial" panose="020B0604020202020204" pitchFamily="34" charset="0"/>
              <a:buNone/>
              <a:defRPr sz="1600" b="1">
                <a:solidFill>
                  <a:schemeClr val="bg1"/>
                </a:solidFill>
              </a:defRPr>
            </a:lvl1pPr>
          </a:lstStyle>
          <a:p>
            <a:r>
              <a:rPr lang="en-US"/>
              <a:t>Click to add picture</a:t>
            </a:r>
          </a:p>
        </p:txBody>
      </p:sp>
      <p:sp>
        <p:nvSpPr>
          <p:cNvPr id="77" name="Text Placeholder 30">
            <a:extLst>
              <a:ext uri="{FF2B5EF4-FFF2-40B4-BE49-F238E27FC236}">
                <a16:creationId xmlns:a16="http://schemas.microsoft.com/office/drawing/2014/main" id="{ABEF95E2-9348-451B-27EE-1E982067E188}"/>
              </a:ext>
            </a:extLst>
          </p:cNvPr>
          <p:cNvSpPr>
            <a:spLocks noGrp="1"/>
          </p:cNvSpPr>
          <p:nvPr>
            <p:ph type="body" sz="quarter" idx="44" hasCustomPrompt="1"/>
          </p:nvPr>
        </p:nvSpPr>
        <p:spPr>
          <a:xfrm>
            <a:off x="5968015" y="4067856"/>
            <a:ext cx="1957344" cy="1329248"/>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78" name="Text Placeholder 30">
            <a:extLst>
              <a:ext uri="{FF2B5EF4-FFF2-40B4-BE49-F238E27FC236}">
                <a16:creationId xmlns:a16="http://schemas.microsoft.com/office/drawing/2014/main" id="{88286783-5203-49D2-3E49-34EB12CFF465}"/>
              </a:ext>
            </a:extLst>
          </p:cNvPr>
          <p:cNvSpPr>
            <a:spLocks noGrp="1"/>
          </p:cNvSpPr>
          <p:nvPr>
            <p:ph type="body" sz="quarter" idx="45" hasCustomPrompt="1"/>
          </p:nvPr>
        </p:nvSpPr>
        <p:spPr>
          <a:xfrm>
            <a:off x="6716663" y="255307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tx2"/>
                </a:solidFill>
              </a:defRPr>
            </a:lvl1pPr>
          </a:lstStyle>
          <a:p>
            <a:pPr lvl="0"/>
            <a:r>
              <a:rPr lang="en-US"/>
              <a:t>01</a:t>
            </a:r>
          </a:p>
        </p:txBody>
      </p:sp>
      <p:sp>
        <p:nvSpPr>
          <p:cNvPr id="79" name="Text Placeholder 30">
            <a:extLst>
              <a:ext uri="{FF2B5EF4-FFF2-40B4-BE49-F238E27FC236}">
                <a16:creationId xmlns:a16="http://schemas.microsoft.com/office/drawing/2014/main" id="{E99EE2D5-B268-645A-D413-D47F7196E922}"/>
              </a:ext>
            </a:extLst>
          </p:cNvPr>
          <p:cNvSpPr>
            <a:spLocks noGrp="1"/>
          </p:cNvSpPr>
          <p:nvPr>
            <p:ph type="body" sz="quarter" idx="46" hasCustomPrompt="1"/>
          </p:nvPr>
        </p:nvSpPr>
        <p:spPr>
          <a:xfrm>
            <a:off x="10068943" y="2599342"/>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accent3"/>
                </a:solidFill>
              </a:defRPr>
            </a:lvl1pPr>
          </a:lstStyle>
          <a:p>
            <a:pPr lvl="0"/>
            <a:r>
              <a:rPr lang="en-US"/>
              <a:t>02</a:t>
            </a:r>
          </a:p>
        </p:txBody>
      </p:sp>
      <p:sp>
        <p:nvSpPr>
          <p:cNvPr id="80" name="Text Placeholder 30">
            <a:extLst>
              <a:ext uri="{FF2B5EF4-FFF2-40B4-BE49-F238E27FC236}">
                <a16:creationId xmlns:a16="http://schemas.microsoft.com/office/drawing/2014/main" id="{C4BA7710-B556-7907-805B-27D8307BAAE9}"/>
              </a:ext>
            </a:extLst>
          </p:cNvPr>
          <p:cNvSpPr>
            <a:spLocks noGrp="1"/>
          </p:cNvSpPr>
          <p:nvPr>
            <p:ph type="body" sz="quarter" idx="47" hasCustomPrompt="1"/>
          </p:nvPr>
        </p:nvSpPr>
        <p:spPr>
          <a:xfrm>
            <a:off x="5968015" y="347133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rgbClr val="F57F2A"/>
                </a:solidFill>
              </a:defRPr>
            </a:lvl1pPr>
          </a:lstStyle>
          <a:p>
            <a:pPr lvl="0"/>
            <a:r>
              <a:rPr lang="en-US"/>
              <a:t>04</a:t>
            </a:r>
          </a:p>
        </p:txBody>
      </p:sp>
      <p:sp>
        <p:nvSpPr>
          <p:cNvPr id="81" name="Text Placeholder 30">
            <a:extLst>
              <a:ext uri="{FF2B5EF4-FFF2-40B4-BE49-F238E27FC236}">
                <a16:creationId xmlns:a16="http://schemas.microsoft.com/office/drawing/2014/main" id="{12841EF9-2FB0-9B21-74F1-0BE1832C22D4}"/>
              </a:ext>
            </a:extLst>
          </p:cNvPr>
          <p:cNvSpPr>
            <a:spLocks noGrp="1"/>
          </p:cNvSpPr>
          <p:nvPr>
            <p:ph type="body" sz="quarter" idx="48" hasCustomPrompt="1"/>
          </p:nvPr>
        </p:nvSpPr>
        <p:spPr>
          <a:xfrm>
            <a:off x="9994937" y="347133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accent1"/>
                </a:solidFill>
              </a:defRPr>
            </a:lvl1pPr>
          </a:lstStyle>
          <a:p>
            <a:pPr lvl="0"/>
            <a:r>
              <a:rPr lang="en-US"/>
              <a:t>03</a:t>
            </a:r>
          </a:p>
        </p:txBody>
      </p:sp>
      <p:sp>
        <p:nvSpPr>
          <p:cNvPr id="82" name="Text Placeholder 38">
            <a:extLst>
              <a:ext uri="{FF2B5EF4-FFF2-40B4-BE49-F238E27FC236}">
                <a16:creationId xmlns:a16="http://schemas.microsoft.com/office/drawing/2014/main" id="{0FF9F356-24AD-9026-0E28-FF58EAEDE38C}"/>
              </a:ext>
            </a:extLst>
          </p:cNvPr>
          <p:cNvSpPr>
            <a:spLocks noGrp="1"/>
          </p:cNvSpPr>
          <p:nvPr>
            <p:ph type="body" sz="quarter" idx="59" hasCustomPrompt="1"/>
          </p:nvPr>
        </p:nvSpPr>
        <p:spPr>
          <a:xfrm>
            <a:off x="7863993" y="2583584"/>
            <a:ext cx="428564" cy="427432"/>
          </a:xfrm>
          <a:prstGeom prst="ellipse">
            <a:avLst/>
          </a:prstGeom>
          <a:solidFill>
            <a:schemeClr val="tx2"/>
          </a:solid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3" name="Text Placeholder 38">
            <a:extLst>
              <a:ext uri="{FF2B5EF4-FFF2-40B4-BE49-F238E27FC236}">
                <a16:creationId xmlns:a16="http://schemas.microsoft.com/office/drawing/2014/main" id="{6105B1F8-1B13-E280-4367-74433E5E5C1E}"/>
              </a:ext>
            </a:extLst>
          </p:cNvPr>
          <p:cNvSpPr>
            <a:spLocks noGrp="1"/>
          </p:cNvSpPr>
          <p:nvPr>
            <p:ph type="body" sz="quarter" idx="60" hasCustomPrompt="1"/>
          </p:nvPr>
        </p:nvSpPr>
        <p:spPr>
          <a:xfrm>
            <a:off x="7863993" y="3370359"/>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4" name="Text Placeholder 38">
            <a:extLst>
              <a:ext uri="{FF2B5EF4-FFF2-40B4-BE49-F238E27FC236}">
                <a16:creationId xmlns:a16="http://schemas.microsoft.com/office/drawing/2014/main" id="{044371DA-5F31-9BAD-5C28-16DB1EFD3DBE}"/>
              </a:ext>
            </a:extLst>
          </p:cNvPr>
          <p:cNvSpPr>
            <a:spLocks noGrp="1"/>
          </p:cNvSpPr>
          <p:nvPr>
            <p:ph type="body" sz="quarter" idx="61" hasCustomPrompt="1"/>
          </p:nvPr>
        </p:nvSpPr>
        <p:spPr>
          <a:xfrm>
            <a:off x="8639783" y="2583584"/>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5" name="Text Placeholder 38">
            <a:extLst>
              <a:ext uri="{FF2B5EF4-FFF2-40B4-BE49-F238E27FC236}">
                <a16:creationId xmlns:a16="http://schemas.microsoft.com/office/drawing/2014/main" id="{ED6579F1-EB22-8E6B-7E21-4C557C592CDD}"/>
              </a:ext>
            </a:extLst>
          </p:cNvPr>
          <p:cNvSpPr>
            <a:spLocks noGrp="1"/>
          </p:cNvSpPr>
          <p:nvPr>
            <p:ph type="body" sz="quarter" idx="62" hasCustomPrompt="1"/>
          </p:nvPr>
        </p:nvSpPr>
        <p:spPr>
          <a:xfrm>
            <a:off x="8639783" y="3370359"/>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6" name="Text Placeholder 30">
            <a:extLst>
              <a:ext uri="{FF2B5EF4-FFF2-40B4-BE49-F238E27FC236}">
                <a16:creationId xmlns:a16="http://schemas.microsoft.com/office/drawing/2014/main" id="{7E594A09-4C27-D37E-35A6-708DF37116C4}"/>
              </a:ext>
            </a:extLst>
          </p:cNvPr>
          <p:cNvSpPr>
            <a:spLocks noGrp="1"/>
          </p:cNvSpPr>
          <p:nvPr>
            <p:ph type="body" sz="quarter" idx="63" hasCustomPrompt="1"/>
          </p:nvPr>
        </p:nvSpPr>
        <p:spPr>
          <a:xfrm>
            <a:off x="8756521" y="4140193"/>
            <a:ext cx="1742764" cy="1043815"/>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87" name="Text Placeholder 30">
            <a:extLst>
              <a:ext uri="{FF2B5EF4-FFF2-40B4-BE49-F238E27FC236}">
                <a16:creationId xmlns:a16="http://schemas.microsoft.com/office/drawing/2014/main" id="{97F59CB7-35FC-628C-7BA7-84E17D515F1D}"/>
              </a:ext>
            </a:extLst>
          </p:cNvPr>
          <p:cNvSpPr>
            <a:spLocks noGrp="1"/>
          </p:cNvSpPr>
          <p:nvPr>
            <p:ph type="body" sz="quarter" idx="64" hasCustomPrompt="1"/>
          </p:nvPr>
        </p:nvSpPr>
        <p:spPr>
          <a:xfrm>
            <a:off x="8830526" y="984242"/>
            <a:ext cx="1742764" cy="1043815"/>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88" name="Text Placeholder 30">
            <a:extLst>
              <a:ext uri="{FF2B5EF4-FFF2-40B4-BE49-F238E27FC236}">
                <a16:creationId xmlns:a16="http://schemas.microsoft.com/office/drawing/2014/main" id="{DB759DF2-EA17-E4BF-9889-E076459460E3}"/>
              </a:ext>
            </a:extLst>
          </p:cNvPr>
          <p:cNvSpPr>
            <a:spLocks noGrp="1"/>
          </p:cNvSpPr>
          <p:nvPr>
            <p:ph type="body" sz="quarter" idx="65" hasCustomPrompt="1"/>
          </p:nvPr>
        </p:nvSpPr>
        <p:spPr>
          <a:xfrm>
            <a:off x="6716663" y="1466031"/>
            <a:ext cx="1486591" cy="811887"/>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a:t>
            </a:r>
          </a:p>
        </p:txBody>
      </p:sp>
      <p:pic>
        <p:nvPicPr>
          <p:cNvPr id="4" name="Picture 3" descr="A picture containing logo&#10;&#10;Description automatically generated">
            <a:extLst>
              <a:ext uri="{FF2B5EF4-FFF2-40B4-BE49-F238E27FC236}">
                <a16:creationId xmlns:a16="http://schemas.microsoft.com/office/drawing/2014/main" id="{6F307BF6-FF31-E9C4-ED22-02D315CB49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34393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pic>
        <p:nvPicPr>
          <p:cNvPr id="2050" name="Picture 2">
            <a:extLst>
              <a:ext uri="{FF2B5EF4-FFF2-40B4-BE49-F238E27FC236}">
                <a16:creationId xmlns:a16="http://schemas.microsoft.com/office/drawing/2014/main" id="{E64B7A06-68C1-C7D3-EA53-8595A1661CAA}"/>
              </a:ext>
            </a:extLst>
          </p:cNvPr>
          <p:cNvPicPr>
            <a:picLocks noChangeArrowheads="1"/>
          </p:cNvPicPr>
          <p:nvPr userDrawn="1"/>
        </p:nvPicPr>
        <p:blipFill rotWithShape="1">
          <a:blip r:embed="rId3">
            <a:extLst>
              <a:ext uri="{28A0092B-C50C-407E-A947-70E740481C1C}">
                <a14:useLocalDpi xmlns:a14="http://schemas.microsoft.com/office/drawing/2010/main" val="0"/>
              </a:ext>
            </a:extLst>
          </a:blip>
          <a:srcRect b="38243"/>
          <a:stretch/>
        </p:blipFill>
        <p:spPr bwMode="auto">
          <a:xfrm>
            <a:off x="0" y="660815"/>
            <a:ext cx="12192000" cy="51341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DDF8FC0-2138-2BFD-2512-EC888969F06A}"/>
              </a:ext>
            </a:extLst>
          </p:cNvPr>
          <p:cNvSpPr/>
          <p:nvPr userDrawn="1"/>
        </p:nvSpPr>
        <p:spPr>
          <a:xfrm>
            <a:off x="-21771" y="660815"/>
            <a:ext cx="12213771" cy="51341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Oval 9">
            <a:extLst>
              <a:ext uri="{FF2B5EF4-FFF2-40B4-BE49-F238E27FC236}">
                <a16:creationId xmlns:a16="http://schemas.microsoft.com/office/drawing/2014/main" id="{A79F060A-52DF-99CA-CEB0-A38CA961D9D1}"/>
              </a:ext>
            </a:extLst>
          </p:cNvPr>
          <p:cNvSpPr/>
          <p:nvPr userDrawn="1"/>
        </p:nvSpPr>
        <p:spPr>
          <a:xfrm>
            <a:off x="-608980" y="416936"/>
            <a:ext cx="5873432" cy="5873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 Placeholder 30">
            <a:extLst>
              <a:ext uri="{FF2B5EF4-FFF2-40B4-BE49-F238E27FC236}">
                <a16:creationId xmlns:a16="http://schemas.microsoft.com/office/drawing/2014/main" id="{06C99541-ABFB-CD9B-CA96-4059D167B08A}"/>
              </a:ext>
            </a:extLst>
          </p:cNvPr>
          <p:cNvSpPr>
            <a:spLocks noGrp="1"/>
          </p:cNvSpPr>
          <p:nvPr>
            <p:ph type="body" sz="quarter" idx="64" hasCustomPrompt="1"/>
          </p:nvPr>
        </p:nvSpPr>
        <p:spPr>
          <a:xfrm>
            <a:off x="5612895" y="1935779"/>
            <a:ext cx="5330371" cy="2719632"/>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2000" b="1" i="1"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14" name="Oval 13">
            <a:extLst>
              <a:ext uri="{FF2B5EF4-FFF2-40B4-BE49-F238E27FC236}">
                <a16:creationId xmlns:a16="http://schemas.microsoft.com/office/drawing/2014/main" id="{5A77BF5B-218A-16B7-2F1F-B36FA185D493}"/>
              </a:ext>
            </a:extLst>
          </p:cNvPr>
          <p:cNvSpPr/>
          <p:nvPr userDrawn="1"/>
        </p:nvSpPr>
        <p:spPr>
          <a:xfrm>
            <a:off x="3055716" y="3493867"/>
            <a:ext cx="2868833" cy="2868833"/>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0EA305-68D3-F864-4BA9-3A15E2CD5685}"/>
              </a:ext>
            </a:extLst>
          </p:cNvPr>
          <p:cNvSpPr/>
          <p:nvPr userDrawn="1"/>
        </p:nvSpPr>
        <p:spPr>
          <a:xfrm>
            <a:off x="5359034" y="1323849"/>
            <a:ext cx="1152880" cy="2231380"/>
          </a:xfrm>
          <a:prstGeom prst="rect">
            <a:avLst/>
          </a:prstGeom>
        </p:spPr>
        <p:txBody>
          <a:bodyPr wrap="none">
            <a:spAutoFit/>
          </a:bodyPr>
          <a:lstStyle/>
          <a:p>
            <a:r>
              <a:rPr lang="en-US" sz="13900" b="1" spc="600">
                <a:solidFill>
                  <a:schemeClr val="accent2"/>
                </a:solidFill>
                <a:latin typeface="+mn-lt"/>
                <a:cs typeface="Arial" panose="020B0604020202020204" pitchFamily="34" charset="0"/>
              </a:rPr>
              <a:t>“</a:t>
            </a:r>
            <a:endParaRPr lang="en-US" sz="13900" spc="600">
              <a:solidFill>
                <a:schemeClr val="accent2"/>
              </a:solidFill>
              <a:latin typeface="+mn-lt"/>
              <a:cs typeface="Arial" panose="020B0604020202020204" pitchFamily="34" charset="0"/>
            </a:endParaRPr>
          </a:p>
        </p:txBody>
      </p:sp>
      <p:sp>
        <p:nvSpPr>
          <p:cNvPr id="16" name="Rectangle 15">
            <a:extLst>
              <a:ext uri="{FF2B5EF4-FFF2-40B4-BE49-F238E27FC236}">
                <a16:creationId xmlns:a16="http://schemas.microsoft.com/office/drawing/2014/main" id="{E1CACF05-7A22-6871-61EF-9BF9699DD54F}"/>
              </a:ext>
            </a:extLst>
          </p:cNvPr>
          <p:cNvSpPr/>
          <p:nvPr userDrawn="1"/>
        </p:nvSpPr>
        <p:spPr>
          <a:xfrm rot="10800000">
            <a:off x="10863493" y="3151519"/>
            <a:ext cx="1152880" cy="2231380"/>
          </a:xfrm>
          <a:prstGeom prst="rect">
            <a:avLst/>
          </a:prstGeom>
        </p:spPr>
        <p:txBody>
          <a:bodyPr wrap="none">
            <a:spAutoFit/>
          </a:bodyPr>
          <a:lstStyle/>
          <a:p>
            <a:r>
              <a:rPr lang="en-US" sz="13900" b="1" spc="600">
                <a:solidFill>
                  <a:schemeClr val="accent2"/>
                </a:solidFill>
                <a:latin typeface="+mn-lt"/>
                <a:cs typeface="Arial" panose="020B0604020202020204" pitchFamily="34" charset="0"/>
              </a:rPr>
              <a:t>“</a:t>
            </a:r>
            <a:endParaRPr lang="en-US" sz="13900" spc="600">
              <a:solidFill>
                <a:schemeClr val="accent2"/>
              </a:solidFill>
              <a:latin typeface="+mn-lt"/>
              <a:cs typeface="Arial" panose="020B0604020202020204" pitchFamily="34" charset="0"/>
            </a:endParaRPr>
          </a:p>
        </p:txBody>
      </p:sp>
      <p:sp>
        <p:nvSpPr>
          <p:cNvPr id="18" name="Picture Placeholder 28">
            <a:extLst>
              <a:ext uri="{FF2B5EF4-FFF2-40B4-BE49-F238E27FC236}">
                <a16:creationId xmlns:a16="http://schemas.microsoft.com/office/drawing/2014/main" id="{D734D0AA-9225-0A9A-CA1A-2C6CBF62E8DF}"/>
              </a:ext>
            </a:extLst>
          </p:cNvPr>
          <p:cNvSpPr>
            <a:spLocks noGrp="1"/>
          </p:cNvSpPr>
          <p:nvPr>
            <p:ph type="pic" sz="quarter" idx="21" hasCustomPrompt="1"/>
          </p:nvPr>
        </p:nvSpPr>
        <p:spPr>
          <a:xfrm>
            <a:off x="-253280" y="772636"/>
            <a:ext cx="5162032" cy="5162032"/>
          </a:xfrm>
          <a:prstGeom prst="ellipse">
            <a:avLst/>
          </a:prstGeom>
          <a:solidFill>
            <a:schemeClr val="accent1"/>
          </a:solidFill>
        </p:spPr>
        <p:txBody>
          <a:bodyPr wrap="square" lIns="0" tIns="0" rIns="0" bIns="0" anchor="ctr"/>
          <a:lstStyle>
            <a:lvl1pPr marL="0" indent="0" algn="ctr">
              <a:buFont typeface="Arial" panose="020B0604020202020204" pitchFamily="34" charset="0"/>
              <a:buNone/>
              <a:defRPr sz="1600" b="1">
                <a:solidFill>
                  <a:schemeClr val="bg1"/>
                </a:solidFill>
                <a:latin typeface="+mn-lt"/>
              </a:defRPr>
            </a:lvl1pPr>
          </a:lstStyle>
          <a:p>
            <a:r>
              <a:rPr lang="en-US"/>
              <a:t>Click to add picture</a:t>
            </a:r>
          </a:p>
        </p:txBody>
      </p:sp>
      <p:pic>
        <p:nvPicPr>
          <p:cNvPr id="4" name="Picture 3" descr="A picture containing logo&#10;&#10;Description automatically generated">
            <a:extLst>
              <a:ext uri="{FF2B5EF4-FFF2-40B4-BE49-F238E27FC236}">
                <a16:creationId xmlns:a16="http://schemas.microsoft.com/office/drawing/2014/main" id="{B1AD3250-E32E-27D1-5961-7566B25088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557" t="4445" r="4504" b="4440"/>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34338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microsoft.com/office/2007/relationships/hdphoto" Target="../media/hdphoto2.wdp"/><Relationship Id="rId4" Type="http://schemas.openxmlformats.org/officeDocument/2006/relationships/slideLayout" Target="../slideLayouts/slideLayout52.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64D34-5495-43A1-E5FA-E517E873CDFB}"/>
              </a:ext>
            </a:extLst>
          </p:cNvPr>
          <p:cNvSpPr>
            <a:spLocks noGrp="1"/>
          </p:cNvSpPr>
          <p:nvPr>
            <p:ph type="title"/>
          </p:nvPr>
        </p:nvSpPr>
        <p:spPr>
          <a:xfrm>
            <a:off x="495300" y="365125"/>
            <a:ext cx="112014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31B34D6-78A1-CE2E-7D5D-2DAE93F76A89}"/>
              </a:ext>
            </a:extLst>
          </p:cNvPr>
          <p:cNvSpPr>
            <a:spLocks noGrp="1"/>
          </p:cNvSpPr>
          <p:nvPr>
            <p:ph type="body" idx="1"/>
          </p:nvPr>
        </p:nvSpPr>
        <p:spPr>
          <a:xfrm>
            <a:off x="495300" y="1825625"/>
            <a:ext cx="11201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28A8A739-F861-ABEE-AA65-1F0EA4D08605}"/>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spTree>
    <p:extLst>
      <p:ext uri="{BB962C8B-B14F-4D97-AF65-F5344CB8AC3E}">
        <p14:creationId xmlns:p14="http://schemas.microsoft.com/office/powerpoint/2010/main" val="335472155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4" r:id="rId3"/>
    <p:sldLayoutId id="2147483650" r:id="rId4"/>
    <p:sldLayoutId id="2147483651" r:id="rId5"/>
    <p:sldLayoutId id="2147483652" r:id="rId6"/>
    <p:sldLayoutId id="2147483655" r:id="rId7"/>
    <p:sldLayoutId id="2147483657" r:id="rId8"/>
    <p:sldLayoutId id="2147483658" r:id="rId9"/>
    <p:sldLayoutId id="2147483659" r:id="rId10"/>
    <p:sldLayoutId id="2147483660" r:id="rId11"/>
    <p:sldLayoutId id="2147483661" r:id="rId12"/>
    <p:sldLayoutId id="2147483662" r:id="rId13"/>
    <p:sldLayoutId id="2147483669" r:id="rId14"/>
    <p:sldLayoutId id="2147483663" r:id="rId15"/>
    <p:sldLayoutId id="2147483666" r:id="rId16"/>
    <p:sldLayoutId id="2147483667" r:id="rId17"/>
    <p:sldLayoutId id="2147483668" r:id="rId18"/>
    <p:sldLayoutId id="2147483670" r:id="rId19"/>
    <p:sldLayoutId id="2147483708" r:id="rId20"/>
    <p:sldLayoutId id="214748370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userDrawn="1">
          <p15:clr>
            <a:srgbClr val="F26B43"/>
          </p15:clr>
        </p15:guide>
        <p15:guide id="2" pos="312" userDrawn="1">
          <p15:clr>
            <a:srgbClr val="F26B43"/>
          </p15:clr>
        </p15:guide>
        <p15:guide id="3" pos="7368" userDrawn="1">
          <p15:clr>
            <a:srgbClr val="F26B43"/>
          </p15:clr>
        </p15:guide>
        <p15:guide id="4" orient="horz" pos="4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333815-F86B-4E12-860C-FB1A90F6FFB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881648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69258C0A-392C-4A8B-9007-135A2DC939C1}" type="datetimeFigureOut">
              <a:rPr lang="en-US" smtClean="0"/>
              <a:pPr/>
              <a:t>5/15/2025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9836339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defTabSz="914400" rtl="0" eaLnBrk="1" latinLnBrk="0" hangingPunct="1">
        <a:lnSpc>
          <a:spcPct val="90000"/>
        </a:lnSpc>
        <a:spcBef>
          <a:spcPct val="0"/>
        </a:spcBef>
        <a:buNone/>
        <a:defRPr sz="4000" b="1" kern="1200">
          <a:solidFill>
            <a:srgbClr val="2D6E8D"/>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spcAft>
          <a:spcPts val="600"/>
        </a:spcAft>
        <a:buClr>
          <a:srgbClr val="FF9900"/>
        </a:buClr>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17000"/>
            <a:lum/>
            <a:extLst>
              <a:ext uri="{BEBA8EAE-BF5A-486C-A8C5-ECC9F3942E4B}">
                <a14:imgProps xmlns:a14="http://schemas.microsoft.com/office/drawing/2010/main">
                  <a14:imgLayer r:embed="rId10">
                    <a14:imgEffect>
                      <a14:sharpenSoften amount="1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784F0-0039-44D0-BAAE-5CFED87DB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D714D-4180-4F04-8698-FFB348BE6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83B53-31FD-4650-B25D-7173AB254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E870B-CA62-430E-A393-4699800297A9}" type="datetimeFigureOut">
              <a:rPr lang="en-US" smtClean="0"/>
              <a:t>5/15/2025</a:t>
            </a:fld>
            <a:endParaRPr lang="en-US"/>
          </a:p>
        </p:txBody>
      </p:sp>
      <p:sp>
        <p:nvSpPr>
          <p:cNvPr id="5" name="Footer Placeholder 4">
            <a:extLst>
              <a:ext uri="{FF2B5EF4-FFF2-40B4-BE49-F238E27FC236}">
                <a16:creationId xmlns:a16="http://schemas.microsoft.com/office/drawing/2014/main" id="{A521A126-2D47-410A-9990-B4B74741C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A763D7-70D1-4E65-8F68-02D2E0274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5FA20-7461-4AA9-ACDD-5F9BFD49F22B}" type="slidenum">
              <a:rPr lang="en-US" smtClean="0"/>
              <a:t>‹#›</a:t>
            </a:fld>
            <a:endParaRPr lang="en-US"/>
          </a:p>
        </p:txBody>
      </p:sp>
    </p:spTree>
    <p:extLst>
      <p:ext uri="{BB962C8B-B14F-4D97-AF65-F5344CB8AC3E}">
        <p14:creationId xmlns:p14="http://schemas.microsoft.com/office/powerpoint/2010/main" val="37902202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07/s10597-021-00891-w"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37.svg"/><Relationship Id="rId1" Type="http://schemas.openxmlformats.org/officeDocument/2006/relationships/slideLayout" Target="../slideLayouts/slideLayout3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hyperlink" Target="https://www.csusm.edu/cicsc/land.pdf"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microsoft.com/office/2007/relationships/hdphoto" Target="../media/hdphoto3.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1.xml"/><Relationship Id="rId1" Type="http://schemas.openxmlformats.org/officeDocument/2006/relationships/tags" Target="../tags/tag2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20.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psychres.2023.115221"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07/s10597-021-00891-w"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hyperlink" Target="https://doi.org/10.1176/appi.ps.220730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0" descr="Bed of red poppies, buds, stems, and leaves">
            <a:extLst>
              <a:ext uri="{FF2B5EF4-FFF2-40B4-BE49-F238E27FC236}">
                <a16:creationId xmlns:a16="http://schemas.microsoft.com/office/drawing/2014/main" id="{8D61B9E0-E467-CE31-CC0C-BECD408F26F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53" b="16653"/>
          <a:stretch/>
        </p:blipFill>
        <p:spPr>
          <a:xfrm>
            <a:off x="8699838" y="3429000"/>
            <a:ext cx="2922451" cy="2922451"/>
          </a:xfrm>
          <a:ln>
            <a:solidFill>
              <a:schemeClr val="bg1"/>
            </a:solidFill>
          </a:ln>
        </p:spPr>
      </p:pic>
      <p:sp>
        <p:nvSpPr>
          <p:cNvPr id="51" name="Text Placeholder 50">
            <a:extLst>
              <a:ext uri="{FF2B5EF4-FFF2-40B4-BE49-F238E27FC236}">
                <a16:creationId xmlns:a16="http://schemas.microsoft.com/office/drawing/2014/main" id="{74629FE8-7263-5422-52C6-7517C138ABF2}"/>
              </a:ext>
            </a:extLst>
          </p:cNvPr>
          <p:cNvSpPr>
            <a:spLocks noGrp="1"/>
          </p:cNvSpPr>
          <p:nvPr>
            <p:ph type="title" idx="4294967295"/>
          </p:nvPr>
        </p:nvSpPr>
        <p:spPr>
          <a:xfrm>
            <a:off x="966788" y="2165350"/>
            <a:ext cx="8585200" cy="1382713"/>
          </a:xfrm>
          <a:prstGeom prst="rect">
            <a:avLst/>
          </a:prstGeom>
          <a:noFill/>
          <a:ln w="9525">
            <a:noFill/>
            <a:prstDash/>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First-Episode Psychosis (FEP) Series: </a:t>
            </a:r>
            <a:r>
              <a:rPr kumimoji="0" lang="en-US" sz="2400" b="1" i="1" u="none" strike="noStrike" kern="1200" cap="none" spc="0" normalizeH="0" baseline="0" noProof="0" dirty="0">
                <a:ln>
                  <a:noFill/>
                </a:ln>
                <a:solidFill>
                  <a:schemeClr val="bg1"/>
                </a:solidFill>
                <a:effectLst/>
                <a:uLnTx/>
                <a:uFillTx/>
                <a:latin typeface="+mn-lt"/>
                <a:ea typeface="+mn-ea"/>
                <a:cs typeface="+mn-cs"/>
              </a:rPr>
              <a:t>Empowering Mobile Crisis Teams to Recognize and Respond to People Experiencing FEP</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52" name="Text Placeholder 51">
            <a:extLst>
              <a:ext uri="{FF2B5EF4-FFF2-40B4-BE49-F238E27FC236}">
                <a16:creationId xmlns:a16="http://schemas.microsoft.com/office/drawing/2014/main" id="{044FFE10-988D-667D-21A1-A3E7613100CE}"/>
              </a:ext>
            </a:extLst>
          </p:cNvPr>
          <p:cNvSpPr>
            <a:spLocks noGrp="1"/>
          </p:cNvSpPr>
          <p:nvPr>
            <p:ph type="body" sz="quarter" idx="17"/>
          </p:nvPr>
        </p:nvSpPr>
        <p:spPr>
          <a:xfrm>
            <a:off x="966910" y="5579325"/>
            <a:ext cx="6104712" cy="36576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D6E8D"/>
                </a:solidFill>
                <a:effectLst/>
                <a:uLnTx/>
                <a:uFillTx/>
                <a:ea typeface="+mn-ea"/>
                <a:cs typeface="Segoe UI"/>
              </a:rPr>
              <a:t>Apurva Bhatt, MD​​ (she/her/Dr.)</a:t>
            </a:r>
            <a:endParaRPr lang="en-US" b="1" i="0" u="none" strike="noStrike" kern="1200" cap="none" spc="0" normalizeH="0" baseline="0" noProof="0">
              <a:ln>
                <a:noFill/>
              </a:ln>
              <a:solidFill>
                <a:srgbClr val="2D6E8D"/>
              </a:solidFill>
              <a:effectLst/>
              <a:uLnTx/>
              <a:uFillTx/>
              <a:ea typeface="+mn-ea"/>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D6E8D"/>
                </a:solidFill>
                <a:effectLst/>
                <a:uLnTx/>
                <a:uFillTx/>
                <a:ea typeface="+mn-ea"/>
                <a:cs typeface="Segoe UI"/>
              </a:rPr>
              <a:t>Katherine Pierce, PhD (she/her/Dr.)</a:t>
            </a:r>
            <a:endParaRPr lang="en-US" b="1" i="0" u="none" strike="noStrike" kern="1200" cap="none" spc="0" normalizeH="0" baseline="0" noProof="0">
              <a:ln>
                <a:noFill/>
              </a:ln>
              <a:solidFill>
                <a:srgbClr val="2D6E8D"/>
              </a:solidFill>
              <a:effectLst/>
              <a:uLnTx/>
              <a:uFillTx/>
              <a:ea typeface="+mn-ea"/>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solidFill>
                <a:srgbClr val="2D6E8D"/>
              </a:solidFill>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D6E8D"/>
                </a:solidFill>
                <a:effectLst/>
                <a:uLnTx/>
                <a:uFillTx/>
                <a:ea typeface="+mn-ea"/>
                <a:cs typeface="Segoe UI"/>
              </a:rPr>
              <a:t>April 23, 2025</a:t>
            </a:r>
            <a:endParaRPr lang="en-US" b="1" i="0" u="none" strike="noStrike" kern="1200" cap="none" spc="0" normalizeH="0" baseline="0" noProof="0">
              <a:ln>
                <a:noFill/>
              </a:ln>
              <a:solidFill>
                <a:srgbClr val="2D6E8D"/>
              </a:solidFill>
              <a:effectLst/>
              <a:uLnTx/>
              <a:uFillTx/>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Segoe UI"/>
            </a:endParaRPr>
          </a:p>
        </p:txBody>
      </p:sp>
      <p:grpSp>
        <p:nvGrpSpPr>
          <p:cNvPr id="5" name="Group 4">
            <a:extLst>
              <a:ext uri="{FF2B5EF4-FFF2-40B4-BE49-F238E27FC236}">
                <a16:creationId xmlns:a16="http://schemas.microsoft.com/office/drawing/2014/main" id="{4B2DFF36-7319-01AC-5C30-AACAB924F372}"/>
              </a:ext>
              <a:ext uri="{C183D7F6-B498-43B3-948B-1728B52AA6E4}">
                <adec:decorative xmlns:adec="http://schemas.microsoft.com/office/drawing/2017/decorative" val="1"/>
              </a:ext>
            </a:extLst>
          </p:cNvPr>
          <p:cNvGrpSpPr/>
          <p:nvPr/>
        </p:nvGrpSpPr>
        <p:grpSpPr>
          <a:xfrm rot="7773928">
            <a:off x="8187980" y="4460825"/>
            <a:ext cx="1413115" cy="2149876"/>
            <a:chOff x="9743645" y="1319824"/>
            <a:chExt cx="1413115" cy="2149876"/>
          </a:xfrm>
        </p:grpSpPr>
        <p:sp>
          <p:nvSpPr>
            <p:cNvPr id="6" name="Oval 5">
              <a:extLst>
                <a:ext uri="{FF2B5EF4-FFF2-40B4-BE49-F238E27FC236}">
                  <a16:creationId xmlns:a16="http://schemas.microsoft.com/office/drawing/2014/main" id="{E7C556F2-D53B-53CC-6F8A-0E2FDDE1151D}"/>
                </a:ext>
              </a:extLst>
            </p:cNvPr>
            <p:cNvSpPr/>
            <p:nvPr userDrawn="1"/>
          </p:nvSpPr>
          <p:spPr>
            <a:xfrm rot="16200000">
              <a:off x="10314478" y="1319824"/>
              <a:ext cx="842282" cy="842282"/>
            </a:xfrm>
            <a:prstGeom prst="ellipse">
              <a:avLst/>
            </a:prstGeom>
            <a:solidFill>
              <a:srgbClr val="15315A"/>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4D75D50-5A77-1D8D-B9B4-BF870399E55C}"/>
                </a:ext>
              </a:extLst>
            </p:cNvPr>
            <p:cNvSpPr/>
            <p:nvPr userDrawn="1"/>
          </p:nvSpPr>
          <p:spPr>
            <a:xfrm rot="16200000">
              <a:off x="9743645" y="3193482"/>
              <a:ext cx="276218" cy="276218"/>
            </a:xfrm>
            <a:prstGeom prst="ellipse">
              <a:avLst/>
            </a:prstGeom>
            <a:solidFill>
              <a:schemeClr val="accent3"/>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grpSp>
      <p:sp>
        <p:nvSpPr>
          <p:cNvPr id="3" name="Subtitle 5">
            <a:extLst>
              <a:ext uri="{FF2B5EF4-FFF2-40B4-BE49-F238E27FC236}">
                <a16:creationId xmlns:a16="http://schemas.microsoft.com/office/drawing/2014/main" id="{5F8173B3-546D-1DF1-DBEF-1F0A9D8ACED3}"/>
              </a:ext>
            </a:extLst>
          </p:cNvPr>
          <p:cNvSpPr txBox="1">
            <a:spLocks/>
          </p:cNvSpPr>
          <p:nvPr/>
        </p:nvSpPr>
        <p:spPr>
          <a:xfrm>
            <a:off x="966911" y="3788331"/>
            <a:ext cx="7656932" cy="797524"/>
          </a:xfrm>
          <a:prstGeom prst="rect">
            <a:avLst/>
          </a:prstGeom>
        </p:spPr>
        <p:txBody>
          <a:bodyPr vert="horz" lIns="91440" tIns="45720" rIns="91440" bIns="45720" rtlCol="0" anchor="t">
            <a:normAutofit fontScale="85000" lnSpcReduction="10000"/>
          </a:bodyPr>
          <a:lstStyle>
            <a:lvl1pPr marL="0" indent="0" algn="ctr" defTabSz="914400" rtl="0" eaLnBrk="1" latinLnBrk="0" hangingPunct="1">
              <a:lnSpc>
                <a:spcPct val="90000"/>
              </a:lnSpc>
              <a:spcBef>
                <a:spcPts val="1000"/>
              </a:spcBef>
              <a:spcAft>
                <a:spcPts val="600"/>
              </a:spcAft>
              <a:buClr>
                <a:srgbClr val="FF9900"/>
              </a:buClr>
              <a:buFont typeface="Segoe UI" panose="020B0502040204020203" pitchFamily="34" charset="0"/>
              <a:buNone/>
              <a:defRPr sz="2400" kern="1200" baseline="0">
                <a:solidFill>
                  <a:srgbClr val="14315A"/>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FF9900"/>
              </a:buClr>
              <a:buSzTx/>
              <a:buFont typeface="Segoe UI" panose="020B0502040204020203" pitchFamily="34" charset="0"/>
              <a:buNone/>
              <a:tabLst/>
              <a:defRPr/>
            </a:pPr>
            <a:r>
              <a:rPr lang="en-US" b="1">
                <a:solidFill>
                  <a:schemeClr val="bg1"/>
                </a:solidFill>
                <a:latin typeface="+mn-lt"/>
                <a:cs typeface="Segoe UI"/>
              </a:rPr>
              <a:t>Session 3: Follow-up Check-Ins: Connection to Ongoing Services and Coordinated Specialty Care (CSC)</a:t>
            </a:r>
          </a:p>
        </p:txBody>
      </p:sp>
      <p:pic>
        <p:nvPicPr>
          <p:cNvPr id="4" name="Picture 3" descr="M-TAC logo">
            <a:extLst>
              <a:ext uri="{FF2B5EF4-FFF2-40B4-BE49-F238E27FC236}">
                <a16:creationId xmlns:a16="http://schemas.microsoft.com/office/drawing/2014/main" id="{F1AD039D-0C6B-73F9-2424-C38A625B50EF}"/>
              </a:ext>
            </a:extLst>
          </p:cNvPr>
          <p:cNvPicPr>
            <a:picLocks noChangeAspect="1"/>
          </p:cNvPicPr>
          <p:nvPr/>
        </p:nvPicPr>
        <p:blipFill>
          <a:blip r:embed="rId4"/>
          <a:stretch>
            <a:fillRect/>
          </a:stretch>
        </p:blipFill>
        <p:spPr>
          <a:xfrm>
            <a:off x="5488003" y="280572"/>
            <a:ext cx="2628649" cy="1220332"/>
          </a:xfrm>
          <a:prstGeom prst="rect">
            <a:avLst/>
          </a:prstGeom>
        </p:spPr>
      </p:pic>
    </p:spTree>
    <p:custDataLst>
      <p:tags r:id="rId1"/>
    </p:custDataLst>
    <p:extLst>
      <p:ext uri="{BB962C8B-B14F-4D97-AF65-F5344CB8AC3E}">
        <p14:creationId xmlns:p14="http://schemas.microsoft.com/office/powerpoint/2010/main" val="355745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DD8B-3E3B-1D99-D3AA-57BA0ACDBF32}"/>
              </a:ext>
            </a:extLst>
          </p:cNvPr>
          <p:cNvSpPr>
            <a:spLocks noGrp="1"/>
          </p:cNvSpPr>
          <p:nvPr>
            <p:ph type="ctrTitle"/>
          </p:nvPr>
        </p:nvSpPr>
        <p:spPr>
          <a:xfrm>
            <a:off x="1524000" y="1041400"/>
            <a:ext cx="9144000" cy="2387600"/>
          </a:xfrm>
        </p:spPr>
        <p:txBody>
          <a:bodyPr/>
          <a:lstStyle/>
          <a:p>
            <a:r>
              <a:rPr lang="en-US" sz="4000" b="1">
                <a:solidFill>
                  <a:srgbClr val="2D6E8D"/>
                </a:solidFill>
                <a:latin typeface="Arial"/>
                <a:cs typeface="Arial"/>
              </a:rPr>
              <a:t>Let’s Look at an Example Situation</a:t>
            </a:r>
            <a:endParaRPr lang="en-US"/>
          </a:p>
        </p:txBody>
      </p:sp>
    </p:spTree>
    <p:extLst>
      <p:ext uri="{BB962C8B-B14F-4D97-AF65-F5344CB8AC3E}">
        <p14:creationId xmlns:p14="http://schemas.microsoft.com/office/powerpoint/2010/main" val="236893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7414E1C3-5B26-EBF5-BE01-BA124A542581}"/>
              </a:ext>
              <a:ext uri="{C183D7F6-B498-43B3-948B-1728B52AA6E4}">
                <adec:decorative xmlns:adec="http://schemas.microsoft.com/office/drawing/2017/decorative" val="1"/>
              </a:ext>
            </a:extLst>
          </p:cNvPr>
          <p:cNvSpPr/>
          <p:nvPr/>
        </p:nvSpPr>
        <p:spPr>
          <a:xfrm>
            <a:off x="0" y="0"/>
            <a:ext cx="3200401"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3EF5D1-81CE-455E-88E0-58A3CB596D12}"/>
              </a:ext>
            </a:extLst>
          </p:cNvPr>
          <p:cNvSpPr>
            <a:spLocks noGrp="1"/>
          </p:cNvSpPr>
          <p:nvPr>
            <p:ph type="title"/>
          </p:nvPr>
        </p:nvSpPr>
        <p:spPr>
          <a:xfrm>
            <a:off x="20258" y="869124"/>
            <a:ext cx="3200400" cy="4461163"/>
          </a:xfrm>
        </p:spPr>
        <p:txBody>
          <a:bodyPr>
            <a:normAutofit/>
          </a:bodyPr>
          <a:lstStyle/>
          <a:p>
            <a:r>
              <a:rPr lang="en-US" sz="4000">
                <a:solidFill>
                  <a:srgbClr val="FFFFFF"/>
                </a:solidFill>
                <a:latin typeface="Arial" panose="020B0604020202020204" pitchFamily="34" charset="0"/>
                <a:cs typeface="Arial" panose="020B0604020202020204" pitchFamily="34" charset="0"/>
              </a:rPr>
              <a:t>The Situation</a:t>
            </a:r>
          </a:p>
        </p:txBody>
      </p:sp>
      <p:sp>
        <p:nvSpPr>
          <p:cNvPr id="11" name="TextBox 10">
            <a:extLst>
              <a:ext uri="{FF2B5EF4-FFF2-40B4-BE49-F238E27FC236}">
                <a16:creationId xmlns:a16="http://schemas.microsoft.com/office/drawing/2014/main" id="{12770ED3-B42E-2F31-E231-A52BD253D1D9}"/>
              </a:ext>
            </a:extLst>
          </p:cNvPr>
          <p:cNvSpPr txBox="1"/>
          <p:nvPr/>
        </p:nvSpPr>
        <p:spPr>
          <a:xfrm>
            <a:off x="3240916" y="179680"/>
            <a:ext cx="8845151" cy="6498639"/>
          </a:xfrm>
          <a:prstGeom prst="rect">
            <a:avLst/>
          </a:prstGeom>
          <a:noFill/>
        </p:spPr>
        <p:txBody>
          <a:bodyPr wrap="square" lIns="91440" tIns="45720" rIns="91440" bIns="45720" rtlCol="0" anchor="t">
            <a:spAutoFit/>
          </a:bodyPr>
          <a:lstStyle/>
          <a:p>
            <a:pPr>
              <a:lnSpc>
                <a:spcPct val="150000"/>
              </a:lnSpc>
              <a:defRPr/>
            </a:pPr>
            <a:r>
              <a:rPr lang="en-US" sz="2000">
                <a:solidFill>
                  <a:srgbClr val="000000"/>
                </a:solidFill>
                <a:latin typeface="Arial"/>
                <a:cs typeface="Arial"/>
              </a:rPr>
              <a:t>It is 10 a.m. on a Tuesday morning, </a:t>
            </a:r>
            <a:r>
              <a:rPr kumimoji="0" lang="en-US" sz="2000" b="0" i="0" u="none" strike="noStrike" kern="1200" cap="none" spc="0" normalizeH="0" baseline="0" noProof="0">
                <a:ln>
                  <a:noFill/>
                </a:ln>
                <a:solidFill>
                  <a:srgbClr val="000000"/>
                </a:solidFill>
                <a:effectLst/>
                <a:uLnTx/>
                <a:uFillTx/>
                <a:latin typeface="Arial"/>
                <a:cs typeface="Arial"/>
              </a:rPr>
              <a:t>and you </a:t>
            </a:r>
            <a:r>
              <a:rPr lang="en-US" sz="2000">
                <a:solidFill>
                  <a:srgbClr val="000000"/>
                </a:solidFill>
                <a:latin typeface="Arial"/>
                <a:cs typeface="Arial"/>
              </a:rPr>
              <a:t>are</a:t>
            </a:r>
            <a:r>
              <a:rPr kumimoji="0" lang="en-US" sz="2000" b="0" i="0" u="none" strike="noStrike" kern="1200" cap="none" spc="0" normalizeH="0" baseline="0" noProof="0">
                <a:ln>
                  <a:noFill/>
                </a:ln>
                <a:solidFill>
                  <a:srgbClr val="000000"/>
                </a:solidFill>
                <a:effectLst/>
                <a:uLnTx/>
                <a:uFillTx/>
                <a:latin typeface="Arial"/>
                <a:cs typeface="Arial"/>
              </a:rPr>
              <a:t> called to </a:t>
            </a:r>
            <a:r>
              <a:rPr lang="en-US" sz="2000">
                <a:solidFill>
                  <a:srgbClr val="000000"/>
                </a:solidFill>
                <a:latin typeface="Arial"/>
                <a:cs typeface="Arial"/>
              </a:rPr>
              <a:t>a single-family home</a:t>
            </a:r>
            <a:r>
              <a:rPr kumimoji="0" lang="en-US" sz="2000" b="0" i="0" u="none" strike="noStrike" kern="1200" cap="none" spc="0" normalizeH="0" baseline="0" noProof="0">
                <a:ln>
                  <a:noFill/>
                </a:ln>
                <a:solidFill>
                  <a:srgbClr val="000000"/>
                </a:solidFill>
                <a:effectLst/>
                <a:uLnTx/>
                <a:uFillTx/>
                <a:latin typeface="Arial"/>
                <a:cs typeface="Arial"/>
              </a:rPr>
              <a:t>. The caller was a </a:t>
            </a:r>
            <a:r>
              <a:rPr lang="en-US" sz="2000">
                <a:solidFill>
                  <a:srgbClr val="000000"/>
                </a:solidFill>
                <a:latin typeface="Arial"/>
                <a:cs typeface="Arial"/>
              </a:rPr>
              <a:t>mother </a:t>
            </a:r>
            <a:r>
              <a:rPr kumimoji="0" lang="en-US" sz="2000" b="0" i="0" u="none" strike="noStrike" kern="1200" cap="none" spc="0" normalizeH="0" baseline="0" noProof="0">
                <a:ln>
                  <a:noFill/>
                </a:ln>
                <a:solidFill>
                  <a:srgbClr val="000000"/>
                </a:solidFill>
                <a:effectLst/>
                <a:uLnTx/>
                <a:uFillTx/>
                <a:latin typeface="Arial"/>
                <a:cs typeface="Arial"/>
              </a:rPr>
              <a:t>who is very </a:t>
            </a:r>
            <a:r>
              <a:rPr lang="en-US" sz="2000">
                <a:solidFill>
                  <a:srgbClr val="000000"/>
                </a:solidFill>
                <a:latin typeface="Arial"/>
                <a:cs typeface="Arial"/>
              </a:rPr>
              <a:t>worried about her</a:t>
            </a:r>
            <a:r>
              <a:rPr kumimoji="0" lang="en-US" sz="2000" b="0" i="0" u="none" strike="noStrike" kern="1200" cap="none" spc="0" normalizeH="0" baseline="0" noProof="0">
                <a:ln>
                  <a:noFill/>
                </a:ln>
                <a:solidFill>
                  <a:srgbClr val="000000"/>
                </a:solidFill>
                <a:effectLst/>
                <a:uLnTx/>
                <a:uFillTx/>
                <a:latin typeface="Arial"/>
                <a:cs typeface="Arial"/>
              </a:rPr>
              <a:t> </a:t>
            </a:r>
            <a:r>
              <a:rPr lang="en-US" sz="2000">
                <a:solidFill>
                  <a:srgbClr val="000000"/>
                </a:solidFill>
                <a:latin typeface="Arial"/>
                <a:cs typeface="Arial"/>
              </a:rPr>
              <a:t>teenage daughter's mental health.</a:t>
            </a:r>
            <a:endParaRPr lang="en-US" sz="20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a:lnSpc>
                <a:spcPct val="150000"/>
              </a:lnSpc>
              <a:defRPr/>
            </a:pPr>
            <a:r>
              <a:rPr lang="en-US" sz="2000">
                <a:solidFill>
                  <a:srgbClr val="000000"/>
                </a:solidFill>
                <a:latin typeface="Arial"/>
                <a:cs typeface="Arial"/>
              </a:rPr>
              <a:t>When you arrive, you find that the daughter, Bri, has locked herself in the bathroom, is declining to exit, and does not want her parents to make her go to school. Speaking through the door, Bri tells you that she is afraid to leave the house as a "dark creature" follows her when she sets foot outside her home. She is terrified that this creature will seriously hurt her or her friends at school and notes that even when she can't see the beast, she can feel its presence right behind her. She says this has been  happening for months but has worsened since last week. She is highly distressed and very mad and sad that her parents don't "believe" her. After describing the creature to you, she shouts, "Make it go away! I can't live like this anymore!!"</a:t>
            </a:r>
            <a:endParaRPr lang="en-US" sz="2000" b="0" i="0" u="none" strike="noStrike" kern="1200" cap="none" spc="0" normalizeH="0" baseline="0" noProof="0">
              <a:ln>
                <a:noFill/>
              </a:ln>
              <a:solidFill>
                <a:srgbClr val="000000"/>
              </a:solidFill>
              <a:effectLst/>
              <a:uLnTx/>
              <a:uFillTx/>
              <a:latin typeface="Arial"/>
              <a:ea typeface="Calibri"/>
              <a:cs typeface="Arial"/>
            </a:endParaRPr>
          </a:p>
        </p:txBody>
      </p:sp>
      <p:pic>
        <p:nvPicPr>
          <p:cNvPr id="6" name="Picture 5">
            <a:extLst>
              <a:ext uri="{FF2B5EF4-FFF2-40B4-BE49-F238E27FC236}">
                <a16:creationId xmlns:a16="http://schemas.microsoft.com/office/drawing/2014/main" id="{BDBAF10D-A4A0-CC1C-F08D-AE923B5427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545" y="682276"/>
            <a:ext cx="1188028" cy="1690874"/>
          </a:xfrm>
          <a:prstGeom prst="rect">
            <a:avLst/>
          </a:prstGeom>
        </p:spPr>
      </p:pic>
      <p:sp>
        <p:nvSpPr>
          <p:cNvPr id="12" name="TextBox 11">
            <a:extLst>
              <a:ext uri="{FF2B5EF4-FFF2-40B4-BE49-F238E27FC236}">
                <a16:creationId xmlns:a16="http://schemas.microsoft.com/office/drawing/2014/main" id="{5DC8914F-5801-EE27-9EDC-1EA514AE8958}"/>
              </a:ext>
            </a:extLst>
          </p:cNvPr>
          <p:cNvSpPr txBox="1"/>
          <p:nvPr/>
        </p:nvSpPr>
        <p:spPr>
          <a:xfrm>
            <a:off x="275490" y="3602545"/>
            <a:ext cx="26899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latin typeface="Arial" panose="020B0604020202020204" pitchFamily="34" charset="0"/>
                <a:cs typeface="Arial" panose="020B0604020202020204" pitchFamily="34" charset="0"/>
              </a:rPr>
            </a:br>
            <a:r>
              <a:rPr lang="en-US" sz="2000" b="1">
                <a:solidFill>
                  <a:srgbClr val="FFFFFF"/>
                </a:solidFill>
                <a:latin typeface="Arial"/>
                <a:cs typeface="Arial"/>
              </a:rPr>
              <a:t>Bri – 16-year-old </a:t>
            </a:r>
          </a:p>
          <a:p>
            <a:pPr algn="l"/>
            <a:endParaRPr lang="en-US">
              <a:latin typeface="Arial" panose="020B0604020202020204" pitchFamily="34" charset="0"/>
              <a:ea typeface="Calibri"/>
              <a:cs typeface="Arial" panose="020B0604020202020204" pitchFamily="34" charset="0"/>
            </a:endParaRPr>
          </a:p>
        </p:txBody>
      </p:sp>
      <p:pic>
        <p:nvPicPr>
          <p:cNvPr id="7" name="Picture 6">
            <a:extLst>
              <a:ext uri="{FF2B5EF4-FFF2-40B4-BE49-F238E27FC236}">
                <a16:creationId xmlns:a16="http://schemas.microsoft.com/office/drawing/2014/main" id="{4D5567FD-5F3C-4A52-F7DC-D7AC065E398B}"/>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99276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0D3F-0BBF-D106-84C3-32077DAEECB8}"/>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856C2C2D-FB2E-5966-69C5-A3702D0491BA}"/>
              </a:ext>
              <a:ext uri="{C183D7F6-B498-43B3-948B-1728B52AA6E4}">
                <adec:decorative xmlns:adec="http://schemas.microsoft.com/office/drawing/2017/decorative" val="1"/>
              </a:ext>
            </a:extLst>
          </p:cNvPr>
          <p:cNvSpPr/>
          <p:nvPr/>
        </p:nvSpPr>
        <p:spPr>
          <a:xfrm>
            <a:off x="0" y="0"/>
            <a:ext cx="4239491"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E876BE-7313-788B-00A4-20EB634F9F88}"/>
              </a:ext>
            </a:extLst>
          </p:cNvPr>
          <p:cNvSpPr>
            <a:spLocks noGrp="1"/>
          </p:cNvSpPr>
          <p:nvPr>
            <p:ph type="title"/>
          </p:nvPr>
        </p:nvSpPr>
        <p:spPr>
          <a:xfrm>
            <a:off x="234252" y="829065"/>
            <a:ext cx="3400770" cy="4461163"/>
          </a:xfrm>
        </p:spPr>
        <p:txBody>
          <a:bodyPr>
            <a:normAutofit/>
          </a:bodyPr>
          <a:lstStyle/>
          <a:p>
            <a:r>
              <a:rPr lang="en-US" sz="3200" b="1" dirty="0">
                <a:solidFill>
                  <a:srgbClr val="FFFFFF"/>
                </a:solidFill>
                <a:latin typeface="Arial" panose="020B0604020202020204" pitchFamily="34" charset="0"/>
                <a:cs typeface="Arial" panose="020B0604020202020204" pitchFamily="34" charset="0"/>
              </a:rPr>
              <a:t>The Situation 2</a:t>
            </a:r>
          </a:p>
        </p:txBody>
      </p:sp>
      <p:sp>
        <p:nvSpPr>
          <p:cNvPr id="11" name="TextBox 10">
            <a:extLst>
              <a:ext uri="{FF2B5EF4-FFF2-40B4-BE49-F238E27FC236}">
                <a16:creationId xmlns:a16="http://schemas.microsoft.com/office/drawing/2014/main" id="{4E00ED06-C183-0DDD-97F7-DF2A11F71628}"/>
              </a:ext>
            </a:extLst>
          </p:cNvPr>
          <p:cNvSpPr txBox="1"/>
          <p:nvPr/>
        </p:nvSpPr>
        <p:spPr>
          <a:xfrm>
            <a:off x="4356513" y="410513"/>
            <a:ext cx="7601235" cy="6036974"/>
          </a:xfrm>
          <a:prstGeom prst="rect">
            <a:avLst/>
          </a:prstGeom>
          <a:noFill/>
        </p:spPr>
        <p:txBody>
          <a:bodyPr wrap="square" lIns="91440" tIns="45720" rIns="91440" bIns="45720" rtlCol="0" anchor="t">
            <a:spAutoFit/>
          </a:bodyPr>
          <a:lstStyle/>
          <a:p>
            <a:pPr>
              <a:lnSpc>
                <a:spcPct val="150000"/>
              </a:lnSpc>
              <a:defRPr/>
            </a:pPr>
            <a:r>
              <a:rPr lang="en-US" sz="2000" b="1">
                <a:solidFill>
                  <a:srgbClr val="000000"/>
                </a:solidFill>
                <a:latin typeface="Arial"/>
                <a:cs typeface="Arial"/>
              </a:rPr>
              <a:t>You also talk to Bri's parents.</a:t>
            </a:r>
          </a:p>
          <a:p>
            <a:pPr>
              <a:lnSpc>
                <a:spcPct val="150000"/>
              </a:lnSpc>
              <a:defRPr/>
            </a:pPr>
            <a:r>
              <a:rPr lang="en-US" sz="2000">
                <a:solidFill>
                  <a:srgbClr val="000000"/>
                </a:solidFill>
                <a:latin typeface="Arial"/>
                <a:cs typeface="Arial"/>
              </a:rPr>
              <a:t>Her mother, Miranda, wants you to get her daughter to come out of the bathroom and is worried that there may be sharp objects inside or medication she could take to hurt herself. She says that Bri has never tried to harm herself before, but she is concerned that may change with these new developments. She notes that she does not think Bri "uses drugs," but that is a possibility. </a:t>
            </a:r>
          </a:p>
          <a:p>
            <a:pPr>
              <a:lnSpc>
                <a:spcPct val="150000"/>
              </a:lnSpc>
              <a:defRPr/>
            </a:pPr>
            <a:r>
              <a:rPr lang="en-US" sz="2000">
                <a:solidFill>
                  <a:srgbClr val="000000"/>
                </a:solidFill>
                <a:latin typeface="Arial"/>
                <a:cs typeface="Arial"/>
              </a:rPr>
              <a:t>Her father, John, says that Bri is "making excuses" and is avoiding school because "it's finals week," and she has been very anxious about her grades. He says if you cannot get Bri out of the bathroom he will "break down the door."  </a:t>
            </a:r>
            <a:r>
              <a:rPr lang="en-US" sz="2000">
                <a:latin typeface="Arial"/>
                <a:cs typeface="Arial"/>
              </a:rPr>
              <a:t>Miranda mentions that Bri has been hesitant to leave the house lately and keeps asking her if she can "see that thing."</a:t>
            </a:r>
          </a:p>
        </p:txBody>
      </p:sp>
      <p:sp>
        <p:nvSpPr>
          <p:cNvPr id="4" name="TextBox 3">
            <a:extLst>
              <a:ext uri="{FF2B5EF4-FFF2-40B4-BE49-F238E27FC236}">
                <a16:creationId xmlns:a16="http://schemas.microsoft.com/office/drawing/2014/main" id="{4142F9B5-C2D5-F3B3-1DC9-39AFD3772EFB}"/>
              </a:ext>
            </a:extLst>
          </p:cNvPr>
          <p:cNvSpPr txBox="1"/>
          <p:nvPr/>
        </p:nvSpPr>
        <p:spPr>
          <a:xfrm>
            <a:off x="232497" y="3558012"/>
            <a:ext cx="3035145" cy="1631216"/>
          </a:xfrm>
          <a:prstGeom prst="rect">
            <a:avLst/>
          </a:prstGeom>
          <a:noFill/>
        </p:spPr>
        <p:txBody>
          <a:bodyPr wrap="square" lIns="91440" tIns="45720" rIns="91440" bIns="45720" rtlCol="0" anchor="t">
            <a:spAutoFit/>
          </a:bodyPr>
          <a:lstStyle/>
          <a:p>
            <a:r>
              <a:rPr lang="en-US" sz="2000" b="1">
                <a:solidFill>
                  <a:schemeClr val="bg1"/>
                </a:solidFill>
                <a:latin typeface="Arial"/>
                <a:cs typeface="Arial"/>
              </a:rPr>
              <a:t>Miranda &amp; John –Bri’s mother and father</a:t>
            </a:r>
            <a:br>
              <a:rPr lang="en-US" sz="2000" b="1">
                <a:solidFill>
                  <a:schemeClr val="bg1"/>
                </a:solidFill>
                <a:latin typeface="Arial"/>
                <a:cs typeface="Arial"/>
              </a:rPr>
            </a:br>
            <a:endParaRPr lang="en-US" sz="2000" b="1">
              <a:solidFill>
                <a:schemeClr val="bg1"/>
              </a:solidFill>
              <a:latin typeface="Arial"/>
              <a:cs typeface="Arial"/>
            </a:endParaRPr>
          </a:p>
          <a:p>
            <a:r>
              <a:rPr lang="en-US" sz="2000" b="1">
                <a:solidFill>
                  <a:schemeClr val="bg1"/>
                </a:solidFill>
                <a:latin typeface="Arial" panose="020B0604020202020204" pitchFamily="34" charset="0"/>
                <a:cs typeface="Arial" panose="020B0604020202020204" pitchFamily="34" charset="0"/>
              </a:rPr>
              <a:t>English is their preferred language.</a:t>
            </a:r>
          </a:p>
        </p:txBody>
      </p:sp>
      <p:pic>
        <p:nvPicPr>
          <p:cNvPr id="5" name="Picture 4">
            <a:extLst>
              <a:ext uri="{FF2B5EF4-FFF2-40B4-BE49-F238E27FC236}">
                <a16:creationId xmlns:a16="http://schemas.microsoft.com/office/drawing/2014/main" id="{BCECBC89-66E1-7A73-D985-6AB79D577A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2497" y="742270"/>
            <a:ext cx="1395475" cy="1741591"/>
          </a:xfrm>
          <a:prstGeom prst="rect">
            <a:avLst/>
          </a:prstGeom>
        </p:spPr>
      </p:pic>
      <p:pic>
        <p:nvPicPr>
          <p:cNvPr id="6" name="Picture 5">
            <a:extLst>
              <a:ext uri="{FF2B5EF4-FFF2-40B4-BE49-F238E27FC236}">
                <a16:creationId xmlns:a16="http://schemas.microsoft.com/office/drawing/2014/main" id="{CAC3C3BD-06C9-B1E2-5061-1BFB6E6BC3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42506" y="922997"/>
            <a:ext cx="1197924" cy="1578058"/>
          </a:xfrm>
          <a:prstGeom prst="rect">
            <a:avLst/>
          </a:prstGeom>
        </p:spPr>
      </p:pic>
      <p:pic>
        <p:nvPicPr>
          <p:cNvPr id="8" name="Picture 7">
            <a:extLst>
              <a:ext uri="{FF2B5EF4-FFF2-40B4-BE49-F238E27FC236}">
                <a16:creationId xmlns:a16="http://schemas.microsoft.com/office/drawing/2014/main" id="{C09C88C9-E373-91E7-F2AB-8AC909C121D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32962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05CE-BE07-A1D6-715F-D07C8FD511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B22FC3-44D8-EE24-552C-C14D0D4F83C3}"/>
              </a:ext>
            </a:extLst>
          </p:cNvPr>
          <p:cNvSpPr>
            <a:spLocks noGrp="1"/>
          </p:cNvSpPr>
          <p:nvPr>
            <p:ph type="title"/>
          </p:nvPr>
        </p:nvSpPr>
        <p:spPr/>
        <p:txBody>
          <a:bodyPr/>
          <a:lstStyle/>
          <a:p>
            <a:r>
              <a:rPr lang="en-US">
                <a:latin typeface="Arial"/>
                <a:cs typeface="Arial"/>
              </a:rPr>
              <a:t>What Do We Know So Far?</a:t>
            </a:r>
          </a:p>
        </p:txBody>
      </p:sp>
      <p:graphicFrame>
        <p:nvGraphicFramePr>
          <p:cNvPr id="5" name="Table 4">
            <a:extLst>
              <a:ext uri="{FF2B5EF4-FFF2-40B4-BE49-F238E27FC236}">
                <a16:creationId xmlns:a16="http://schemas.microsoft.com/office/drawing/2014/main" id="{1C6112A5-CF6E-87C5-3B75-A2AF12A10669}"/>
              </a:ext>
            </a:extLst>
          </p:cNvPr>
          <p:cNvGraphicFramePr>
            <a:graphicFrameLocks noGrp="1"/>
          </p:cNvGraphicFramePr>
          <p:nvPr>
            <p:extLst>
              <p:ext uri="{D42A27DB-BD31-4B8C-83A1-F6EECF244321}">
                <p14:modId xmlns:p14="http://schemas.microsoft.com/office/powerpoint/2010/main" val="2307640809"/>
              </p:ext>
            </p:extLst>
          </p:nvPr>
        </p:nvGraphicFramePr>
        <p:xfrm>
          <a:off x="579912" y="2643260"/>
          <a:ext cx="11032176" cy="3810000"/>
        </p:xfrm>
        <a:graphic>
          <a:graphicData uri="http://schemas.openxmlformats.org/drawingml/2006/table">
            <a:tbl>
              <a:tblPr firstRow="1" bandRow="1">
                <a:tableStyleId>{5C22544A-7EE6-4342-B048-85BDC9FD1C3A}</a:tableStyleId>
              </a:tblPr>
              <a:tblGrid>
                <a:gridCol w="5516088">
                  <a:extLst>
                    <a:ext uri="{9D8B030D-6E8A-4147-A177-3AD203B41FA5}">
                      <a16:colId xmlns:a16="http://schemas.microsoft.com/office/drawing/2014/main" val="803668886"/>
                    </a:ext>
                  </a:extLst>
                </a:gridCol>
                <a:gridCol w="5516088">
                  <a:extLst>
                    <a:ext uri="{9D8B030D-6E8A-4147-A177-3AD203B41FA5}">
                      <a16:colId xmlns:a16="http://schemas.microsoft.com/office/drawing/2014/main" val="1188808687"/>
                    </a:ext>
                  </a:extLst>
                </a:gridCol>
              </a:tblGrid>
              <a:tr h="370840">
                <a:tc>
                  <a:txBody>
                    <a:bodyPr/>
                    <a:lstStyle/>
                    <a:p>
                      <a:r>
                        <a:rPr lang="en-US" sz="2000">
                          <a:solidFill>
                            <a:schemeClr val="tx1"/>
                          </a:solidFill>
                          <a:latin typeface="Arial"/>
                          <a:cs typeface="Arial"/>
                        </a:rPr>
                        <a:t>From Bri's perspective:</a:t>
                      </a:r>
                    </a:p>
                  </a:txBody>
                  <a:tcPr>
                    <a:solidFill>
                      <a:schemeClr val="bg1"/>
                    </a:solidFill>
                  </a:tcPr>
                </a:tc>
                <a:tc>
                  <a:txBody>
                    <a:bodyPr/>
                    <a:lstStyle/>
                    <a:p>
                      <a:r>
                        <a:rPr lang="en-US" sz="2000">
                          <a:solidFill>
                            <a:schemeClr val="tx1"/>
                          </a:solidFill>
                          <a:latin typeface="Arial"/>
                          <a:cs typeface="Arial"/>
                        </a:rPr>
                        <a:t>From Miranda and John's Perspective:</a:t>
                      </a:r>
                    </a:p>
                  </a:txBody>
                  <a:tcPr>
                    <a:solidFill>
                      <a:schemeClr val="bg1"/>
                    </a:solidFill>
                  </a:tcPr>
                </a:tc>
                <a:extLst>
                  <a:ext uri="{0D108BD9-81ED-4DB2-BD59-A6C34878D82A}">
                    <a16:rowId xmlns:a16="http://schemas.microsoft.com/office/drawing/2014/main" val="2801447027"/>
                  </a:ext>
                </a:extLst>
              </a:tr>
              <a:tr h="370840">
                <a:tc>
                  <a:txBody>
                    <a:bodyPr/>
                    <a:lstStyle/>
                    <a:p>
                      <a:pPr lvl="0"/>
                      <a:r>
                        <a:rPr lang="en-US" sz="2000">
                          <a:solidFill>
                            <a:schemeClr val="bg1"/>
                          </a:solidFill>
                          <a:latin typeface="Arial"/>
                          <a:cs typeface="Arial"/>
                        </a:rPr>
                        <a:t>Risk – Unclear</a:t>
                      </a:r>
                    </a:p>
                  </a:txBody>
                  <a:tcPr>
                    <a:solidFill>
                      <a:schemeClr val="accent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chemeClr val="bg1"/>
                          </a:solidFill>
                          <a:latin typeface="Arial"/>
                          <a:cs typeface="Arial"/>
                        </a:rPr>
                        <a:t>Risk –  worries about self-harm or medication overdose.</a:t>
                      </a:r>
                      <a:endParaRPr lang="en-US" sz="2000" err="1">
                        <a:solidFill>
                          <a:schemeClr val="bg1"/>
                        </a:solidFill>
                        <a:latin typeface="Arial" panose="020B0604020202020204" pitchFamily="34" charset="0"/>
                        <a:cs typeface="Arial" panose="020B0604020202020204" pitchFamily="34" charset="0"/>
                      </a:endParaRPr>
                    </a:p>
                  </a:txBody>
                  <a:tcPr>
                    <a:solidFill>
                      <a:srgbClr val="2B7294"/>
                    </a:solidFill>
                  </a:tcPr>
                </a:tc>
                <a:extLst>
                  <a:ext uri="{0D108BD9-81ED-4DB2-BD59-A6C34878D82A}">
                    <a16:rowId xmlns:a16="http://schemas.microsoft.com/office/drawing/2014/main" val="683782346"/>
                  </a:ext>
                </a:extLst>
              </a:tr>
              <a:tr h="370840">
                <a:tc>
                  <a:txBody>
                    <a:bodyPr/>
                    <a:lstStyle/>
                    <a:p>
                      <a:pPr lvl="0"/>
                      <a:r>
                        <a:rPr lang="en-US" sz="2000">
                          <a:solidFill>
                            <a:schemeClr val="bg1"/>
                          </a:solidFill>
                          <a:latin typeface="Arial"/>
                          <a:cs typeface="Arial"/>
                        </a:rPr>
                        <a:t>Concerns – Feels unsafe and that she may bring danger to her friends at school.</a:t>
                      </a:r>
                    </a:p>
                  </a:txBody>
                  <a:tcPr>
                    <a:solidFill>
                      <a:schemeClr val="accent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chemeClr val="bg1"/>
                          </a:solidFill>
                          <a:latin typeface="Arial"/>
                          <a:cs typeface="Arial"/>
                        </a:rPr>
                        <a:t>Concerns – Worried about Bri's wellbeing. Concerned about her school attendance.</a:t>
                      </a:r>
                      <a:endParaRPr lang="en-US" sz="2000">
                        <a:solidFill>
                          <a:schemeClr val="bg1"/>
                        </a:solidFill>
                        <a:latin typeface="Arial" panose="020B0604020202020204" pitchFamily="34" charset="0"/>
                        <a:cs typeface="Arial" panose="020B0604020202020204" pitchFamily="34" charset="0"/>
                      </a:endParaRPr>
                    </a:p>
                  </a:txBody>
                  <a:tcPr>
                    <a:solidFill>
                      <a:srgbClr val="2B7294"/>
                    </a:solidFill>
                  </a:tcPr>
                </a:tc>
                <a:extLst>
                  <a:ext uri="{0D108BD9-81ED-4DB2-BD59-A6C34878D82A}">
                    <a16:rowId xmlns:a16="http://schemas.microsoft.com/office/drawing/2014/main" val="2255706605"/>
                  </a:ext>
                </a:extLst>
              </a:tr>
              <a:tr h="370840">
                <a:tc>
                  <a:txBody>
                    <a:bodyPr/>
                    <a:lstStyle/>
                    <a:p>
                      <a:pPr lvl="0"/>
                      <a:r>
                        <a:rPr lang="en-US" sz="2000">
                          <a:solidFill>
                            <a:schemeClr val="bg1"/>
                          </a:solidFill>
                          <a:latin typeface="Arial" panose="020B0604020202020204" pitchFamily="34" charset="0"/>
                          <a:cs typeface="Arial" panose="020B0604020202020204" pitchFamily="34" charset="0"/>
                        </a:rPr>
                        <a:t>What makes it worse/better – Not fully clear – Staying in her home seems to help.</a:t>
                      </a:r>
                    </a:p>
                  </a:txBody>
                  <a:tcPr>
                    <a:solidFill>
                      <a:schemeClr val="accent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chemeClr val="bg1"/>
                          </a:solidFill>
                          <a:latin typeface="Arial"/>
                          <a:cs typeface="Arial"/>
                        </a:rPr>
                        <a:t>What makes it worse/better – </a:t>
                      </a:r>
                      <a:r>
                        <a:rPr lang="en-US" sz="2000" b="0" i="0" u="none" strike="noStrike" noProof="0">
                          <a:solidFill>
                            <a:schemeClr val="bg1"/>
                          </a:solidFill>
                          <a:latin typeface="Arial"/>
                          <a:cs typeface="Arial"/>
                        </a:rPr>
                        <a:t>multiple ideas of where Bris behaviors are stemming from (drugs, finals avoidance).</a:t>
                      </a:r>
                      <a:endParaRPr lang="en-US" sz="2000">
                        <a:solidFill>
                          <a:schemeClr val="bg1"/>
                        </a:solidFill>
                        <a:latin typeface="Arial" panose="020B0604020202020204" pitchFamily="34" charset="0"/>
                        <a:cs typeface="Arial" panose="020B0604020202020204" pitchFamily="34" charset="0"/>
                      </a:endParaRPr>
                    </a:p>
                  </a:txBody>
                  <a:tcPr>
                    <a:solidFill>
                      <a:srgbClr val="2B7294"/>
                    </a:solidFill>
                  </a:tcPr>
                </a:tc>
                <a:extLst>
                  <a:ext uri="{0D108BD9-81ED-4DB2-BD59-A6C34878D82A}">
                    <a16:rowId xmlns:a16="http://schemas.microsoft.com/office/drawing/2014/main" val="2709536555"/>
                  </a:ext>
                </a:extLst>
              </a:tr>
              <a:tr h="370840">
                <a:tc>
                  <a:txBody>
                    <a:bodyPr/>
                    <a:lstStyle/>
                    <a:p>
                      <a:pPr lvl="0"/>
                      <a:r>
                        <a:rPr lang="en-US" sz="2000">
                          <a:solidFill>
                            <a:schemeClr val="bg1"/>
                          </a:solidFill>
                          <a:latin typeface="Arial"/>
                          <a:cs typeface="Arial"/>
                        </a:rPr>
                        <a:t>Wants her parents to believe her about the creature. Wants the creature to leave her alone.</a:t>
                      </a:r>
                    </a:p>
                  </a:txBody>
                  <a:tcPr>
                    <a:solidFill>
                      <a:schemeClr val="accent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chemeClr val="bg1"/>
                          </a:solidFill>
                          <a:latin typeface="Arial" panose="020B0604020202020204" pitchFamily="34" charset="0"/>
                          <a:cs typeface="Arial" panose="020B0604020202020204" pitchFamily="34" charset="0"/>
                        </a:rPr>
                        <a:t>Wants their daughter to feel safe outside of the house and to go to school.</a:t>
                      </a:r>
                    </a:p>
                  </a:txBody>
                  <a:tcPr>
                    <a:solidFill>
                      <a:srgbClr val="2B7294"/>
                    </a:solidFill>
                  </a:tcPr>
                </a:tc>
                <a:extLst>
                  <a:ext uri="{0D108BD9-81ED-4DB2-BD59-A6C34878D82A}">
                    <a16:rowId xmlns:a16="http://schemas.microsoft.com/office/drawing/2014/main" val="979403788"/>
                  </a:ext>
                </a:extLst>
              </a:tr>
            </a:tbl>
          </a:graphicData>
        </a:graphic>
      </p:graphicFrame>
      <p:pic>
        <p:nvPicPr>
          <p:cNvPr id="6" name="Picture 5">
            <a:extLst>
              <a:ext uri="{FF2B5EF4-FFF2-40B4-BE49-F238E27FC236}">
                <a16:creationId xmlns:a16="http://schemas.microsoft.com/office/drawing/2014/main" id="{9D770824-11E7-56AA-B1F2-6A05C77F80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4743" y="856321"/>
            <a:ext cx="1188028" cy="1690874"/>
          </a:xfrm>
          <a:prstGeom prst="rect">
            <a:avLst/>
          </a:prstGeom>
        </p:spPr>
      </p:pic>
      <p:pic>
        <p:nvPicPr>
          <p:cNvPr id="9" name="Picture 8">
            <a:extLst>
              <a:ext uri="{FF2B5EF4-FFF2-40B4-BE49-F238E27FC236}">
                <a16:creationId xmlns:a16="http://schemas.microsoft.com/office/drawing/2014/main" id="{46A7DE1E-1A54-756B-81E7-33504B06C3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89881" y="764041"/>
            <a:ext cx="1395475" cy="1741591"/>
          </a:xfrm>
          <a:prstGeom prst="rect">
            <a:avLst/>
          </a:prstGeom>
        </p:spPr>
      </p:pic>
      <p:pic>
        <p:nvPicPr>
          <p:cNvPr id="11" name="Picture 10">
            <a:extLst>
              <a:ext uri="{FF2B5EF4-FFF2-40B4-BE49-F238E27FC236}">
                <a16:creationId xmlns:a16="http://schemas.microsoft.com/office/drawing/2014/main" id="{958FE98A-1094-7CA9-70B0-F3C8C4F75EF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99890" y="944768"/>
            <a:ext cx="1197924" cy="1578058"/>
          </a:xfrm>
          <a:prstGeom prst="rect">
            <a:avLst/>
          </a:prstGeom>
        </p:spPr>
      </p:pic>
      <p:pic>
        <p:nvPicPr>
          <p:cNvPr id="3" name="Picture 2">
            <a:extLst>
              <a:ext uri="{FF2B5EF4-FFF2-40B4-BE49-F238E27FC236}">
                <a16:creationId xmlns:a16="http://schemas.microsoft.com/office/drawing/2014/main" id="{A3CC4FBB-2BB2-D47F-8B82-BD31F4CD3E7C}"/>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09705" y="-3915"/>
            <a:ext cx="850727" cy="435802"/>
          </a:xfrm>
          <a:prstGeom prst="rect">
            <a:avLst/>
          </a:prstGeom>
        </p:spPr>
      </p:pic>
    </p:spTree>
    <p:extLst>
      <p:ext uri="{BB962C8B-B14F-4D97-AF65-F5344CB8AC3E}">
        <p14:creationId xmlns:p14="http://schemas.microsoft.com/office/powerpoint/2010/main" val="276558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4E9C0-90A0-1F8B-2198-11A161AD6768}"/>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24FD9FB-661D-281C-3324-8843DF1C7C07}"/>
              </a:ext>
            </a:extLst>
          </p:cNvPr>
          <p:cNvSpPr>
            <a:spLocks noGrp="1"/>
          </p:cNvSpPr>
          <p:nvPr>
            <p:ph type="title" idx="4294967295"/>
          </p:nvPr>
        </p:nvSpPr>
        <p:spPr>
          <a:xfrm>
            <a:off x="495300" y="36513"/>
            <a:ext cx="3933825" cy="6684962"/>
          </a:xfrm>
          <a:custGeom>
            <a:avLst/>
            <a:gdLst>
              <a:gd name="connsiteX0" fmla="*/ 1614778 w 3366225"/>
              <a:gd name="connsiteY0" fmla="*/ 0 h 5721157"/>
              <a:gd name="connsiteX1" fmla="*/ 1751447 w 3366225"/>
              <a:gd name="connsiteY1" fmla="*/ 0 h 5721157"/>
              <a:gd name="connsiteX2" fmla="*/ 3366225 w 3366225"/>
              <a:gd name="connsiteY2" fmla="*/ 1614778 h 5721157"/>
              <a:gd name="connsiteX3" fmla="*/ 3366225 w 3366225"/>
              <a:gd name="connsiteY3" fmla="*/ 4106380 h 5721157"/>
              <a:gd name="connsiteX4" fmla="*/ 1751447 w 3366225"/>
              <a:gd name="connsiteY4" fmla="*/ 5721157 h 5721157"/>
              <a:gd name="connsiteX5" fmla="*/ 1614778 w 3366225"/>
              <a:gd name="connsiteY5" fmla="*/ 5721157 h 5721157"/>
              <a:gd name="connsiteX6" fmla="*/ 845079 w 3366225"/>
              <a:gd name="connsiteY6" fmla="*/ 5526263 h 5721157"/>
              <a:gd name="connsiteX7" fmla="*/ 798964 w 3366225"/>
              <a:gd name="connsiteY7" fmla="*/ 5498247 h 5721157"/>
              <a:gd name="connsiteX8" fmla="*/ 814809 w 3366225"/>
              <a:gd name="connsiteY8" fmla="*/ 5479042 h 5721157"/>
              <a:gd name="connsiteX9" fmla="*/ 908596 w 3366225"/>
              <a:gd name="connsiteY9" fmla="*/ 5172006 h 5721157"/>
              <a:gd name="connsiteX10" fmla="*/ 359445 w 3366225"/>
              <a:gd name="connsiteY10" fmla="*/ 4622855 h 5721157"/>
              <a:gd name="connsiteX11" fmla="*/ 145690 w 3366225"/>
              <a:gd name="connsiteY11" fmla="*/ 4666010 h 5721157"/>
              <a:gd name="connsiteX12" fmla="*/ 108970 w 3366225"/>
              <a:gd name="connsiteY12" fmla="*/ 4685942 h 5721157"/>
              <a:gd name="connsiteX13" fmla="*/ 72598 w 3366225"/>
              <a:gd name="connsiteY13" fmla="*/ 4586566 h 5721157"/>
              <a:gd name="connsiteX14" fmla="*/ 0 w 3366225"/>
              <a:gd name="connsiteY14" fmla="*/ 4106380 h 5721157"/>
              <a:gd name="connsiteX15" fmla="*/ 0 w 3366225"/>
              <a:gd name="connsiteY15" fmla="*/ 1614778 h 5721157"/>
              <a:gd name="connsiteX16" fmla="*/ 1614778 w 3366225"/>
              <a:gd name="connsiteY16" fmla="*/ 0 h 57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6225" h="5721157">
                <a:moveTo>
                  <a:pt x="1614778" y="0"/>
                </a:moveTo>
                <a:lnTo>
                  <a:pt x="1751447" y="0"/>
                </a:lnTo>
                <a:cubicBezTo>
                  <a:pt x="2643265" y="0"/>
                  <a:pt x="3366225" y="722960"/>
                  <a:pt x="3366225" y="1614778"/>
                </a:cubicBezTo>
                <a:lnTo>
                  <a:pt x="3366225" y="4106380"/>
                </a:lnTo>
                <a:cubicBezTo>
                  <a:pt x="3366225" y="4998197"/>
                  <a:pt x="2643265" y="5721157"/>
                  <a:pt x="1751447" y="5721157"/>
                </a:cubicBezTo>
                <a:lnTo>
                  <a:pt x="1614778" y="5721157"/>
                </a:lnTo>
                <a:cubicBezTo>
                  <a:pt x="1336085" y="5721157"/>
                  <a:pt x="1073882" y="5650556"/>
                  <a:pt x="845079" y="5526263"/>
                </a:cubicBezTo>
                <a:lnTo>
                  <a:pt x="798964" y="5498247"/>
                </a:lnTo>
                <a:lnTo>
                  <a:pt x="814809" y="5479042"/>
                </a:lnTo>
                <a:cubicBezTo>
                  <a:pt x="874022" y="5391397"/>
                  <a:pt x="908596" y="5285739"/>
                  <a:pt x="908596" y="5172006"/>
                </a:cubicBezTo>
                <a:cubicBezTo>
                  <a:pt x="908596" y="4868718"/>
                  <a:pt x="662732" y="4622855"/>
                  <a:pt x="359445" y="4622855"/>
                </a:cubicBezTo>
                <a:cubicBezTo>
                  <a:pt x="283623" y="4622855"/>
                  <a:pt x="211390" y="4638221"/>
                  <a:pt x="145690" y="4666010"/>
                </a:cubicBezTo>
                <a:lnTo>
                  <a:pt x="108970" y="4685942"/>
                </a:lnTo>
                <a:lnTo>
                  <a:pt x="72598" y="4586566"/>
                </a:lnTo>
                <a:cubicBezTo>
                  <a:pt x="25417" y="4434875"/>
                  <a:pt x="0" y="4273595"/>
                  <a:pt x="0" y="4106380"/>
                </a:cubicBezTo>
                <a:lnTo>
                  <a:pt x="0" y="1614778"/>
                </a:lnTo>
                <a:cubicBezTo>
                  <a:pt x="0" y="722960"/>
                  <a:pt x="722961" y="0"/>
                  <a:pt x="1614778" y="0"/>
                </a:cubicBezTo>
                <a:close/>
              </a:path>
            </a:pathLst>
          </a:custGeom>
          <a:solidFill>
            <a:schemeClr val="accent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Segoe UI"/>
              </a:rPr>
              <a:t>Identified Supports</a:t>
            </a:r>
            <a:endParaRPr kumimoji="0" lang="en-US" sz="4000" b="1" i="0" u="none" strike="noStrike" kern="1200" cap="none" spc="0" normalizeH="0" baseline="0" noProof="0" dirty="0">
              <a:ln>
                <a:noFill/>
              </a:ln>
              <a:solidFill>
                <a:schemeClr val="bg1"/>
              </a:solidFill>
              <a:effectLst/>
              <a:uLnTx/>
              <a:uFillTx/>
              <a:latin typeface="+mj-lt"/>
              <a:ea typeface="+mn-ea"/>
              <a:cs typeface="+mn-cs"/>
            </a:endParaRPr>
          </a:p>
        </p:txBody>
      </p:sp>
      <p:sp>
        <p:nvSpPr>
          <p:cNvPr id="5" name="Text Placeholder 4">
            <a:extLst>
              <a:ext uri="{FF2B5EF4-FFF2-40B4-BE49-F238E27FC236}">
                <a16:creationId xmlns:a16="http://schemas.microsoft.com/office/drawing/2014/main" id="{74E5216F-5D83-4447-3E56-BDE1C5246606}"/>
              </a:ext>
            </a:extLst>
          </p:cNvPr>
          <p:cNvSpPr>
            <a:spLocks noGrp="1"/>
          </p:cNvSpPr>
          <p:nvPr>
            <p:ph type="body" sz="quarter" idx="28"/>
          </p:nvPr>
        </p:nvSpPr>
        <p:spPr/>
        <p:txBody>
          <a:bodyPr/>
          <a:lstStyle/>
          <a:p>
            <a:r>
              <a:rPr lang="en-US">
                <a:solidFill>
                  <a:schemeClr val="tx2">
                    <a:lumMod val="20000"/>
                    <a:lumOff val="80000"/>
                  </a:schemeClr>
                </a:solidFill>
              </a:rPr>
              <a:t>D</a:t>
            </a:r>
          </a:p>
        </p:txBody>
      </p:sp>
      <p:sp>
        <p:nvSpPr>
          <p:cNvPr id="3" name="Content Placeholder 2">
            <a:extLst>
              <a:ext uri="{FF2B5EF4-FFF2-40B4-BE49-F238E27FC236}">
                <a16:creationId xmlns:a16="http://schemas.microsoft.com/office/drawing/2014/main" id="{5A0FACA3-6A50-26B0-5EC6-E16EC720E85E}"/>
              </a:ext>
            </a:extLst>
          </p:cNvPr>
          <p:cNvSpPr>
            <a:spLocks noGrp="1"/>
          </p:cNvSpPr>
          <p:nvPr>
            <p:ph type="body" sz="quarter" idx="16"/>
          </p:nvPr>
        </p:nvSpPr>
        <p:spPr/>
        <p:txBody>
          <a:bodyPr anchor="ctr">
            <a:noAutofit/>
          </a:bodyPr>
          <a:lstStyle/>
          <a:p>
            <a:pPr lvl="1">
              <a:buClr>
                <a:schemeClr val="accent2"/>
              </a:buClr>
              <a:buFont typeface="Arial" panose="020B0604020202020204" pitchFamily="34" charset="0"/>
              <a:buChar char="»"/>
            </a:pPr>
            <a:r>
              <a:rPr lang="en-US" sz="2000">
                <a:solidFill>
                  <a:schemeClr val="bg1"/>
                </a:solidFill>
                <a:cs typeface="Segoe UI"/>
              </a:rPr>
              <a:t>Supports for Bri and her family:</a:t>
            </a:r>
          </a:p>
          <a:p>
            <a:pPr lvl="2">
              <a:buClr>
                <a:schemeClr val="accent2"/>
              </a:buClr>
            </a:pPr>
            <a:r>
              <a:rPr lang="en-US">
                <a:solidFill>
                  <a:schemeClr val="bg1"/>
                </a:solidFill>
                <a:cs typeface="Segoe UI"/>
              </a:rPr>
              <a:t>Linkages to mental health services, CSC program</a:t>
            </a:r>
            <a:endParaRPr lang="en-US">
              <a:solidFill>
                <a:schemeClr val="bg1"/>
              </a:solidFill>
              <a:ea typeface="Calibri"/>
              <a:cs typeface="Segoe UI"/>
            </a:endParaRPr>
          </a:p>
          <a:p>
            <a:pPr lvl="2">
              <a:buClr>
                <a:schemeClr val="accent2"/>
              </a:buClr>
            </a:pPr>
            <a:r>
              <a:rPr lang="en-US">
                <a:solidFill>
                  <a:schemeClr val="bg1"/>
                </a:solidFill>
                <a:cs typeface="Segoe UI"/>
              </a:rPr>
              <a:t>Educational supports</a:t>
            </a:r>
            <a:endParaRPr lang="en-US">
              <a:solidFill>
                <a:schemeClr val="bg1"/>
              </a:solidFill>
              <a:ea typeface="Calibri"/>
              <a:cs typeface="Segoe UI"/>
            </a:endParaRPr>
          </a:p>
          <a:p>
            <a:pPr lvl="2">
              <a:buClr>
                <a:schemeClr val="accent2"/>
              </a:buClr>
            </a:pPr>
            <a:r>
              <a:rPr lang="en-US">
                <a:solidFill>
                  <a:schemeClr val="bg1"/>
                </a:solidFill>
                <a:ea typeface="Calibri"/>
                <a:cs typeface="Segoe UI"/>
              </a:rPr>
              <a:t>Family support</a:t>
            </a:r>
          </a:p>
          <a:p>
            <a:pPr lvl="1">
              <a:buClr>
                <a:schemeClr val="accent2"/>
              </a:buClr>
              <a:buFont typeface="Arial" panose="020B0604020202020204" pitchFamily="34" charset="0"/>
              <a:buChar char="»"/>
            </a:pPr>
            <a:endParaRPr lang="en-US" sz="2000">
              <a:solidFill>
                <a:schemeClr val="bg1"/>
              </a:solidFill>
              <a:cs typeface="Segoe UI"/>
            </a:endParaRPr>
          </a:p>
          <a:p>
            <a:pPr lvl="1">
              <a:buClr>
                <a:schemeClr val="accent2"/>
              </a:buClr>
              <a:buFont typeface="Arial" panose="020B0604020202020204" pitchFamily="34" charset="0"/>
              <a:buChar char="»"/>
            </a:pPr>
            <a:r>
              <a:rPr lang="en-US" sz="2000">
                <a:solidFill>
                  <a:schemeClr val="bg1"/>
                </a:solidFill>
                <a:cs typeface="Segoe UI"/>
              </a:rPr>
              <a:t>Talk to Bri, John, and Miranda about safety, and determine if a safety plan is needed.</a:t>
            </a:r>
            <a:endParaRPr lang="en-US" sz="2000">
              <a:solidFill>
                <a:schemeClr val="bg1"/>
              </a:solidFill>
              <a:ea typeface="Calibri"/>
              <a:cs typeface="Segoe UI"/>
            </a:endParaRPr>
          </a:p>
        </p:txBody>
      </p:sp>
      <p:sp>
        <p:nvSpPr>
          <p:cNvPr id="4" name="TextBox 3">
            <a:extLst>
              <a:ext uri="{FF2B5EF4-FFF2-40B4-BE49-F238E27FC236}">
                <a16:creationId xmlns:a16="http://schemas.microsoft.com/office/drawing/2014/main" id="{B2254101-D8DE-78EB-1007-74AB92B38E20}"/>
              </a:ext>
            </a:extLst>
          </p:cNvPr>
          <p:cNvSpPr txBox="1"/>
          <p:nvPr/>
        </p:nvSpPr>
        <p:spPr>
          <a:xfrm>
            <a:off x="5413248" y="5553347"/>
            <a:ext cx="5961888" cy="400110"/>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mj-lt"/>
                <a:ea typeface="+mn-ea"/>
                <a:cs typeface="Segoe UI"/>
              </a:rPr>
              <a:t>What other supports might you offer?</a:t>
            </a:r>
            <a:endParaRPr kumimoji="0" lang="en-US" sz="2000" b="0" i="0" u="none" strike="noStrike" kern="1200" cap="none" spc="0" normalizeH="0" baseline="0" noProof="0">
              <a:ln>
                <a:noFill/>
              </a:ln>
              <a:solidFill>
                <a:schemeClr val="accent1"/>
              </a:solidFill>
              <a:effectLst/>
              <a:uLnTx/>
              <a:uFillTx/>
              <a:latin typeface="+mj-lt"/>
              <a:ea typeface="+mn-ea"/>
              <a:cs typeface="+mn-cs"/>
            </a:endParaRPr>
          </a:p>
        </p:txBody>
      </p:sp>
      <p:pic>
        <p:nvPicPr>
          <p:cNvPr id="7" name="Picture 6">
            <a:extLst>
              <a:ext uri="{FF2B5EF4-FFF2-40B4-BE49-F238E27FC236}">
                <a16:creationId xmlns:a16="http://schemas.microsoft.com/office/drawing/2014/main" id="{37CF2872-6464-1E2D-99E7-4CC428F178F4}"/>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0144" y="-3915"/>
            <a:ext cx="850727" cy="435802"/>
          </a:xfrm>
          <a:prstGeom prst="rect">
            <a:avLst/>
          </a:prstGeom>
        </p:spPr>
      </p:pic>
    </p:spTree>
    <p:extLst>
      <p:ext uri="{BB962C8B-B14F-4D97-AF65-F5344CB8AC3E}">
        <p14:creationId xmlns:p14="http://schemas.microsoft.com/office/powerpoint/2010/main" val="60529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4AC4-C0BA-2594-D341-F4739D07E527}"/>
              </a:ext>
            </a:extLst>
          </p:cNvPr>
          <p:cNvSpPr>
            <a:spLocks noGrp="1"/>
          </p:cNvSpPr>
          <p:nvPr>
            <p:ph type="ctrTitle"/>
          </p:nvPr>
        </p:nvSpPr>
        <p:spPr>
          <a:xfrm>
            <a:off x="1524000" y="1041400"/>
            <a:ext cx="9144000" cy="2387600"/>
          </a:xfrm>
        </p:spPr>
        <p:txBody>
          <a:bodyPr/>
          <a:lstStyle/>
          <a:p>
            <a:r>
              <a:rPr kumimoji="0" lang="en-US" sz="4000" b="1" i="0" u="none" strike="noStrike" kern="1200" cap="none" spc="0" normalizeH="0" baseline="0" noProof="0">
                <a:ln>
                  <a:noFill/>
                </a:ln>
                <a:solidFill>
                  <a:srgbClr val="2D6E8D"/>
                </a:solidFill>
                <a:effectLst/>
                <a:uLnTx/>
                <a:uFillTx/>
                <a:latin typeface="Arial"/>
                <a:ea typeface="Calibri"/>
                <a:cs typeface="Calibri"/>
              </a:rPr>
              <a:t>Ongoing Support: </a:t>
            </a:r>
            <a:br>
              <a:rPr lang="en-US" sz="4000" b="1" i="0" u="none" strike="noStrike" kern="1200" cap="none" spc="0" normalizeH="0" baseline="0" noProof="0">
                <a:ln>
                  <a:noFill/>
                </a:ln>
                <a:effectLst/>
                <a:uLnTx/>
                <a:uFillTx/>
                <a:latin typeface="Arial"/>
                <a:ea typeface="Calibri"/>
                <a:cs typeface="Calibri"/>
              </a:rPr>
            </a:br>
            <a:r>
              <a:rPr kumimoji="0" lang="en-US" sz="4000" b="1" i="0" u="none" strike="noStrike" kern="1200" cap="none" spc="0" normalizeH="0" baseline="0" noProof="0">
                <a:ln>
                  <a:noFill/>
                </a:ln>
                <a:solidFill>
                  <a:srgbClr val="2D6E8D"/>
                </a:solidFill>
                <a:effectLst/>
                <a:uLnTx/>
                <a:uFillTx/>
                <a:latin typeface="Arial"/>
                <a:ea typeface="Calibri"/>
                <a:cs typeface="Calibri"/>
              </a:rPr>
              <a:t>CSC for FEP</a:t>
            </a:r>
            <a:endParaRPr lang="en-US"/>
          </a:p>
        </p:txBody>
      </p:sp>
    </p:spTree>
    <p:extLst>
      <p:ext uri="{BB962C8B-B14F-4D97-AF65-F5344CB8AC3E}">
        <p14:creationId xmlns:p14="http://schemas.microsoft.com/office/powerpoint/2010/main" val="134954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020A-0444-E20E-6FF2-C7E623EDF0AA}"/>
              </a:ext>
            </a:extLst>
          </p:cNvPr>
          <p:cNvSpPr>
            <a:spLocks noGrp="1"/>
          </p:cNvSpPr>
          <p:nvPr>
            <p:ph type="title" idx="4294967295"/>
          </p:nvPr>
        </p:nvSpPr>
        <p:spPr>
          <a:xfrm>
            <a:off x="568860" y="26386"/>
            <a:ext cx="5152292" cy="1325563"/>
          </a:xfrm>
        </p:spPr>
        <p:txBody>
          <a:bodyPr>
            <a:normAutofit/>
          </a:bodyPr>
          <a:lstStyle/>
          <a:p>
            <a:pPr algn="l"/>
            <a:r>
              <a:rPr lang="en-US" sz="4000" b="1">
                <a:solidFill>
                  <a:srgbClr val="2D6E8D"/>
                </a:solidFill>
                <a:latin typeface="Arial"/>
                <a:cs typeface="Arial"/>
              </a:rPr>
              <a:t>CSC Model</a:t>
            </a:r>
          </a:p>
        </p:txBody>
      </p:sp>
      <p:sp>
        <p:nvSpPr>
          <p:cNvPr id="4" name="Rectangle 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05D526B0-50B0-4253-BC46-60D698220F78}"/>
              </a:ext>
            </a:extLst>
          </p:cNvPr>
          <p:cNvSpPr txBox="1">
            <a:spLocks/>
          </p:cNvSpPr>
          <p:nvPr/>
        </p:nvSpPr>
        <p:spPr>
          <a:xfrm>
            <a:off x="6729265" y="5903985"/>
            <a:ext cx="2878121" cy="544362"/>
          </a:xfrm>
          <a:prstGeom prst="rect">
            <a:avLst/>
          </a:prstGeom>
        </p:spPr>
        <p:txBody>
          <a:bodyPr vert="horz" lIns="91440" tIns="45720" rIns="91440" bIns="45720" rtlCol="0" anchor="ctr">
            <a:normAutofit fontScale="70000" lnSpcReduction="20000"/>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0" algn="l"/>
              </a:tabLst>
              <a:defRPr/>
            </a:pPr>
            <a:endParaRPr kumimoji="0" lang="en-US" sz="2000" b="1" i="0" u="none" strike="noStrike" kern="1200" cap="none" spc="0" normalizeH="0" baseline="0" noProof="0">
              <a:ln>
                <a:noFill/>
              </a:ln>
              <a:solidFill>
                <a:srgbClr val="0C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0" algn="l"/>
              </a:tabLst>
              <a:defRPr/>
            </a:pPr>
            <a:r>
              <a:rPr kumimoji="0" lang="en-US" sz="2000" b="1" i="0" u="none" strike="noStrike" kern="1200" cap="none" spc="0" normalizeH="0" baseline="0" noProof="0">
                <a:ln>
                  <a:noFill/>
                </a:ln>
                <a:solidFill>
                  <a:srgbClr val="0C71A5"/>
                </a:solidFill>
                <a:effectLst/>
                <a:uLnTx/>
                <a:uFillTx/>
                <a:latin typeface="Calibri" panose="020F0502020204030204"/>
                <a:ea typeface="+mn-ea"/>
                <a:cs typeface="+mn-cs"/>
              </a:rPr>
              <a:t>EPI-CAL CSC model</a:t>
            </a:r>
          </a:p>
        </p:txBody>
      </p:sp>
      <p:pic>
        <p:nvPicPr>
          <p:cNvPr id="11" name="Picture 10">
            <a:extLst>
              <a:ext uri="{FF2B5EF4-FFF2-40B4-BE49-F238E27FC236}">
                <a16:creationId xmlns:a16="http://schemas.microsoft.com/office/drawing/2014/main" id="{BF700461-F8B3-4FCA-99A9-F985666B66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83247" y="-10189"/>
            <a:ext cx="7880637" cy="6787152"/>
          </a:xfrm>
          <a:prstGeom prst="rect">
            <a:avLst/>
          </a:prstGeom>
        </p:spPr>
      </p:pic>
      <p:sp>
        <p:nvSpPr>
          <p:cNvPr id="12" name="Subtitle 2">
            <a:extLst>
              <a:ext uri="{FF2B5EF4-FFF2-40B4-BE49-F238E27FC236}">
                <a16:creationId xmlns:a16="http://schemas.microsoft.com/office/drawing/2014/main" id="{69C8DFB5-654C-9671-812E-CC5E2A20DE99}"/>
              </a:ext>
            </a:extLst>
          </p:cNvPr>
          <p:cNvSpPr txBox="1">
            <a:spLocks/>
          </p:cNvSpPr>
          <p:nvPr/>
        </p:nvSpPr>
        <p:spPr>
          <a:xfrm>
            <a:off x="476159" y="1216024"/>
            <a:ext cx="3508741" cy="515105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tabLst>
                <a:tab pos="0" algn="l"/>
              </a:tabLst>
              <a:defRPr/>
            </a:pP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CSC model is a team-based program providing an array of evidence-based interventions for individuals with recent onset/FEP</a:t>
            </a:r>
            <a:r>
              <a:rPr lang="en-US" sz="2000">
                <a:latin typeface="Arial" panose="020B0604020202020204" pitchFamily="34" charset="0"/>
                <a:cs typeface="Arial" panose="020B0604020202020204" pitchFamily="34" charset="0"/>
              </a:rPr>
              <a:t>.</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a:p>
            <a:pPr marL="0" indent="0">
              <a:lnSpc>
                <a:spcPct val="150000"/>
              </a:lnSpc>
              <a:buNone/>
              <a:tabLst>
                <a:tab pos="0" algn="l"/>
              </a:tabLst>
              <a:defRPr/>
            </a:pPr>
            <a:r>
              <a:rPr lang="en-US" sz="2000">
                <a:latin typeface="Arial" panose="020B0604020202020204" pitchFamily="34" charset="0"/>
                <a:cs typeface="Arial" panose="020B0604020202020204" pitchFamily="34" charset="0"/>
              </a:rPr>
              <a:t>EPI-CAL's</a:t>
            </a:r>
            <a:r>
              <a:rPr lang="en-US" sz="2000" b="1" i="1">
                <a:latin typeface="Arial" panose="020B0604020202020204" pitchFamily="34" charset="0"/>
                <a:cs typeface="Arial" panose="020B0604020202020204" pitchFamily="34" charset="0"/>
              </a:rPr>
              <a:t> </a:t>
            </a:r>
            <a:r>
              <a:rPr kumimoji="0" lang="en-US" sz="2000" b="1" i="1" u="none" strike="noStrike" kern="1200" cap="none" spc="0" normalizeH="0" baseline="0" noProof="0">
                <a:ln>
                  <a:noFill/>
                </a:ln>
                <a:effectLst/>
                <a:uLnTx/>
                <a:uFillTx/>
                <a:latin typeface="Arial" panose="020B0604020202020204" pitchFamily="34" charset="0"/>
                <a:cs typeface="Arial" panose="020B0604020202020204" pitchFamily="34" charset="0"/>
              </a:rPr>
              <a:t>CSC model </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focuses </a:t>
            </a:r>
            <a:r>
              <a:rPr lang="en-US" sz="2000">
                <a:latin typeface="Arial" panose="020B0604020202020204" pitchFamily="34" charset="0"/>
                <a:cs typeface="Arial" panose="020B0604020202020204" pitchFamily="34" charset="0"/>
              </a:rPr>
              <a:t>on both</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the participant AND their </a:t>
            </a:r>
            <a:r>
              <a:rPr kumimoji="0" lang="en-US" sz="2000" b="1" i="0" u="none" strike="noStrike" kern="1200" cap="none" spc="0" normalizeH="0" baseline="0" noProof="0">
                <a:ln>
                  <a:noFill/>
                </a:ln>
                <a:effectLst/>
                <a:uLnTx/>
                <a:uFillTx/>
                <a:latin typeface="Arial" panose="020B0604020202020204" pitchFamily="34" charset="0"/>
                <a:cs typeface="Arial" panose="020B0604020202020204" pitchFamily="34" charset="0"/>
              </a:rPr>
              <a:t>family/caregivers /support persons.</a:t>
            </a:r>
            <a:endParaRPr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976D88D-097D-00F8-F952-5E92C3F06E9C}"/>
              </a:ext>
            </a:extLst>
          </p:cNvPr>
          <p:cNvSpPr txBox="1">
            <a:spLocks/>
          </p:cNvSpPr>
          <p:nvPr/>
        </p:nvSpPr>
        <p:spPr>
          <a:xfrm>
            <a:off x="9790038" y="6045613"/>
            <a:ext cx="2878121" cy="544362"/>
          </a:xfrm>
          <a:prstGeom prst="rect">
            <a:avLst/>
          </a:prstGeom>
        </p:spPr>
        <p:txBody>
          <a:bodyPr vert="horz" lIns="91440" tIns="45720" rIns="91440" bIns="45720" rtlCol="0" anchor="ctr">
            <a:normAutofit fontScale="70000" lnSpcReduction="20000"/>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0" algn="l"/>
              </a:tabLst>
              <a:defRPr/>
            </a:pPr>
            <a:endParaRPr kumimoji="0" lang="en-US" sz="2000" b="1"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0" algn="l"/>
              </a:tabLst>
              <a:defRPr/>
            </a:pPr>
            <a:r>
              <a:rPr kumimoji="0" lang="en-US" sz="2000" b="1" i="0" u="none" strike="noStrike" kern="1200" cap="none" spc="0" normalizeH="0" baseline="0" noProof="0">
                <a:ln>
                  <a:noFill/>
                </a:ln>
                <a:effectLst/>
                <a:uLnTx/>
                <a:uFillTx/>
                <a:latin typeface="Segoe UI" panose="020B0502040204020203" pitchFamily="34" charset="0"/>
                <a:cs typeface="Segoe UI" panose="020B0502040204020203" pitchFamily="34" charset="0"/>
              </a:rPr>
              <a:t>EPI-CAL CSC model</a:t>
            </a:r>
          </a:p>
        </p:txBody>
      </p:sp>
      <p:pic>
        <p:nvPicPr>
          <p:cNvPr id="6" name="Picture 5">
            <a:extLst>
              <a:ext uri="{FF2B5EF4-FFF2-40B4-BE49-F238E27FC236}">
                <a16:creationId xmlns:a16="http://schemas.microsoft.com/office/drawing/2014/main" id="{FA4C7959-ABC4-FB59-D7BD-F51ADD8DFEC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397754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BF263-911F-C48A-BAE5-659EE49D5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0C2A5-3A31-5F31-B8FB-C062C5404839}"/>
              </a:ext>
            </a:extLst>
          </p:cNvPr>
          <p:cNvSpPr>
            <a:spLocks noGrp="1"/>
          </p:cNvSpPr>
          <p:nvPr>
            <p:ph type="title"/>
          </p:nvPr>
        </p:nvSpPr>
        <p:spPr>
          <a:xfrm>
            <a:off x="158503" y="43349"/>
            <a:ext cx="11881096" cy="1325563"/>
          </a:xfrm>
        </p:spPr>
        <p:txBody>
          <a:bodyPr>
            <a:normAutofit/>
          </a:bodyPr>
          <a:lstStyle/>
          <a:p>
            <a:pPr algn="ctr"/>
            <a:r>
              <a:rPr lang="en-US" sz="4000" b="1">
                <a:solidFill>
                  <a:srgbClr val="2D6E8D"/>
                </a:solidFill>
                <a:latin typeface="Arial"/>
                <a:cs typeface="Arial"/>
              </a:rPr>
              <a:t>CSC Model Continued</a:t>
            </a:r>
          </a:p>
        </p:txBody>
      </p:sp>
      <p:sp>
        <p:nvSpPr>
          <p:cNvPr id="4" name="Rectangle 3">
            <a:extLst>
              <a:ext uri="{FF2B5EF4-FFF2-40B4-BE49-F238E27FC236}">
                <a16:creationId xmlns:a16="http://schemas.microsoft.com/office/drawing/2014/main" id="{7B3C4A10-F16B-D25F-DBEE-A96E762D2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983C2C-FDB3-938A-1455-258470BBD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F490D66-020A-375D-940B-6AFBDA0A91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CF81E4-C0FB-C745-7370-5AD4924D491F}"/>
              </a:ext>
            </a:extLst>
          </p:cNvPr>
          <p:cNvSpPr>
            <a:spLocks noGrp="1"/>
          </p:cNvSpPr>
          <p:nvPr>
            <p:ph idx="1"/>
          </p:nvPr>
        </p:nvSpPr>
        <p:spPr>
          <a:xfrm>
            <a:off x="964361" y="1183120"/>
            <a:ext cx="10515600" cy="5053627"/>
          </a:xfrm>
          <a:solidFill>
            <a:schemeClr val="bg1"/>
          </a:solidFill>
        </p:spPr>
        <p:txBody>
          <a:bodyPr vert="horz" lIns="91440" tIns="45720" rIns="91440" bIns="45720" rtlCol="0" anchor="t">
            <a:normAutofit fontScale="92500" lnSpcReduction="20000"/>
          </a:bodyPr>
          <a:lstStyle/>
          <a:p>
            <a:pPr>
              <a:buClr>
                <a:schemeClr val="accent2"/>
              </a:buClr>
              <a:buFontTx/>
              <a:buChar char="»"/>
              <a:tabLst>
                <a:tab pos="0" algn="l"/>
              </a:tabLst>
              <a:defRPr/>
            </a:pPr>
            <a:r>
              <a:rPr kumimoji="0" lang="en-US" sz="2200" b="0" i="0" u="none" strike="noStrike" kern="1200" cap="none" spc="0" normalizeH="0" baseline="0" noProof="0">
                <a:ln>
                  <a:noFill/>
                </a:ln>
                <a:effectLst/>
                <a:uLnTx/>
                <a:uFillTx/>
                <a:latin typeface="Arial"/>
                <a:cs typeface="Arial"/>
              </a:rPr>
              <a:t>Most CSC programs have specific requirements </a:t>
            </a:r>
            <a:r>
              <a:rPr lang="en-US" sz="2200">
                <a:latin typeface="Arial"/>
                <a:cs typeface="Arial"/>
              </a:rPr>
              <a:t>(e.g., age</a:t>
            </a:r>
            <a:r>
              <a:rPr kumimoji="0" lang="en-US" sz="2200" b="0" i="0" u="none" strike="noStrike" kern="1200" cap="none" spc="0" normalizeH="0" baseline="0" noProof="0">
                <a:ln>
                  <a:noFill/>
                </a:ln>
                <a:effectLst/>
                <a:uLnTx/>
                <a:uFillTx/>
                <a:latin typeface="Arial"/>
                <a:cs typeface="Arial"/>
              </a:rPr>
              <a:t>, diagnosis, length of psychosis</a:t>
            </a:r>
            <a:r>
              <a:rPr lang="en-US" sz="2200">
                <a:latin typeface="Arial"/>
                <a:cs typeface="Arial"/>
              </a:rPr>
              <a:t>).</a:t>
            </a:r>
            <a:endParaRPr lang="en-US" sz="2200">
              <a:latin typeface="Arial" panose="020B0604020202020204" pitchFamily="34" charset="0"/>
              <a:ea typeface="Calibri"/>
              <a:cs typeface="Arial" panose="020B0604020202020204" pitchFamily="34" charset="0"/>
            </a:endParaRPr>
          </a:p>
          <a:p>
            <a:pPr lvl="1">
              <a:lnSpc>
                <a:spcPct val="120000"/>
              </a:lnSpc>
              <a:buClr>
                <a:schemeClr val="accent2"/>
              </a:buClr>
              <a:tabLst>
                <a:tab pos="0" algn="l"/>
              </a:tabLst>
              <a:defRPr/>
            </a:pPr>
            <a:r>
              <a:rPr kumimoji="0" lang="en-US" sz="2200" b="0" i="0" u="none" strike="noStrike" kern="1200" cap="none" spc="0" normalizeH="0" baseline="0" noProof="0">
                <a:ln>
                  <a:noFill/>
                </a:ln>
                <a:effectLst/>
                <a:uLnTx/>
                <a:uFillTx/>
                <a:latin typeface="Arial" panose="020B0604020202020204" pitchFamily="34" charset="0"/>
                <a:cs typeface="Arial" panose="020B0604020202020204" pitchFamily="34" charset="0"/>
              </a:rPr>
              <a:t>Comprehensive assessment at intake helps to clarify the experiences that are impacting the individual</a:t>
            </a:r>
            <a:r>
              <a:rPr lang="en-US" sz="2200">
                <a:latin typeface="Arial" panose="020B0604020202020204" pitchFamily="34" charset="0"/>
                <a:cs typeface="Arial" panose="020B0604020202020204" pitchFamily="34" charset="0"/>
              </a:rPr>
              <a:t>.</a:t>
            </a:r>
            <a:endParaRPr lang="en-US" sz="2200" b="0"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endParaRPr>
          </a:p>
          <a:p>
            <a:pPr>
              <a:buClr>
                <a:schemeClr val="accent2"/>
              </a:buClr>
              <a:buFontTx/>
              <a:buChar char="»"/>
              <a:tabLst>
                <a:tab pos="0" algn="l"/>
              </a:tabLst>
              <a:defRPr/>
            </a:pPr>
            <a:r>
              <a:rPr lang="en-US" sz="2200">
                <a:latin typeface="Arial"/>
                <a:cs typeface="Arial"/>
              </a:rPr>
              <a:t>The </a:t>
            </a:r>
            <a:r>
              <a:rPr kumimoji="0" lang="en-US" sz="2200" b="0" i="0" u="none" strike="noStrike" kern="1200" cap="none" spc="0" normalizeH="0" baseline="0" noProof="0">
                <a:ln>
                  <a:noFill/>
                </a:ln>
                <a:effectLst/>
                <a:uLnTx/>
                <a:uFillTx/>
                <a:latin typeface="Arial"/>
                <a:cs typeface="Arial"/>
              </a:rPr>
              <a:t>focus </a:t>
            </a:r>
            <a:r>
              <a:rPr lang="en-US" sz="2200">
                <a:latin typeface="Arial"/>
                <a:cs typeface="Arial"/>
              </a:rPr>
              <a:t>is on</a:t>
            </a:r>
            <a:r>
              <a:rPr kumimoji="0" lang="en-US" sz="2200" b="0" i="0" u="none" strike="noStrike" kern="1200" cap="none" spc="0" normalizeH="0" baseline="0" noProof="0">
                <a:ln>
                  <a:noFill/>
                </a:ln>
                <a:effectLst/>
                <a:uLnTx/>
                <a:uFillTx/>
                <a:latin typeface="Arial"/>
                <a:cs typeface="Arial"/>
              </a:rPr>
              <a:t> understanding the individual’s needs, values, and goals, which may or may not include reducing experiences of </a:t>
            </a:r>
            <a:r>
              <a:rPr lang="en-US" sz="2200">
                <a:latin typeface="Arial"/>
                <a:cs typeface="Arial"/>
              </a:rPr>
              <a:t>symptoms. </a:t>
            </a:r>
          </a:p>
          <a:p>
            <a:pPr>
              <a:buClr>
                <a:schemeClr val="accent2"/>
              </a:buClr>
              <a:buFontTx/>
              <a:buChar char="»"/>
              <a:tabLst>
                <a:tab pos="0" algn="l"/>
              </a:tabLst>
              <a:defRPr/>
            </a:pPr>
            <a:r>
              <a:rPr lang="en-US" sz="2200">
                <a:latin typeface="Arial"/>
                <a:cs typeface="Arial"/>
              </a:rPr>
              <a:t>Models include Supported</a:t>
            </a:r>
            <a:r>
              <a:rPr kumimoji="0" lang="en-US" sz="2200" b="0" i="0" u="none" strike="noStrike" kern="1200" cap="none" spc="0" normalizeH="0" baseline="0" noProof="0">
                <a:ln>
                  <a:noFill/>
                </a:ln>
                <a:effectLst/>
                <a:uLnTx/>
                <a:uFillTx/>
                <a:latin typeface="Arial"/>
                <a:cs typeface="Arial"/>
                <a:sym typeface="Wingdings" panose="05000000000000000000" pitchFamily="2" charset="2"/>
              </a:rPr>
              <a:t> Education and Employment, Assertive Case Management, </a:t>
            </a:r>
            <a:r>
              <a:rPr lang="en-US" sz="2200">
                <a:latin typeface="Arial"/>
                <a:cs typeface="Arial"/>
                <a:sym typeface="Wingdings" panose="05000000000000000000" pitchFamily="2" charset="2"/>
              </a:rPr>
              <a:t>and family</a:t>
            </a:r>
            <a:r>
              <a:rPr kumimoji="0" lang="en-US" sz="2200" b="0" i="0" u="none" strike="noStrike" kern="1200" cap="none" spc="0" normalizeH="0" baseline="0" noProof="0">
                <a:ln>
                  <a:noFill/>
                </a:ln>
                <a:effectLst/>
                <a:uLnTx/>
                <a:uFillTx/>
                <a:latin typeface="Arial"/>
                <a:cs typeface="Arial"/>
                <a:sym typeface="Wingdings" panose="05000000000000000000" pitchFamily="2" charset="2"/>
              </a:rPr>
              <a:t> communication.</a:t>
            </a:r>
            <a:endParaRPr lang="en-US" sz="2200" b="0" i="0" u="none" strike="noStrike" kern="1200" cap="none" spc="0" normalizeH="0" baseline="0" noProof="0">
              <a:ln>
                <a:noFill/>
              </a:ln>
              <a:effectLst/>
              <a:uLnTx/>
              <a:uFillTx/>
              <a:latin typeface="Arial"/>
              <a:cs typeface="Arial"/>
            </a:endParaRPr>
          </a:p>
          <a:p>
            <a:pPr>
              <a:lnSpc>
                <a:spcPct val="120000"/>
              </a:lnSpc>
              <a:buClr>
                <a:schemeClr val="accent2"/>
              </a:buClr>
              <a:buFontTx/>
              <a:buChar char="»"/>
              <a:tabLst>
                <a:tab pos="0" algn="l"/>
              </a:tabLst>
              <a:defRPr/>
            </a:pPr>
            <a:r>
              <a:rPr kumimoji="0" lang="en-US" sz="2200" b="0" i="0" u="none" strike="noStrike" kern="1200" cap="none" spc="0" normalizeH="0" baseline="0" noProof="0">
                <a:ln>
                  <a:noFill/>
                </a:ln>
                <a:effectLst/>
                <a:uLnTx/>
                <a:uFillTx/>
                <a:latin typeface="Arial" panose="020B0604020202020204" pitchFamily="34" charset="0"/>
                <a:cs typeface="Arial" panose="020B0604020202020204" pitchFamily="34" charset="0"/>
              </a:rPr>
              <a:t>Care is actively coordinated across a team of providers to support goals and reducing experiences that are disruptive to the person's sense of wellbeing and success across life domains.</a:t>
            </a:r>
            <a:endParaRPr lang="en-US" sz="2200">
              <a:latin typeface="Arial" panose="020B0604020202020204" pitchFamily="34" charset="0"/>
              <a:ea typeface="Calibri"/>
              <a:cs typeface="Arial" panose="020B0604020202020204" pitchFamily="34" charset="0"/>
            </a:endParaRPr>
          </a:p>
          <a:p>
            <a:pPr>
              <a:buClr>
                <a:schemeClr val="accent2"/>
              </a:buClr>
              <a:buFontTx/>
              <a:buChar char="»"/>
              <a:tabLst>
                <a:tab pos="0" algn="l"/>
              </a:tabLst>
              <a:defRPr/>
            </a:pPr>
            <a:r>
              <a:rPr kumimoji="0" lang="en-US" sz="2200" b="0" i="0" u="none" strike="noStrike" kern="1200" cap="none" spc="0" normalizeH="0" baseline="0" noProof="0">
                <a:ln>
                  <a:noFill/>
                </a:ln>
                <a:effectLst/>
                <a:uLnTx/>
                <a:uFillTx/>
                <a:latin typeface="Arial"/>
                <a:cs typeface="Arial"/>
              </a:rPr>
              <a:t>Peer and family partners provide lived experience perspectives</a:t>
            </a:r>
            <a:r>
              <a:rPr lang="en-US" sz="2200">
                <a:latin typeface="Arial"/>
                <a:cs typeface="Arial"/>
              </a:rPr>
              <a:t>,</a:t>
            </a:r>
            <a:r>
              <a:rPr kumimoji="0" lang="en-US" sz="2200" b="0" i="0" u="none" strike="noStrike" kern="1200" cap="none" spc="0" normalizeH="0" baseline="0" noProof="0">
                <a:ln>
                  <a:noFill/>
                </a:ln>
                <a:effectLst/>
                <a:uLnTx/>
                <a:uFillTx/>
                <a:latin typeface="Arial"/>
                <a:cs typeface="Arial"/>
              </a:rPr>
              <a:t> </a:t>
            </a:r>
            <a:r>
              <a:rPr lang="en-US" sz="2200">
                <a:latin typeface="Arial"/>
                <a:cs typeface="Arial"/>
              </a:rPr>
              <a:t>support, </a:t>
            </a:r>
            <a:r>
              <a:rPr kumimoji="0" lang="en-US" sz="2200" b="0" i="0" u="none" strike="noStrike" kern="1200" cap="none" spc="0" normalizeH="0" baseline="0" noProof="0">
                <a:ln>
                  <a:noFill/>
                </a:ln>
                <a:effectLst/>
                <a:uLnTx/>
                <a:uFillTx/>
                <a:latin typeface="Arial"/>
                <a:cs typeface="Arial"/>
              </a:rPr>
              <a:t>and hope</a:t>
            </a:r>
            <a:r>
              <a:rPr lang="en-US" sz="2200">
                <a:latin typeface="Arial"/>
                <a:cs typeface="Arial"/>
              </a:rPr>
              <a:t>.</a:t>
            </a:r>
            <a:endParaRPr lang="en-US" sz="2200" b="0" i="0" u="none" strike="noStrike" kern="1200" cap="none" spc="0" normalizeH="0" baseline="0" noProof="0">
              <a:ln>
                <a:noFill/>
              </a:ln>
              <a:effectLst/>
              <a:uLnTx/>
              <a:uFillTx/>
              <a:latin typeface="Arial"/>
              <a:ea typeface="Calibri"/>
              <a:cs typeface="Arial"/>
            </a:endParaRPr>
          </a:p>
          <a:p>
            <a:pPr>
              <a:buClr>
                <a:schemeClr val="accent2"/>
              </a:buClr>
              <a:buFontTx/>
              <a:buChar char="»"/>
              <a:tabLst>
                <a:tab pos="0" algn="l"/>
              </a:tabLst>
              <a:defRPr/>
            </a:pPr>
            <a:r>
              <a:rPr kumimoji="0" lang="en-US" sz="2200" b="0" i="0" u="none" strike="noStrike" kern="1200" cap="none" spc="0" normalizeH="0" baseline="0" noProof="0">
                <a:ln>
                  <a:noFill/>
                </a:ln>
                <a:effectLst/>
                <a:uLnTx/>
                <a:uFillTx/>
                <a:latin typeface="Arial"/>
                <a:cs typeface="Arial"/>
              </a:rPr>
              <a:t>Programs do not expect that individuals are </a:t>
            </a:r>
            <a:r>
              <a:rPr lang="en-US" sz="2200">
                <a:latin typeface="Arial"/>
                <a:cs typeface="Arial"/>
              </a:rPr>
              <a:t>open to or interested</a:t>
            </a:r>
            <a:r>
              <a:rPr kumimoji="0" lang="en-US" sz="2200" b="0" i="0" u="none" strike="noStrike" kern="1200" cap="none" spc="0" normalizeH="0" baseline="0" noProof="0">
                <a:ln>
                  <a:noFill/>
                </a:ln>
                <a:effectLst/>
                <a:uLnTx/>
                <a:uFillTx/>
                <a:latin typeface="Arial"/>
                <a:cs typeface="Arial"/>
              </a:rPr>
              <a:t> in all services or that they endorse having a </a:t>
            </a:r>
            <a:r>
              <a:rPr lang="en-US" sz="2200">
                <a:latin typeface="Arial"/>
                <a:cs typeface="Arial"/>
              </a:rPr>
              <a:t>specific mental</a:t>
            </a:r>
            <a:r>
              <a:rPr kumimoji="0" lang="en-US" sz="2200" b="0" i="0" u="none" strike="noStrike" kern="1200" cap="none" spc="0" normalizeH="0" baseline="0" noProof="0">
                <a:ln>
                  <a:noFill/>
                </a:ln>
                <a:effectLst/>
                <a:uLnTx/>
                <a:uFillTx/>
                <a:latin typeface="Arial"/>
                <a:cs typeface="Arial"/>
              </a:rPr>
              <a:t> health diagnosis. </a:t>
            </a:r>
            <a:endParaRPr lang="en-US" sz="2200">
              <a:latin typeface="Arial"/>
              <a:ea typeface="Calibri"/>
              <a:cs typeface="Arial"/>
            </a:endParaRPr>
          </a:p>
          <a:p>
            <a:pPr>
              <a:buClr>
                <a:schemeClr val="accent2"/>
              </a:buClr>
              <a:buFontTx/>
              <a:buChar char="»"/>
              <a:tabLst>
                <a:tab pos="0" algn="l"/>
              </a:tabLst>
              <a:defRPr/>
            </a:pPr>
            <a:r>
              <a:rPr kumimoji="0" lang="en-US" sz="2200" b="0" i="0" u="none" strike="noStrike" kern="1200" cap="none" spc="0" normalizeH="0" baseline="0" noProof="0">
                <a:ln>
                  <a:noFill/>
                </a:ln>
                <a:effectLst/>
                <a:uLnTx/>
                <a:uFillTx/>
                <a:latin typeface="Arial" panose="020B0604020202020204" pitchFamily="34" charset="0"/>
                <a:cs typeface="Arial" panose="020B0604020202020204" pitchFamily="34" charset="0"/>
              </a:rPr>
              <a:t>The teams take a shared-decision making approach to matching services with needs </a:t>
            </a:r>
            <a:r>
              <a:rPr lang="en-US" sz="2200">
                <a:latin typeface="Arial" panose="020B0604020202020204" pitchFamily="34" charset="0"/>
                <a:cs typeface="Arial" panose="020B0604020202020204" pitchFamily="34" charset="0"/>
              </a:rPr>
              <a:t>and </a:t>
            </a:r>
            <a:r>
              <a:rPr kumimoji="0" lang="en-US" sz="2200" b="0" i="0" u="none" strike="noStrike" kern="1200" cap="none" spc="0" normalizeH="0" baseline="0" noProof="0">
                <a:ln>
                  <a:noFill/>
                </a:ln>
                <a:effectLst/>
                <a:uLnTx/>
                <a:uFillTx/>
                <a:latin typeface="Arial" panose="020B0604020202020204" pitchFamily="34" charset="0"/>
                <a:cs typeface="Arial" panose="020B0604020202020204" pitchFamily="34" charset="0"/>
              </a:rPr>
              <a:t>goals as they </a:t>
            </a:r>
            <a:r>
              <a:rPr lang="en-US" sz="2200">
                <a:latin typeface="Arial" panose="020B0604020202020204" pitchFamily="34" charset="0"/>
                <a:cs typeface="Arial" panose="020B0604020202020204" pitchFamily="34" charset="0"/>
              </a:rPr>
              <a:t>evolve over</a:t>
            </a:r>
            <a:r>
              <a:rPr kumimoji="0" lang="en-US" sz="2200" b="0" i="0" u="none" strike="noStrike" kern="1200" cap="none" spc="0" normalizeH="0" baseline="0" noProof="0">
                <a:ln>
                  <a:noFill/>
                </a:ln>
                <a:effectLst/>
                <a:uLnTx/>
                <a:uFillTx/>
                <a:latin typeface="Arial" panose="020B0604020202020204" pitchFamily="34" charset="0"/>
                <a:cs typeface="Arial" panose="020B0604020202020204" pitchFamily="34" charset="0"/>
              </a:rPr>
              <a:t> time. </a:t>
            </a:r>
            <a:endParaRPr lang="en-US" sz="2200" b="0"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endParaRPr>
          </a:p>
          <a:p>
            <a:endParaRPr lang="en-US"/>
          </a:p>
        </p:txBody>
      </p:sp>
      <p:sp>
        <p:nvSpPr>
          <p:cNvPr id="5" name="TextBox 4">
            <a:extLst>
              <a:ext uri="{FF2B5EF4-FFF2-40B4-BE49-F238E27FC236}">
                <a16:creationId xmlns:a16="http://schemas.microsoft.com/office/drawing/2014/main" id="{1422EB5A-6AAD-197B-13CE-F3D73EAA9153}"/>
              </a:ext>
            </a:extLst>
          </p:cNvPr>
          <p:cNvSpPr txBox="1"/>
          <p:nvPr/>
        </p:nvSpPr>
        <p:spPr>
          <a:xfrm>
            <a:off x="772160" y="6236682"/>
            <a:ext cx="11267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rgbClr val="222222"/>
                </a:solidFill>
                <a:latin typeface="Arial"/>
                <a:cs typeface="Arial"/>
              </a:rPr>
              <a:t>Read, H., Kohrt, B.A. (2022). The History of Coordinated Specialty Care for Early Intervention in Psychosis in the United States: A Review of Effectiveness, Implementation, and Fidelity. </a:t>
            </a:r>
            <a:r>
              <a:rPr lang="en-US" sz="1200" i="1" dirty="0">
                <a:solidFill>
                  <a:srgbClr val="222222"/>
                </a:solidFill>
                <a:latin typeface="Arial"/>
                <a:cs typeface="Arial"/>
              </a:rPr>
              <a:t>Community Ment Health J</a:t>
            </a:r>
            <a:r>
              <a:rPr lang="en-US" sz="1200" dirty="0">
                <a:solidFill>
                  <a:srgbClr val="222222"/>
                </a:solidFill>
                <a:latin typeface="Arial"/>
                <a:cs typeface="Arial"/>
              </a:rPr>
              <a:t> </a:t>
            </a:r>
            <a:r>
              <a:rPr lang="en-US" sz="1200" b="1" dirty="0">
                <a:solidFill>
                  <a:srgbClr val="222222"/>
                </a:solidFill>
                <a:latin typeface="Arial"/>
                <a:cs typeface="Arial"/>
              </a:rPr>
              <a:t>58</a:t>
            </a:r>
            <a:r>
              <a:rPr lang="en-US" sz="1200" dirty="0">
                <a:solidFill>
                  <a:srgbClr val="222222"/>
                </a:solidFill>
                <a:latin typeface="Arial"/>
                <a:cs typeface="Arial"/>
              </a:rPr>
              <a:t>, 835–846. </a:t>
            </a:r>
            <a:r>
              <a:rPr lang="en-US" sz="1200" u="sng" dirty="0">
                <a:solidFill>
                  <a:srgbClr val="2D6E8D"/>
                </a:solidFill>
                <a:latin typeface="Arial"/>
                <a:cs typeface="Arial"/>
                <a:hlinkClick r:id="rId3">
                  <a:extLst>
                    <a:ext uri="{A12FA001-AC4F-418D-AE19-62706E023703}">
                      <ahyp:hlinkClr xmlns:ahyp="http://schemas.microsoft.com/office/drawing/2018/hyperlinkcolor" val="tx"/>
                    </a:ext>
                  </a:extLst>
                </a:hlinkClick>
              </a:rPr>
              <a:t>https://doi.org/10.1007/s10597-021-00891-w</a:t>
            </a:r>
            <a:endParaRPr lang="en-US" sz="1200" dirty="0">
              <a:solidFill>
                <a:srgbClr val="2D6E8D"/>
              </a:solidFill>
              <a:latin typeface="Arial"/>
              <a:cs typeface="Arial"/>
              <a:hlinkClick r:id="rId3">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6888E679-17B3-3E99-D00F-4E90D3D7CEE7}"/>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194141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418D-02A5-C2F5-62A3-8BFF45713B9E}"/>
              </a:ext>
            </a:extLst>
          </p:cNvPr>
          <p:cNvSpPr>
            <a:spLocks noGrp="1"/>
          </p:cNvSpPr>
          <p:nvPr>
            <p:ph type="title"/>
          </p:nvPr>
        </p:nvSpPr>
        <p:spPr>
          <a:xfrm>
            <a:off x="441158" y="476282"/>
            <a:ext cx="11309684" cy="813772"/>
          </a:xfrm>
        </p:spPr>
        <p:txBody>
          <a:bodyPr>
            <a:noAutofit/>
          </a:bodyPr>
          <a:lstStyle/>
          <a:p>
            <a:pPr algn="ctr"/>
            <a:r>
              <a:rPr lang="en-US" sz="4000" dirty="0">
                <a:solidFill>
                  <a:srgbClr val="2D6E8D"/>
                </a:solidFill>
                <a:latin typeface="Arial"/>
                <a:ea typeface="Calibri"/>
                <a:cs typeface="Arial"/>
              </a:rPr>
              <a:t>Is CSC the Right Fit? </a:t>
            </a:r>
            <a:endParaRPr lang="en-US" sz="4000" dirty="0">
              <a:solidFill>
                <a:srgbClr val="2D6E8D"/>
              </a:solidFill>
              <a:latin typeface="Arial"/>
              <a:cs typeface="Arial"/>
            </a:endParaRPr>
          </a:p>
        </p:txBody>
      </p:sp>
      <p:sp>
        <p:nvSpPr>
          <p:cNvPr id="3" name="Content Placeholder 2">
            <a:extLst>
              <a:ext uri="{FF2B5EF4-FFF2-40B4-BE49-F238E27FC236}">
                <a16:creationId xmlns:a16="http://schemas.microsoft.com/office/drawing/2014/main" id="{8FF536AD-C18E-DA20-262E-A392B3D5C35E}"/>
              </a:ext>
            </a:extLst>
          </p:cNvPr>
          <p:cNvSpPr>
            <a:spLocks noGrp="1"/>
          </p:cNvSpPr>
          <p:nvPr>
            <p:ph idx="1"/>
          </p:nvPr>
        </p:nvSpPr>
        <p:spPr>
          <a:xfrm>
            <a:off x="770823" y="1771900"/>
            <a:ext cx="10515600" cy="4811949"/>
          </a:xfrm>
        </p:spPr>
        <p:txBody>
          <a:bodyPr vert="horz" lIns="91440" tIns="45720" rIns="91440" bIns="45720" rtlCol="0" anchor="t">
            <a:normAutofit/>
          </a:bodyPr>
          <a:lstStyle/>
          <a:p>
            <a:pPr marL="0" indent="0" algn="ctr">
              <a:buNone/>
            </a:pPr>
            <a:r>
              <a:rPr lang="en-US" sz="2000" dirty="0">
                <a:solidFill>
                  <a:srgbClr val="000000"/>
                </a:solidFill>
                <a:latin typeface="Arial"/>
                <a:ea typeface="Calibri"/>
                <a:cs typeface="Arial"/>
              </a:rPr>
              <a:t>As we consider the content today, please remember that CSC aims to offer non-coercive, person-centered, culturally-informed, family-inclusive, trauma-sensitive, and developmentally informed mental health treatment services and supports. </a:t>
            </a:r>
          </a:p>
          <a:p>
            <a:pPr marL="0" indent="0" algn="ctr">
              <a:buNone/>
            </a:pPr>
            <a:r>
              <a:rPr lang="en-US" sz="2000" dirty="0">
                <a:solidFill>
                  <a:srgbClr val="000000"/>
                </a:solidFill>
                <a:latin typeface="Arial"/>
                <a:ea typeface="Calibri"/>
                <a:cs typeface="Arial"/>
              </a:rPr>
              <a:t>CSC will be a good fit for some but not others, and there will be individuals you meet individuals you meet who are already participating in a CSC program. </a:t>
            </a:r>
          </a:p>
          <a:p>
            <a:pPr marL="0" indent="0" algn="ctr">
              <a:buNone/>
            </a:pPr>
            <a:endParaRPr lang="en-US" sz="2000" dirty="0">
              <a:solidFill>
                <a:srgbClr val="000000"/>
              </a:solidFill>
              <a:latin typeface="Arial"/>
              <a:ea typeface="Calibri"/>
              <a:cs typeface="Arial"/>
            </a:endParaRPr>
          </a:p>
          <a:p>
            <a:pPr marL="0" indent="0" algn="ctr">
              <a:buNone/>
            </a:pPr>
            <a:r>
              <a:rPr lang="en-US" sz="2000" b="1" dirty="0">
                <a:solidFill>
                  <a:schemeClr val="bg1">
                    <a:lumMod val="10000"/>
                  </a:schemeClr>
                </a:solidFill>
                <a:latin typeface="Arial"/>
                <a:ea typeface="Calibri"/>
                <a:cs typeface="Arial"/>
              </a:rPr>
              <a:t>Keep in mind that many people are concerned about experiencing stigma in their interactions and disclosures about psychosis to other people, including mental health professionals. This training provides useful information to help you provide respectful and validating support to all.</a:t>
            </a:r>
          </a:p>
          <a:p>
            <a:pPr marL="0" indent="0" algn="ctr">
              <a:buNone/>
            </a:pPr>
            <a:endParaRPr lang="en-US" sz="2400" dirty="0">
              <a:solidFill>
                <a:srgbClr val="0C71A5"/>
              </a:solidFill>
              <a:latin typeface="Segoe UI" panose="020B0502040204020203" pitchFamily="34" charset="0"/>
              <a:ea typeface="Calibri"/>
              <a:cs typeface="Segoe UI" panose="020B0502040204020203" pitchFamily="34" charset="0"/>
            </a:endParaRPr>
          </a:p>
          <a:p>
            <a:pPr marL="0" indent="0" algn="ctr">
              <a:buNone/>
            </a:pPr>
            <a:endParaRPr lang="en-US" sz="2400" dirty="0">
              <a:solidFill>
                <a:srgbClr val="333333"/>
              </a:solidFill>
              <a:latin typeface="Segoe UI" panose="020B0502040204020203" pitchFamily="34" charset="0"/>
              <a:ea typeface="Calibri" panose="020F0502020204030204"/>
              <a:cs typeface="Segoe UI" panose="020B0502040204020203" pitchFamily="34" charset="0"/>
            </a:endParaRPr>
          </a:p>
          <a:p>
            <a:pPr marL="0" indent="0">
              <a:buNone/>
            </a:pPr>
            <a:endParaRPr lang="en-US" sz="1800" dirty="0">
              <a:solidFill>
                <a:srgbClr val="333333"/>
              </a:solidFill>
              <a:latin typeface="Segoe UI" panose="020B0502040204020203" pitchFamily="34" charset="0"/>
              <a:ea typeface="Calibri" panose="020F0502020204030204"/>
              <a:cs typeface="Segoe UI" panose="020B0502040204020203" pitchFamily="34" charset="0"/>
            </a:endParaRPr>
          </a:p>
        </p:txBody>
      </p:sp>
      <p:pic>
        <p:nvPicPr>
          <p:cNvPr id="5" name="Picture 4">
            <a:extLst>
              <a:ext uri="{FF2B5EF4-FFF2-40B4-BE49-F238E27FC236}">
                <a16:creationId xmlns:a16="http://schemas.microsoft.com/office/drawing/2014/main" id="{F7EDB117-2E75-37C8-ABB0-6B133CA0D9E1}"/>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2178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6698-E0A0-FFD6-1427-9823711EDF59}"/>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3828981F-8710-1B07-936D-579D689D2BA2}"/>
              </a:ext>
              <a:ext uri="{C183D7F6-B498-43B3-948B-1728B52AA6E4}">
                <adec:decorative xmlns:adec="http://schemas.microsoft.com/office/drawing/2017/decorative" val="1"/>
              </a:ext>
            </a:extLst>
          </p:cNvPr>
          <p:cNvSpPr/>
          <p:nvPr/>
        </p:nvSpPr>
        <p:spPr>
          <a:xfrm>
            <a:off x="0" y="0"/>
            <a:ext cx="4239491"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ACA32E-6F1D-A3BF-EE39-FF16E8D8A892}"/>
              </a:ext>
            </a:extLst>
          </p:cNvPr>
          <p:cNvSpPr>
            <a:spLocks noGrp="1"/>
          </p:cNvSpPr>
          <p:nvPr>
            <p:ph type="title"/>
          </p:nvPr>
        </p:nvSpPr>
        <p:spPr>
          <a:xfrm>
            <a:off x="4966782" y="71500"/>
            <a:ext cx="6238439" cy="1501180"/>
          </a:xfrm>
        </p:spPr>
        <p:txBody>
          <a:bodyPr>
            <a:normAutofit/>
          </a:bodyPr>
          <a:lstStyle/>
          <a:p>
            <a:pPr algn="l"/>
            <a:r>
              <a:rPr lang="en-US" sz="4000">
                <a:latin typeface="Arial"/>
                <a:cs typeface="Arial"/>
              </a:rPr>
              <a:t>Community Education</a:t>
            </a:r>
            <a:endParaRPr lang="en-US">
              <a:latin typeface="Arial"/>
              <a:cs typeface="Arial"/>
            </a:endParaRPr>
          </a:p>
        </p:txBody>
      </p:sp>
      <p:sp>
        <p:nvSpPr>
          <p:cNvPr id="11" name="TextBox 10">
            <a:extLst>
              <a:ext uri="{FF2B5EF4-FFF2-40B4-BE49-F238E27FC236}">
                <a16:creationId xmlns:a16="http://schemas.microsoft.com/office/drawing/2014/main" id="{831039EF-CF72-6E01-E8B6-080049AD884F}"/>
              </a:ext>
            </a:extLst>
          </p:cNvPr>
          <p:cNvSpPr txBox="1"/>
          <p:nvPr/>
        </p:nvSpPr>
        <p:spPr>
          <a:xfrm>
            <a:off x="4795329" y="1237428"/>
            <a:ext cx="6750171" cy="532453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CSC programs often provide ongoing outreach and education across community groups.</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Some communities have a strong understanding of local CSC services. Others are just getting started.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Your assistance in getting the word out can make a difference!</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As a crisis team member, you and your colleagues might encounter individuals who are already familiar with local CSC program(s).</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accent2"/>
              </a:buClr>
              <a:buSzTx/>
              <a:buFontTx/>
              <a:buChar char="»"/>
              <a:tabLst/>
              <a:defRPr/>
            </a:pPr>
            <a:r>
              <a:rPr kumimoji="0" lang="en-US" sz="2000" b="0" i="0" u="none" strike="noStrike" kern="1200" cap="none" spc="0" normalizeH="0" baseline="0" noProof="0">
                <a:ln>
                  <a:noFill/>
                </a:ln>
                <a:solidFill>
                  <a:srgbClr val="000000"/>
                </a:solidFill>
                <a:effectLst/>
                <a:uLnTx/>
                <a:uFillTx/>
                <a:latin typeface="Arial"/>
                <a:ea typeface="Calibri" panose="020F0502020204030204"/>
                <a:cs typeface="Arial"/>
              </a:rPr>
              <a:t>It's important to emphasize hope and recovery potential through early connection to support</a:t>
            </a:r>
            <a:r>
              <a:rPr lang="en-US" sz="2000">
                <a:solidFill>
                  <a:srgbClr val="000000"/>
                </a:solidFill>
                <a:latin typeface="Arial"/>
                <a:ea typeface="Calibri" panose="020F0502020204030204"/>
                <a:cs typeface="Arial"/>
              </a:rPr>
              <a:t>.</a:t>
            </a:r>
            <a:endParaRPr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E37124">
                  <a:lumMod val="75000"/>
                </a:srgbClr>
              </a:buClr>
              <a:buSzTx/>
              <a:buFont typeface="Segoe UI" panose="020B0502040204020203"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
                <a:srgbClr val="E37124">
                  <a:lumMod val="75000"/>
                </a:srgbClr>
              </a:buClr>
              <a:buSzTx/>
              <a:buFont typeface="Segoe UI" panose="020B0502040204020203"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a:cs typeface="Segoe UI" panose="020B0502040204020203" pitchFamily="34" charset="0"/>
            </a:endParaRPr>
          </a:p>
        </p:txBody>
      </p:sp>
      <p:pic>
        <p:nvPicPr>
          <p:cNvPr id="5" name="Graphic 4" descr="Man in a polo shirt">
            <a:extLst>
              <a:ext uri="{FF2B5EF4-FFF2-40B4-BE49-F238E27FC236}">
                <a16:creationId xmlns:a16="http://schemas.microsoft.com/office/drawing/2014/main" id="{F8DC2FA3-0CE4-CD80-BFCA-0BBE8E223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8399" y="2469761"/>
            <a:ext cx="1107956" cy="3672517"/>
          </a:xfrm>
          <a:prstGeom prst="rect">
            <a:avLst/>
          </a:prstGeom>
        </p:spPr>
      </p:pic>
      <p:pic>
        <p:nvPicPr>
          <p:cNvPr id="6" name="Content Placeholder 15" descr="Male crouching">
            <a:extLst>
              <a:ext uri="{FF2B5EF4-FFF2-40B4-BE49-F238E27FC236}">
                <a16:creationId xmlns:a16="http://schemas.microsoft.com/office/drawing/2014/main" id="{9B073134-6AA3-77AF-709E-228B8701E520}"/>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1049907" y="4569632"/>
            <a:ext cx="1309059" cy="1470625"/>
          </a:xfrm>
        </p:spPr>
      </p:pic>
      <p:pic>
        <p:nvPicPr>
          <p:cNvPr id="7" name="Graphic 6" descr="A girl carrying book">
            <a:extLst>
              <a:ext uri="{FF2B5EF4-FFF2-40B4-BE49-F238E27FC236}">
                <a16:creationId xmlns:a16="http://schemas.microsoft.com/office/drawing/2014/main" id="{3A05619C-8302-1617-0567-34BE54DE3A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9" y="3204533"/>
            <a:ext cx="1047750" cy="3295650"/>
          </a:xfrm>
          <a:prstGeom prst="rect">
            <a:avLst/>
          </a:prstGeom>
        </p:spPr>
      </p:pic>
      <p:pic>
        <p:nvPicPr>
          <p:cNvPr id="14" name="Graphic 13" descr="Woman with short afro">
            <a:extLst>
              <a:ext uri="{FF2B5EF4-FFF2-40B4-BE49-F238E27FC236}">
                <a16:creationId xmlns:a16="http://schemas.microsoft.com/office/drawing/2014/main" id="{D9702AF3-CFE0-490C-74FC-0B8C1A1AFF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2588" y="4044980"/>
            <a:ext cx="644466" cy="665852"/>
          </a:xfrm>
          <a:prstGeom prst="rect">
            <a:avLst/>
          </a:prstGeom>
        </p:spPr>
      </p:pic>
      <p:pic>
        <p:nvPicPr>
          <p:cNvPr id="15" name="Graphic 14" descr="Woman with top knot">
            <a:extLst>
              <a:ext uri="{FF2B5EF4-FFF2-40B4-BE49-F238E27FC236}">
                <a16:creationId xmlns:a16="http://schemas.microsoft.com/office/drawing/2014/main" id="{B46E1B55-DF50-1C34-D50D-A0EBB436E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9" y="2466167"/>
            <a:ext cx="819150" cy="904875"/>
          </a:xfrm>
          <a:prstGeom prst="rect">
            <a:avLst/>
          </a:prstGeom>
        </p:spPr>
      </p:pic>
      <p:pic>
        <p:nvPicPr>
          <p:cNvPr id="16" name="Graphic 15" descr="A happy face">
            <a:extLst>
              <a:ext uri="{FF2B5EF4-FFF2-40B4-BE49-F238E27FC236}">
                <a16:creationId xmlns:a16="http://schemas.microsoft.com/office/drawing/2014/main" id="{9DC7E7DA-FB5C-8E1F-2C31-B18CB61CFD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02279" y="4335762"/>
            <a:ext cx="304800" cy="314325"/>
          </a:xfrm>
          <a:prstGeom prst="rect">
            <a:avLst/>
          </a:prstGeom>
        </p:spPr>
      </p:pic>
      <p:pic>
        <p:nvPicPr>
          <p:cNvPr id="17" name="Graphic 16" descr="A smiling face">
            <a:extLst>
              <a:ext uri="{FF2B5EF4-FFF2-40B4-BE49-F238E27FC236}">
                <a16:creationId xmlns:a16="http://schemas.microsoft.com/office/drawing/2014/main" id="{A6FE05B4-B5E1-ECBF-0331-6B1BA715A2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3336" y="2977102"/>
            <a:ext cx="304800" cy="314325"/>
          </a:xfrm>
          <a:prstGeom prst="rect">
            <a:avLst/>
          </a:prstGeom>
        </p:spPr>
      </p:pic>
      <p:pic>
        <p:nvPicPr>
          <p:cNvPr id="8" name="Picture 7">
            <a:extLst>
              <a:ext uri="{FF2B5EF4-FFF2-40B4-BE49-F238E27FC236}">
                <a16:creationId xmlns:a16="http://schemas.microsoft.com/office/drawing/2014/main" id="{E3D6D087-BF5A-CF15-A235-0641773D9342}"/>
              </a:ext>
              <a:ext uri="{C183D7F6-B498-43B3-948B-1728B52AA6E4}">
                <adec:decorative xmlns:adec="http://schemas.microsoft.com/office/drawing/2017/decorative" val="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82661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6742-E911-7475-61C6-C4D80AD60080}"/>
              </a:ext>
            </a:extLst>
          </p:cNvPr>
          <p:cNvSpPr>
            <a:spLocks noGrp="1"/>
          </p:cNvSpPr>
          <p:nvPr>
            <p:ph type="title"/>
          </p:nvPr>
        </p:nvSpPr>
        <p:spPr/>
        <p:txBody>
          <a:bodyPr/>
          <a:lstStyle/>
          <a:p>
            <a:r>
              <a:rPr lang="en-US">
                <a:solidFill>
                  <a:schemeClr val="accent1"/>
                </a:solidFill>
                <a:latin typeface="+mj-lt"/>
              </a:rPr>
              <a:t>California Land Acknowledgement</a:t>
            </a:r>
          </a:p>
        </p:txBody>
      </p:sp>
      <p:sp>
        <p:nvSpPr>
          <p:cNvPr id="3" name="Content Placeholder 2">
            <a:extLst>
              <a:ext uri="{FF2B5EF4-FFF2-40B4-BE49-F238E27FC236}">
                <a16:creationId xmlns:a16="http://schemas.microsoft.com/office/drawing/2014/main" id="{660208D9-B1A5-F05D-3704-FC8194150B7A}"/>
              </a:ext>
            </a:extLst>
          </p:cNvPr>
          <p:cNvSpPr>
            <a:spLocks noGrp="1"/>
          </p:cNvSpPr>
          <p:nvPr>
            <p:ph idx="1"/>
          </p:nvPr>
        </p:nvSpPr>
        <p:spPr>
          <a:xfrm>
            <a:off x="849086" y="2114550"/>
            <a:ext cx="10515600" cy="3391728"/>
          </a:xfrm>
        </p:spPr>
        <p:txBody>
          <a:bodyPr vert="horz" lIns="91440" tIns="45720" rIns="91440" bIns="45720" rtlCol="0" anchor="t">
            <a:normAutofit/>
          </a:bodyPr>
          <a:lstStyle/>
          <a:p>
            <a:pPr marL="0" indent="0" algn="ctr">
              <a:buNone/>
            </a:pPr>
            <a:r>
              <a:rPr lang="en-US" sz="2000">
                <a:latin typeface="+mn-lt"/>
                <a:cs typeface="Segoe UI"/>
              </a:rPr>
              <a:t>We acknowledge that this training is taking place throughout the unceded territory of California home to nearly 200 Tribal nations. As we begin this event, we acknowledge and honor the original inhabitants of our various regions. A land acknowledgement is a critical step towards working with Native communities to secure meaningful partnership and inclusion in the stewardship and protection of their cultural resources and homelands. Let’s take a moment to honor these ancestral grounds that we are collectively gathered upon and support the resilience and strength that all Indigenous people have shown worldwide. </a:t>
            </a:r>
          </a:p>
        </p:txBody>
      </p:sp>
      <p:sp>
        <p:nvSpPr>
          <p:cNvPr id="4" name="TextBox 3">
            <a:extLst>
              <a:ext uri="{FF2B5EF4-FFF2-40B4-BE49-F238E27FC236}">
                <a16:creationId xmlns:a16="http://schemas.microsoft.com/office/drawing/2014/main" id="{D2A0C505-43F6-F253-A7E5-2CB09BC74891}"/>
              </a:ext>
            </a:extLst>
          </p:cNvPr>
          <p:cNvSpPr txBox="1"/>
          <p:nvPr/>
        </p:nvSpPr>
        <p:spPr>
          <a:xfrm>
            <a:off x="3771770" y="5666253"/>
            <a:ext cx="7583556" cy="307777"/>
          </a:xfrm>
          <a:prstGeom prst="rect">
            <a:avLst/>
          </a:prstGeom>
          <a:noFill/>
        </p:spPr>
        <p:txBody>
          <a:bodyPr wrap="square" lIns="91440" tIns="45720" rIns="91440" bIns="45720" rtlCol="0" anchor="t">
            <a:spAutoFit/>
          </a:bodyPr>
          <a:lstStyle/>
          <a:p>
            <a:r>
              <a:rPr lang="en-US" sz="1400">
                <a:cs typeface="Segoe UI"/>
              </a:rPr>
              <a:t>Adapted from </a:t>
            </a:r>
            <a:r>
              <a:rPr lang="en-US" sz="1400">
                <a:solidFill>
                  <a:srgbClr val="2D6E8D"/>
                </a:solidFill>
                <a:cs typeface="Segoe UI"/>
                <a:hlinkClick r:id="rId3">
                  <a:extLst>
                    <a:ext uri="{A12FA001-AC4F-418D-AE19-62706E023703}">
                      <ahyp:hlinkClr xmlns:ahyp="http://schemas.microsoft.com/office/drawing/2018/hyperlinkcolor" val="tx"/>
                    </a:ext>
                  </a:extLst>
                </a:hlinkClick>
              </a:rPr>
              <a:t>California Indian Culture and Sovereignty Center </a:t>
            </a:r>
            <a:r>
              <a:rPr lang="en-US" sz="1400">
                <a:cs typeface="Segoe UI"/>
              </a:rPr>
              <a:t>(CICSA), 2019 </a:t>
            </a:r>
          </a:p>
        </p:txBody>
      </p:sp>
      <p:pic>
        <p:nvPicPr>
          <p:cNvPr id="6" name="Picture 5">
            <a:extLst>
              <a:ext uri="{FF2B5EF4-FFF2-40B4-BE49-F238E27FC236}">
                <a16:creationId xmlns:a16="http://schemas.microsoft.com/office/drawing/2014/main" id="{20BD514F-25E6-7733-B7F3-ABE3BCF05720}"/>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60356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F469-5E81-8FE4-B833-9614FAA85515}"/>
              </a:ext>
            </a:extLst>
          </p:cNvPr>
          <p:cNvSpPr>
            <a:spLocks noGrp="1"/>
          </p:cNvSpPr>
          <p:nvPr>
            <p:ph type="title" idx="4294967295"/>
          </p:nvPr>
        </p:nvSpPr>
        <p:spPr>
          <a:xfrm>
            <a:off x="232756" y="174251"/>
            <a:ext cx="4819650" cy="1039408"/>
          </a:xfrm>
        </p:spPr>
        <p:txBody>
          <a:bodyPr anchor="b">
            <a:normAutofit/>
          </a:bodyPr>
          <a:lstStyle/>
          <a:p>
            <a:r>
              <a:rPr lang="en-US">
                <a:latin typeface="Arial"/>
                <a:cs typeface="Arial"/>
              </a:rPr>
              <a:t>CSC in California</a:t>
            </a:r>
          </a:p>
        </p:txBody>
      </p:sp>
      <p:sp>
        <p:nvSpPr>
          <p:cNvPr id="5" name="Content Placeholder 4">
            <a:extLst>
              <a:ext uri="{FF2B5EF4-FFF2-40B4-BE49-F238E27FC236}">
                <a16:creationId xmlns:a16="http://schemas.microsoft.com/office/drawing/2014/main" id="{1AB4B5A1-EFE4-85A3-5DFE-63A99D07E319}"/>
              </a:ext>
            </a:extLst>
          </p:cNvPr>
          <p:cNvSpPr>
            <a:spLocks noGrp="1"/>
          </p:cNvSpPr>
          <p:nvPr>
            <p:ph idx="4294967295"/>
          </p:nvPr>
        </p:nvSpPr>
        <p:spPr>
          <a:xfrm>
            <a:off x="233855" y="1309381"/>
            <a:ext cx="4819650" cy="4239449"/>
          </a:xfrm>
        </p:spPr>
        <p:txBody>
          <a:bodyPr anchor="t">
            <a:noAutofit/>
          </a:bodyPr>
          <a:lstStyle/>
          <a:p>
            <a:pPr>
              <a:lnSpc>
                <a:spcPct val="120000"/>
              </a:lnSpc>
              <a:buClr>
                <a:schemeClr val="accent2"/>
              </a:buClr>
              <a:buFont typeface="Arial" panose="020B0604020202020204" pitchFamily="34" charset="0"/>
              <a:buChar char="»"/>
            </a:pPr>
            <a:r>
              <a:rPr lang="en-US" sz="2000">
                <a:latin typeface="Arial" panose="020B0604020202020204" pitchFamily="34" charset="0"/>
                <a:cs typeface="Arial" panose="020B0604020202020204" pitchFamily="34" charset="0"/>
              </a:rPr>
              <a:t>EPI-CAL is working to support access to CSC services throughout California.</a:t>
            </a:r>
            <a:endParaRPr lang="en-US" sz="2000">
              <a:latin typeface="Arial" panose="020B0604020202020204" pitchFamily="34" charset="0"/>
              <a:ea typeface="Calibri"/>
              <a:cs typeface="Arial" panose="020B0604020202020204" pitchFamily="34" charset="0"/>
            </a:endParaRPr>
          </a:p>
          <a:p>
            <a:pPr>
              <a:lnSpc>
                <a:spcPct val="120000"/>
              </a:lnSpc>
              <a:buClr>
                <a:schemeClr val="accent2"/>
              </a:buClr>
              <a:buFont typeface="Arial" panose="020B0604020202020204" pitchFamily="34" charset="0"/>
              <a:buChar char="»"/>
            </a:pPr>
            <a:r>
              <a:rPr lang="en-US" sz="2000">
                <a:latin typeface="Arial" panose="020B0604020202020204" pitchFamily="34" charset="0"/>
                <a:cs typeface="Arial" panose="020B0604020202020204" pitchFamily="34" charset="0"/>
              </a:rPr>
              <a:t>Some counties have established programs; other counties are working to implement or build programs.</a:t>
            </a:r>
            <a:endParaRPr lang="en-US" sz="2000">
              <a:latin typeface="Arial" panose="020B0604020202020204" pitchFamily="34" charset="0"/>
              <a:ea typeface="Calibri"/>
              <a:cs typeface="Arial" panose="020B0604020202020204" pitchFamily="34" charset="0"/>
            </a:endParaRPr>
          </a:p>
          <a:p>
            <a:pPr>
              <a:lnSpc>
                <a:spcPct val="120000"/>
              </a:lnSpc>
              <a:buClr>
                <a:schemeClr val="accent2"/>
              </a:buClr>
              <a:buFont typeface="Arial" panose="020B0604020202020204" pitchFamily="34" charset="0"/>
              <a:buChar char="»"/>
            </a:pPr>
            <a:r>
              <a:rPr lang="en-US" sz="2000">
                <a:latin typeface="Arial" panose="020B0604020202020204" pitchFamily="34" charset="0"/>
                <a:cs typeface="Arial" panose="020B0604020202020204" pitchFamily="34" charset="0"/>
              </a:rPr>
              <a:t>If your county does not have CSC services right now, consider what services are available and what will be helpful to individuals in crisis.</a:t>
            </a:r>
            <a:endParaRPr lang="en-US" sz="2000">
              <a:latin typeface="Arial" panose="020B0604020202020204" pitchFamily="34" charset="0"/>
              <a:ea typeface="Calibri"/>
              <a:cs typeface="Arial" panose="020B0604020202020204" pitchFamily="34" charset="0"/>
            </a:endParaRPr>
          </a:p>
        </p:txBody>
      </p:sp>
      <p:pic>
        <p:nvPicPr>
          <p:cNvPr id="4" name="Picture 3">
            <a:extLst>
              <a:ext uri="{FF2B5EF4-FFF2-40B4-BE49-F238E27FC236}">
                <a16:creationId xmlns:a16="http://schemas.microsoft.com/office/drawing/2014/main" id="{5E907767-54F4-5257-0043-75975A5C2C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3299" r="1" b="3734"/>
          <a:stretch/>
        </p:blipFill>
        <p:spPr>
          <a:xfrm>
            <a:off x="5731938" y="0"/>
            <a:ext cx="6766560" cy="6858000"/>
          </a:xfrm>
          <a:prstGeom prst="rect">
            <a:avLst/>
          </a:prstGeom>
          <a:solidFill>
            <a:srgbClr val="FFFFFF"/>
          </a:solidFill>
        </p:spPr>
      </p:pic>
      <p:pic>
        <p:nvPicPr>
          <p:cNvPr id="6" name="Picture 5">
            <a:extLst>
              <a:ext uri="{FF2B5EF4-FFF2-40B4-BE49-F238E27FC236}">
                <a16:creationId xmlns:a16="http://schemas.microsoft.com/office/drawing/2014/main" id="{F46C709B-541E-60E9-2A30-42739D258A3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5715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787B-0483-D560-3151-4BBFB0E142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598324-FE08-8F34-2868-9DD49F1CE621}"/>
              </a:ext>
            </a:extLst>
          </p:cNvPr>
          <p:cNvSpPr>
            <a:spLocks noGrp="1"/>
          </p:cNvSpPr>
          <p:nvPr>
            <p:ph type="body" sz="quarter" idx="16"/>
          </p:nvPr>
        </p:nvSpPr>
        <p:spPr>
          <a:xfrm>
            <a:off x="5784051" y="639487"/>
            <a:ext cx="5930900" cy="5586262"/>
          </a:xfrm>
          <a:solidFill>
            <a:schemeClr val="bg1"/>
          </a:solidFill>
        </p:spPr>
        <p:txBody>
          <a:bodyPr/>
          <a:lstStyle/>
          <a:p>
            <a:pPr marL="342900" indent="-342900" algn="l">
              <a:buFont typeface="Arial" panose="020B0604020202020204" pitchFamily="34" charset="0"/>
              <a:buChar char="•"/>
            </a:pPr>
            <a:endParaRPr lang="en-US" sz="2000" b="0">
              <a:solidFill>
                <a:schemeClr val="tx2"/>
              </a:solidFill>
              <a:latin typeface="Arial" panose="020B0604020202020204" pitchFamily="34" charset="0"/>
              <a:cs typeface="Arial" panose="020B0604020202020204" pitchFamily="34" charset="0"/>
            </a:endParaRPr>
          </a:p>
          <a:p>
            <a:pPr marL="342900" indent="-342900" algn="l">
              <a:lnSpc>
                <a:spcPct val="120000"/>
              </a:lnSpc>
              <a:spcAft>
                <a:spcPts val="600"/>
              </a:spcAft>
              <a:buClr>
                <a:srgbClr val="E47225"/>
              </a:buClr>
              <a:buSzPct val="125000"/>
              <a:buFont typeface="Arial" panose="020B0604020202020204" pitchFamily="34" charset="0"/>
              <a:buChar char="»"/>
              <a:defRPr/>
            </a:pPr>
            <a:r>
              <a:rPr lang="en-US" sz="2000" b="0">
                <a:solidFill>
                  <a:srgbClr val="000000"/>
                </a:solidFill>
                <a:latin typeface="Arial"/>
                <a:cs typeface="Segoe UI"/>
              </a:rPr>
              <a:t>Understanding how CSC teams approach the service users' (and support persons') goals helps </a:t>
            </a:r>
            <a:r>
              <a:rPr kumimoji="0" lang="en-US" sz="2000" b="0" i="0" u="none" strike="noStrike" kern="1200" cap="none" spc="0" normalizeH="0" baseline="0" noProof="0">
                <a:ln>
                  <a:noFill/>
                </a:ln>
                <a:solidFill>
                  <a:srgbClr val="000000"/>
                </a:solidFill>
                <a:effectLst/>
                <a:uLnTx/>
                <a:uFillTx/>
                <a:latin typeface="Arial"/>
                <a:ea typeface="+mn-ea"/>
                <a:cs typeface="Segoe UI"/>
              </a:rPr>
              <a:t>you </a:t>
            </a:r>
            <a:r>
              <a:rPr lang="en-US" sz="2000" b="0">
                <a:solidFill>
                  <a:srgbClr val="000000"/>
                </a:solidFill>
                <a:latin typeface="Arial"/>
                <a:cs typeface="Segoe UI"/>
              </a:rPr>
              <a:t>explain </a:t>
            </a:r>
            <a:r>
              <a:rPr kumimoji="0" lang="en-US" sz="2000" b="0" i="0" u="none" strike="noStrike" kern="1200" cap="none" spc="0" normalizeH="0" baseline="0" noProof="0">
                <a:ln>
                  <a:noFill/>
                </a:ln>
                <a:solidFill>
                  <a:srgbClr val="000000"/>
                </a:solidFill>
                <a:effectLst/>
                <a:uLnTx/>
                <a:uFillTx/>
                <a:latin typeface="Arial"/>
                <a:ea typeface="+mn-ea"/>
                <a:cs typeface="Segoe UI"/>
              </a:rPr>
              <a:t>that</a:t>
            </a:r>
            <a:r>
              <a:rPr lang="en-US" sz="2000" b="0">
                <a:solidFill>
                  <a:srgbClr val="000000"/>
                </a:solidFill>
                <a:latin typeface="Arial"/>
                <a:cs typeface="Segoe UI"/>
              </a:rPr>
              <a:t> the individuals will have choices throughout the program</a:t>
            </a:r>
            <a:r>
              <a:rPr kumimoji="0" lang="en-US" sz="2000" b="0" i="0" u="none" strike="noStrike" kern="1200" cap="none" spc="0" normalizeH="0" baseline="0" noProof="0">
                <a:ln>
                  <a:noFill/>
                </a:ln>
                <a:solidFill>
                  <a:srgbClr val="000000"/>
                </a:solidFill>
                <a:effectLst/>
                <a:uLnTx/>
                <a:uFillTx/>
                <a:latin typeface="Arial"/>
                <a:ea typeface="+mn-ea"/>
                <a:cs typeface="Segoe UI"/>
              </a:rPr>
              <a:t>. </a:t>
            </a:r>
            <a:endParaRPr lang="en-US" sz="2000" b="0">
              <a:solidFill>
                <a:srgbClr val="000000"/>
              </a:solidFill>
              <a:latin typeface="Arial"/>
              <a:ea typeface="Calibri"/>
              <a:cs typeface="Segoe UI"/>
            </a:endParaRPr>
          </a:p>
          <a:p>
            <a:pPr marL="342900" indent="-342900" algn="l">
              <a:lnSpc>
                <a:spcPct val="120000"/>
              </a:lnSpc>
              <a:spcAft>
                <a:spcPts val="600"/>
              </a:spcAft>
              <a:buClr>
                <a:srgbClr val="E47225"/>
              </a:buClr>
              <a:buSzPct val="12500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cs typeface="Segoe UI"/>
              </a:rPr>
              <a:t>CSC </a:t>
            </a:r>
            <a:r>
              <a:rPr lang="en-US" sz="2000" b="0">
                <a:solidFill>
                  <a:srgbClr val="000000"/>
                </a:solidFill>
                <a:latin typeface="Arial"/>
                <a:cs typeface="Segoe UI"/>
              </a:rPr>
              <a:t>teams work to match </a:t>
            </a:r>
            <a:r>
              <a:rPr kumimoji="0" lang="en-US" sz="2000" b="0" i="0" u="none" strike="noStrike" kern="1200" cap="none" spc="0" normalizeH="0" baseline="0" noProof="0">
                <a:ln>
                  <a:noFill/>
                </a:ln>
                <a:solidFill>
                  <a:srgbClr val="000000"/>
                </a:solidFill>
                <a:effectLst/>
                <a:uLnTx/>
                <a:uFillTx/>
                <a:latin typeface="Arial"/>
                <a:cs typeface="Segoe UI"/>
              </a:rPr>
              <a:t>services</a:t>
            </a:r>
            <a:r>
              <a:rPr lang="en-US" sz="2000" b="0">
                <a:solidFill>
                  <a:srgbClr val="000000"/>
                </a:solidFill>
                <a:latin typeface="Arial"/>
                <a:cs typeface="Segoe UI"/>
              </a:rPr>
              <a:t> with people's goals:</a:t>
            </a:r>
            <a:endParaRPr lang="en-US" sz="2000" b="0">
              <a:solidFill>
                <a:srgbClr val="000000"/>
              </a:solidFill>
              <a:latin typeface="Arial"/>
              <a:ea typeface="Calibri"/>
              <a:cs typeface="Segoe UI"/>
            </a:endParaRPr>
          </a:p>
          <a:p>
            <a:pPr marL="1120140" lvl="1" indent="-342900" algn="l">
              <a:lnSpc>
                <a:spcPct val="120000"/>
              </a:lnSpc>
              <a:spcAft>
                <a:spcPts val="600"/>
              </a:spcAft>
              <a:buClr>
                <a:srgbClr val="E47225"/>
              </a:buClr>
              <a:buSzPct val="125000"/>
              <a:defRPr/>
            </a:pPr>
            <a:r>
              <a:rPr lang="en-US" sz="2000" b="0">
                <a:solidFill>
                  <a:srgbClr val="000000"/>
                </a:solidFill>
                <a:latin typeface="Arial"/>
                <a:cs typeface="Segoe UI"/>
              </a:rPr>
              <a:t>Individuals’ goals change over time based on </a:t>
            </a:r>
            <a:r>
              <a:rPr kumimoji="0" lang="en-US" sz="2000" b="0" i="0" u="none" strike="noStrike" kern="1200" cap="none" spc="0" normalizeH="0" baseline="0" noProof="0">
                <a:ln>
                  <a:noFill/>
                </a:ln>
                <a:solidFill>
                  <a:srgbClr val="000000"/>
                </a:solidFill>
                <a:effectLst/>
                <a:uLnTx/>
                <a:uFillTx/>
                <a:latin typeface="Arial"/>
                <a:cs typeface="Segoe UI"/>
              </a:rPr>
              <a:t>their </a:t>
            </a:r>
            <a:r>
              <a:rPr lang="en-US" sz="2000" b="0">
                <a:solidFill>
                  <a:srgbClr val="000000"/>
                </a:solidFill>
                <a:latin typeface="Arial"/>
                <a:cs typeface="Segoe UI"/>
              </a:rPr>
              <a:t>life circumstances</a:t>
            </a:r>
            <a:r>
              <a:rPr kumimoji="0" lang="en-US" sz="2000" b="0" i="0" u="none" strike="noStrike" kern="1200" cap="none" spc="0" normalizeH="0" baseline="0" noProof="0">
                <a:ln>
                  <a:noFill/>
                </a:ln>
                <a:solidFill>
                  <a:srgbClr val="000000"/>
                </a:solidFill>
                <a:effectLst/>
                <a:uLnTx/>
                <a:uFillTx/>
                <a:latin typeface="Arial"/>
                <a:cs typeface="Segoe UI"/>
              </a:rPr>
              <a:t>. </a:t>
            </a:r>
            <a:endParaRPr lang="en-US" sz="2000" b="0" i="0" u="none" strike="noStrike" kern="1200" cap="none" spc="0" normalizeH="0" baseline="0" noProof="0">
              <a:ln>
                <a:noFill/>
              </a:ln>
              <a:solidFill>
                <a:srgbClr val="000000"/>
              </a:solidFill>
              <a:effectLst/>
              <a:uLnTx/>
              <a:uFillTx/>
              <a:latin typeface="Arial"/>
              <a:ea typeface="Calibri"/>
              <a:cs typeface="Segoe UI"/>
            </a:endParaRPr>
          </a:p>
          <a:p>
            <a:pPr marL="1120140" lvl="1" indent="-342900" algn="l">
              <a:lnSpc>
                <a:spcPct val="120000"/>
              </a:lnSpc>
              <a:spcAft>
                <a:spcPts val="600"/>
              </a:spcAft>
              <a:buClr>
                <a:srgbClr val="E47225"/>
              </a:buClr>
              <a:buSzPct val="125000"/>
              <a:defRPr/>
            </a:pPr>
            <a:r>
              <a:rPr lang="en-US" sz="2000" b="0">
                <a:solidFill>
                  <a:srgbClr val="000000"/>
                </a:solidFill>
                <a:latin typeface="Arial"/>
                <a:cs typeface="Segoe UI"/>
              </a:rPr>
              <a:t>Families and young people might have shared OR different goals </a:t>
            </a:r>
            <a:r>
              <a:rPr kumimoji="0" lang="en-US" sz="2000" b="0" i="0" u="none" strike="noStrike" kern="1200" cap="none" spc="0" normalizeH="0" baseline="0" noProof="0">
                <a:ln>
                  <a:noFill/>
                </a:ln>
                <a:solidFill>
                  <a:srgbClr val="000000"/>
                </a:solidFill>
                <a:effectLst/>
                <a:uLnTx/>
                <a:uFillTx/>
                <a:latin typeface="Arial"/>
                <a:cs typeface="Segoe UI"/>
              </a:rPr>
              <a:t>and </a:t>
            </a:r>
            <a:r>
              <a:rPr lang="en-US" sz="2000" b="0">
                <a:solidFill>
                  <a:srgbClr val="000000"/>
                </a:solidFill>
                <a:latin typeface="Arial"/>
                <a:cs typeface="Segoe UI"/>
              </a:rPr>
              <a:t>needs—this is common! </a:t>
            </a:r>
          </a:p>
          <a:p>
            <a:pPr marL="342900" indent="-342900" algn="l">
              <a:lnSpc>
                <a:spcPct val="120000"/>
              </a:lnSpc>
              <a:spcAft>
                <a:spcPts val="600"/>
              </a:spcAft>
              <a:buClr>
                <a:srgbClr val="E47225"/>
              </a:buClr>
              <a:buSzPct val="125000"/>
              <a:buFont typeface="Arial" panose="020B0604020202020204" pitchFamily="34" charset="0"/>
              <a:buChar char="»"/>
              <a:defRPr/>
            </a:pPr>
            <a:r>
              <a:rPr lang="en-US" sz="2000" b="0">
                <a:solidFill>
                  <a:srgbClr val="000000"/>
                </a:solidFill>
                <a:latin typeface="Arial"/>
                <a:cs typeface="Segoe UI"/>
              </a:rPr>
              <a:t>Modeling low stress, reflective, </a:t>
            </a:r>
            <a:r>
              <a:rPr kumimoji="0" lang="en-US" sz="2000" b="0" i="0" u="none" strike="noStrike" kern="1200" cap="none" spc="0" normalizeH="0" baseline="0" noProof="0">
                <a:ln>
                  <a:noFill/>
                </a:ln>
                <a:solidFill>
                  <a:srgbClr val="000000"/>
                </a:solidFill>
                <a:effectLst/>
                <a:uLnTx/>
                <a:uFillTx/>
                <a:latin typeface="Arial"/>
                <a:cs typeface="Segoe UI"/>
              </a:rPr>
              <a:t>and </a:t>
            </a:r>
            <a:r>
              <a:rPr lang="en-US" sz="2000" b="0">
                <a:solidFill>
                  <a:srgbClr val="000000"/>
                </a:solidFill>
                <a:latin typeface="Arial"/>
                <a:cs typeface="Segoe UI"/>
              </a:rPr>
              <a:t>active listening will help these efforts</a:t>
            </a:r>
            <a:r>
              <a:rPr kumimoji="0" lang="en-US" sz="2000" b="0" i="0" u="none" strike="noStrike" kern="1200" cap="none" spc="0" normalizeH="0" baseline="0" noProof="0">
                <a:ln>
                  <a:noFill/>
                </a:ln>
                <a:solidFill>
                  <a:srgbClr val="000000"/>
                </a:solidFill>
                <a:effectLst/>
                <a:uLnTx/>
                <a:uFillTx/>
                <a:latin typeface="Arial"/>
                <a:cs typeface="Segoe UI"/>
              </a:rPr>
              <a:t>.</a:t>
            </a:r>
            <a:endParaRPr lang="en-US" sz="2000">
              <a:latin typeface="Arial"/>
            </a:endParaRPr>
          </a:p>
          <a:p>
            <a:endParaRPr lang="en-US"/>
          </a:p>
        </p:txBody>
      </p:sp>
      <p:sp>
        <p:nvSpPr>
          <p:cNvPr id="3" name="Picture Placeholder 2">
            <a:extLst>
              <a:ext uri="{FF2B5EF4-FFF2-40B4-BE49-F238E27FC236}">
                <a16:creationId xmlns:a16="http://schemas.microsoft.com/office/drawing/2014/main" id="{C6C1D8FF-166F-DED6-B2EF-5EC504F26F45}"/>
              </a:ext>
            </a:extLst>
          </p:cNvPr>
          <p:cNvSpPr>
            <a:spLocks noGrp="1"/>
          </p:cNvSpPr>
          <p:nvPr>
            <p:ph type="title" idx="4294967295"/>
          </p:nvPr>
        </p:nvSpPr>
        <p:spPr>
          <a:xfrm>
            <a:off x="80963" y="1643063"/>
            <a:ext cx="5559425" cy="4332287"/>
          </a:xfrm>
          <a:prstGeom prst="ellipse">
            <a:avLst/>
          </a:prstGeom>
          <a:solidFill>
            <a:schemeClr val="accent1"/>
          </a:solidFill>
          <a:ln w="57150" cap="flat" cmpd="sng" algn="ctr">
            <a:solidFill>
              <a:schemeClr val="bg1"/>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lt1"/>
                </a:solidFill>
                <a:effectLst/>
                <a:uLnTx/>
                <a:uFillTx/>
                <a:latin typeface="+mn-lt"/>
                <a:ea typeface="+mn-ea"/>
                <a:cs typeface="+mn-cs"/>
              </a:rPr>
              <a:t>Referral Considerations 1</a:t>
            </a:r>
            <a:endParaRPr kumimoji="0" lang="en-US" sz="4000" b="1" i="0" u="none" strike="noStrike" kern="1200" cap="none" spc="0" normalizeH="0" baseline="0" noProof="0" dirty="0">
              <a:ln>
                <a:noFill/>
              </a:ln>
              <a:solidFill>
                <a:schemeClr val="lt1"/>
              </a:solidFill>
              <a:effectLst/>
              <a:uLnTx/>
              <a:uFillTx/>
              <a:latin typeface="+mn-lt"/>
              <a:ea typeface="+mn-ea"/>
              <a:cs typeface="Arial"/>
            </a:endParaRPr>
          </a:p>
        </p:txBody>
      </p:sp>
      <p:pic>
        <p:nvPicPr>
          <p:cNvPr id="5" name="Picture 4">
            <a:extLst>
              <a:ext uri="{FF2B5EF4-FFF2-40B4-BE49-F238E27FC236}">
                <a16:creationId xmlns:a16="http://schemas.microsoft.com/office/drawing/2014/main" id="{A4B92358-4830-7B5D-60C7-A4E69E47F0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1834" y="6362700"/>
            <a:ext cx="777729" cy="361055"/>
          </a:xfrm>
          <a:prstGeom prst="rect">
            <a:avLst/>
          </a:prstGeom>
        </p:spPr>
      </p:pic>
    </p:spTree>
    <p:extLst>
      <p:ext uri="{BB962C8B-B14F-4D97-AF65-F5344CB8AC3E}">
        <p14:creationId xmlns:p14="http://schemas.microsoft.com/office/powerpoint/2010/main" val="386133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5487-9309-FC5F-742D-9860035820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6297E5-1A56-8190-CBC5-EC7FD620C711}"/>
              </a:ext>
            </a:extLst>
          </p:cNvPr>
          <p:cNvSpPr>
            <a:spLocks noGrp="1"/>
          </p:cNvSpPr>
          <p:nvPr>
            <p:ph type="body" sz="quarter" idx="16"/>
          </p:nvPr>
        </p:nvSpPr>
        <p:spPr>
          <a:xfrm>
            <a:off x="5765800" y="634924"/>
            <a:ext cx="5930900" cy="5586262"/>
          </a:xfrm>
          <a:solidFill>
            <a:schemeClr val="bg1"/>
          </a:solidFill>
        </p:spPr>
        <p:txBody>
          <a:bodyPr/>
          <a:lstStyle/>
          <a:p>
            <a:pPr marL="342900" indent="-342900" algn="l">
              <a:buFont typeface="Arial" panose="020B0604020202020204" pitchFamily="34" charset="0"/>
              <a:buChar char="•"/>
            </a:pPr>
            <a:endParaRPr lang="en-US" sz="2000" b="0">
              <a:solidFill>
                <a:schemeClr val="tx2"/>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20000"/>
              </a:lnSpc>
              <a:spcBef>
                <a:spcPts val="1000"/>
              </a:spcBef>
              <a:spcAft>
                <a:spcPts val="600"/>
              </a:spcAft>
              <a:buClr>
                <a:srgbClr val="E47225"/>
              </a:buClr>
              <a:buSzPct val="1250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Segoe UI"/>
              </a:rPr>
              <a:t>When you meet members who might benefit from CSC, keep in mind everyone is working to make sense of these challenging experiences. </a:t>
            </a:r>
            <a:endParaRPr lang="en-US" sz="2000" b="0" i="0" u="none" strike="noStrike" kern="1200" cap="none" spc="0" normalizeH="0" baseline="0" noProof="0">
              <a:ln>
                <a:noFill/>
              </a:ln>
              <a:solidFill>
                <a:srgbClr val="000000"/>
              </a:solidFill>
              <a:effectLst/>
              <a:uLnTx/>
              <a:uFillTx/>
              <a:latin typeface="Arial"/>
              <a:ea typeface="+mn-ea"/>
              <a:cs typeface="Segoe UI"/>
            </a:endParaRPr>
          </a:p>
          <a:p>
            <a:pPr marR="0" lvl="1" algn="l" defTabSz="914400" rtl="0" eaLnBrk="1" fontAlgn="auto" latinLnBrk="0" hangingPunct="1">
              <a:lnSpc>
                <a:spcPct val="90000"/>
              </a:lnSpc>
              <a:spcBef>
                <a:spcPts val="500"/>
              </a:spcBef>
              <a:spcAft>
                <a:spcPts val="600"/>
              </a:spcAft>
              <a:buClr>
                <a:srgbClr val="E47225"/>
              </a:buClr>
              <a:buSzTx/>
              <a:tabLst/>
              <a:defRPr/>
            </a:pPr>
            <a:r>
              <a:rPr kumimoji="0" lang="en-US" sz="2000" b="0" i="0" u="none" strike="noStrike" kern="1200" cap="none" spc="0" normalizeH="0" baseline="0" noProof="0">
                <a:ln>
                  <a:noFill/>
                </a:ln>
                <a:solidFill>
                  <a:srgbClr val="000000"/>
                </a:solidFill>
                <a:effectLst/>
                <a:uLnTx/>
                <a:uFillTx/>
                <a:latin typeface="Arial"/>
                <a:ea typeface="+mn-ea"/>
                <a:cs typeface="Segoe UI"/>
              </a:rPr>
              <a:t>Being clear in your description of the CSC model and/or alternative services.</a:t>
            </a:r>
            <a:endParaRPr lang="en-US" sz="2000" b="0" i="0" u="none" strike="noStrike" kern="1200" cap="none" spc="0" normalizeH="0" baseline="0" noProof="0">
              <a:ln>
                <a:noFill/>
              </a:ln>
              <a:solidFill>
                <a:srgbClr val="000000"/>
              </a:solidFill>
              <a:effectLst/>
              <a:uLnTx/>
              <a:uFillTx/>
              <a:latin typeface="Arial"/>
              <a:ea typeface="Calibri"/>
              <a:cs typeface="Segoe UI"/>
            </a:endParaRPr>
          </a:p>
          <a:p>
            <a:pPr marR="0" lvl="1" algn="l" defTabSz="914400" rtl="0" eaLnBrk="1" fontAlgn="auto" latinLnBrk="0" hangingPunct="1">
              <a:lnSpc>
                <a:spcPct val="90000"/>
              </a:lnSpc>
              <a:spcBef>
                <a:spcPts val="500"/>
              </a:spcBef>
              <a:spcAft>
                <a:spcPts val="600"/>
              </a:spcAft>
              <a:buClr>
                <a:srgbClr val="E47225"/>
              </a:buClr>
              <a:buSzTx/>
              <a:tabLst/>
              <a:defRPr/>
            </a:pPr>
            <a:r>
              <a:rPr kumimoji="0" lang="en-US" sz="2000" b="0" i="0" u="none" strike="noStrike" kern="1200" cap="none" spc="0" normalizeH="0" baseline="0" noProof="0">
                <a:ln>
                  <a:noFill/>
                </a:ln>
                <a:solidFill>
                  <a:srgbClr val="000000"/>
                </a:solidFill>
                <a:effectLst/>
                <a:uLnTx/>
                <a:uFillTx/>
                <a:latin typeface="Arial"/>
                <a:ea typeface="+mn-ea"/>
                <a:cs typeface="Segoe UI"/>
              </a:rPr>
              <a:t>This will help individuals make informed choices about their care.</a:t>
            </a:r>
            <a:endParaRPr lang="en-US" sz="2000" b="0" i="0" u="none" strike="noStrike" kern="1200" cap="none" spc="0" normalizeH="0" baseline="0" noProof="0">
              <a:ln>
                <a:noFill/>
              </a:ln>
              <a:solidFill>
                <a:srgbClr val="000000"/>
              </a:solidFill>
              <a:effectLst/>
              <a:uLnTx/>
              <a:uFillTx/>
              <a:latin typeface="Arial"/>
              <a:ea typeface="Calibri"/>
              <a:cs typeface="Segoe UI"/>
            </a:endParaRPr>
          </a:p>
          <a:p>
            <a:pPr marL="342900" marR="0" lvl="0" indent="-342900" algn="l" defTabSz="914400" rtl="0" eaLnBrk="1" fontAlgn="auto" latinLnBrk="0" hangingPunct="1">
              <a:lnSpc>
                <a:spcPct val="120000"/>
              </a:lnSpc>
              <a:spcBef>
                <a:spcPts val="1000"/>
              </a:spcBef>
              <a:spcAft>
                <a:spcPts val="600"/>
              </a:spcAft>
              <a:buClr>
                <a:srgbClr val="E47225"/>
              </a:buClr>
              <a:buSzPct val="1250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Segoe UI"/>
              </a:rPr>
              <a:t>Practice transparency with everyone. CSC teams use this approach.</a:t>
            </a:r>
            <a:endParaRPr lang="en-US" sz="2000" b="0" i="0" u="none" strike="noStrike" kern="1200" cap="none" spc="0" normalizeH="0" baseline="0" noProof="0">
              <a:ln>
                <a:noFill/>
              </a:ln>
              <a:solidFill>
                <a:srgbClr val="000000"/>
              </a:solidFill>
              <a:effectLst/>
              <a:uLnTx/>
              <a:uFillTx/>
              <a:latin typeface="Arial"/>
              <a:ea typeface="Calibri"/>
              <a:cs typeface="Segoe UI"/>
            </a:endParaRPr>
          </a:p>
          <a:p>
            <a:pPr marL="342900" marR="0" lvl="0" indent="-342900" algn="l" defTabSz="914400" rtl="0" eaLnBrk="1" fontAlgn="auto" latinLnBrk="0" hangingPunct="1">
              <a:lnSpc>
                <a:spcPct val="120000"/>
              </a:lnSpc>
              <a:spcBef>
                <a:spcPts val="1000"/>
              </a:spcBef>
              <a:spcAft>
                <a:spcPts val="600"/>
              </a:spcAft>
              <a:buClr>
                <a:srgbClr val="E47225"/>
              </a:buClr>
              <a:buSzPct val="1250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Segoe UI"/>
              </a:rPr>
              <a:t>Acknowledge the limitations of what you can offer and validate thoughts and feelings about those limitations. </a:t>
            </a:r>
            <a:endParaRPr kumimoji="0" lang="en-US" sz="2000" b="0" i="0" u="none" strike="noStrike" kern="1200" cap="none" spc="0" normalizeH="0" baseline="0" noProof="0">
              <a:ln>
                <a:noFill/>
              </a:ln>
              <a:solidFill>
                <a:srgbClr val="000000"/>
              </a:solidFill>
              <a:effectLst/>
              <a:uLnTx/>
              <a:uFillTx/>
              <a:latin typeface="Arial"/>
              <a:ea typeface="Calibri"/>
              <a:cs typeface="Segoe UI"/>
            </a:endParaRPr>
          </a:p>
          <a:p>
            <a:endParaRPr lang="en-US"/>
          </a:p>
        </p:txBody>
      </p:sp>
      <p:sp>
        <p:nvSpPr>
          <p:cNvPr id="3" name="Picture Placeholder 2">
            <a:extLst>
              <a:ext uri="{FF2B5EF4-FFF2-40B4-BE49-F238E27FC236}">
                <a16:creationId xmlns:a16="http://schemas.microsoft.com/office/drawing/2014/main" id="{77AC8FAF-FEF6-2CA5-691B-0790ACD65301}"/>
              </a:ext>
            </a:extLst>
          </p:cNvPr>
          <p:cNvSpPr>
            <a:spLocks noGrp="1"/>
          </p:cNvSpPr>
          <p:nvPr>
            <p:ph type="title" idx="4294967295"/>
          </p:nvPr>
        </p:nvSpPr>
        <p:spPr>
          <a:xfrm>
            <a:off x="180975" y="1625600"/>
            <a:ext cx="5503863" cy="4403725"/>
          </a:xfrm>
          <a:prstGeom prst="ellipse">
            <a:avLst/>
          </a:prstGeom>
          <a:solidFill>
            <a:schemeClr val="accent1"/>
          </a:solidFill>
          <a:ln w="57150" cap="flat" cmpd="sng" algn="ctr">
            <a:solidFill>
              <a:schemeClr val="bg1"/>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lt1"/>
                </a:solidFill>
                <a:effectLst/>
                <a:uLnTx/>
                <a:uFillTx/>
                <a:latin typeface="+mn-lt"/>
                <a:ea typeface="+mn-ea"/>
                <a:cs typeface="+mn-cs"/>
              </a:rPr>
              <a:t>Referral Considerations 2</a:t>
            </a:r>
            <a:endParaRPr kumimoji="0" lang="en-US" sz="4000" b="1" i="0" u="none" strike="noStrike" kern="1200" cap="none" spc="0" normalizeH="0" baseline="0" noProof="0" dirty="0">
              <a:ln>
                <a:noFill/>
              </a:ln>
              <a:solidFill>
                <a:schemeClr val="lt1"/>
              </a:solidFill>
              <a:effectLst/>
              <a:uLnTx/>
              <a:uFillTx/>
              <a:latin typeface="+mn-lt"/>
              <a:ea typeface="+mn-ea"/>
              <a:cs typeface="Arial"/>
            </a:endParaRPr>
          </a:p>
        </p:txBody>
      </p:sp>
      <p:pic>
        <p:nvPicPr>
          <p:cNvPr id="5" name="Picture 4">
            <a:extLst>
              <a:ext uri="{FF2B5EF4-FFF2-40B4-BE49-F238E27FC236}">
                <a16:creationId xmlns:a16="http://schemas.microsoft.com/office/drawing/2014/main" id="{39E596E5-FC18-D5FB-C2FC-91CBA83821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1834" y="6362700"/>
            <a:ext cx="777729" cy="361055"/>
          </a:xfrm>
          <a:prstGeom prst="rect">
            <a:avLst/>
          </a:prstGeom>
        </p:spPr>
      </p:pic>
    </p:spTree>
    <p:extLst>
      <p:ext uri="{BB962C8B-B14F-4D97-AF65-F5344CB8AC3E}">
        <p14:creationId xmlns:p14="http://schemas.microsoft.com/office/powerpoint/2010/main" val="18816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CE0F-F73A-4526-9A28-A7FC127D121D}"/>
              </a:ext>
            </a:extLst>
          </p:cNvPr>
          <p:cNvSpPr>
            <a:spLocks noGrp="1"/>
          </p:cNvSpPr>
          <p:nvPr>
            <p:ph type="title"/>
          </p:nvPr>
        </p:nvSpPr>
        <p:spPr>
          <a:xfrm>
            <a:off x="348744" y="823166"/>
            <a:ext cx="4189069" cy="5720130"/>
          </a:xfrm>
        </p:spPr>
        <p:txBody>
          <a:bodyPr vert="horz" lIns="91440" tIns="45720" rIns="91440" bIns="45720" rtlCol="0" anchor="ctr">
            <a:normAutofit/>
          </a:bodyPr>
          <a:lstStyle/>
          <a:p>
            <a:r>
              <a:rPr lang="en-US" sz="4000" b="1">
                <a:solidFill>
                  <a:srgbClr val="2D6E8D"/>
                </a:solidFill>
                <a:ea typeface="+mj-lt"/>
                <a:cs typeface="+mj-lt"/>
              </a:rPr>
              <a:t>The Role of Family Members and Support Persons in the Check-in</a:t>
            </a:r>
          </a:p>
          <a:p>
            <a:pPr>
              <a:lnSpc>
                <a:spcPct val="100000"/>
              </a:lnSpc>
            </a:pPr>
            <a:r>
              <a:rPr lang="en-US" sz="5600" kern="1200">
                <a:solidFill>
                  <a:srgbClr val="2B7294"/>
                </a:solidFill>
                <a:latin typeface="Segoe UI"/>
                <a:cs typeface="Segoe UI"/>
              </a:rPr>
              <a:t>	</a:t>
            </a:r>
            <a:endParaRPr lang="en-US"/>
          </a:p>
        </p:txBody>
      </p:sp>
      <p:graphicFrame>
        <p:nvGraphicFramePr>
          <p:cNvPr id="14" name="Content Placeholder 2">
            <a:extLst>
              <a:ext uri="{FF2B5EF4-FFF2-40B4-BE49-F238E27FC236}">
                <a16:creationId xmlns:a16="http://schemas.microsoft.com/office/drawing/2014/main" id="{76195589-FE28-4CFD-C869-6E9E921AAAF4}"/>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3920837615"/>
              </p:ext>
            </p:extLst>
          </p:nvPr>
        </p:nvGraphicFramePr>
        <p:xfrm>
          <a:off x="5110312" y="196154"/>
          <a:ext cx="6732944" cy="6218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BECEF910-C9D9-5D4D-7C82-19C695DC33B8}"/>
              </a:ext>
              <a:ext uri="{C183D7F6-B498-43B3-948B-1728B52AA6E4}">
                <adec:decorative xmlns:adec="http://schemas.microsoft.com/office/drawing/2017/decorative" val="1"/>
              </a:ext>
            </a:extLst>
          </p:cNvPr>
          <p:cNvCxnSpPr>
            <a:cxnSpLocks/>
          </p:cNvCxnSpPr>
          <p:nvPr/>
        </p:nvCxnSpPr>
        <p:spPr>
          <a:xfrm>
            <a:off x="4728053" y="0"/>
            <a:ext cx="0" cy="684968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D805836-98A2-B6F5-BA0B-EE64DBFBA5C0}"/>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907682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2E5EA-226F-186E-7ACF-88BF19FFA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6EA4A-DA09-4830-5A6F-E417D18AC5F9}"/>
              </a:ext>
            </a:extLst>
          </p:cNvPr>
          <p:cNvSpPr>
            <a:spLocks noGrp="1"/>
          </p:cNvSpPr>
          <p:nvPr>
            <p:ph type="title"/>
          </p:nvPr>
        </p:nvSpPr>
        <p:spPr/>
        <p:txBody>
          <a:bodyPr>
            <a:normAutofit/>
          </a:bodyPr>
          <a:lstStyle/>
          <a:p>
            <a:r>
              <a:rPr lang="en-US">
                <a:latin typeface="+mj-lt"/>
                <a:cs typeface="Segoe UI"/>
              </a:rPr>
              <a:t>The Role of Family Members and Support Persons in the Check-in</a:t>
            </a:r>
            <a:r>
              <a:rPr lang="en-US">
                <a:latin typeface="Arial"/>
                <a:cs typeface="Segoe UI"/>
              </a:rPr>
              <a:t>	</a:t>
            </a:r>
          </a:p>
        </p:txBody>
      </p:sp>
      <p:sp>
        <p:nvSpPr>
          <p:cNvPr id="3" name="Content Placeholder 2">
            <a:extLst>
              <a:ext uri="{FF2B5EF4-FFF2-40B4-BE49-F238E27FC236}">
                <a16:creationId xmlns:a16="http://schemas.microsoft.com/office/drawing/2014/main" id="{DE9FACAC-B247-2227-41A3-B6F8E3B6AED8}"/>
              </a:ext>
            </a:extLst>
          </p:cNvPr>
          <p:cNvSpPr>
            <a:spLocks noGrp="1"/>
          </p:cNvSpPr>
          <p:nvPr>
            <p:ph idx="1"/>
          </p:nvPr>
        </p:nvSpPr>
        <p:spPr>
          <a:xfrm>
            <a:off x="838200" y="2087790"/>
            <a:ext cx="10690873" cy="4351338"/>
          </a:xfrm>
        </p:spPr>
        <p:txBody>
          <a:bodyPr vert="horz" lIns="91440" tIns="45720" rIns="91440" bIns="45720" rtlCol="0" anchor="t">
            <a:normAutofit/>
          </a:bodyPr>
          <a:lstStyle/>
          <a:p>
            <a:pPr>
              <a:lnSpc>
                <a:spcPct val="150000"/>
              </a:lnSpc>
              <a:buFont typeface="Arial" panose="020B0604020202020204" pitchFamily="34" charset="0"/>
              <a:buChar char="»"/>
            </a:pPr>
            <a:r>
              <a:rPr lang="en-US" sz="2000">
                <a:latin typeface="+mn-lt"/>
                <a:ea typeface="+mn-lt"/>
                <a:cs typeface="Segoe UI"/>
              </a:rPr>
              <a:t>Cultural differences can impact family comfort with transparent conversations. </a:t>
            </a:r>
          </a:p>
          <a:p>
            <a:pPr lvl="1">
              <a:lnSpc>
                <a:spcPct val="150000"/>
              </a:lnSpc>
            </a:pPr>
            <a:r>
              <a:rPr lang="en-US" sz="2000">
                <a:latin typeface="+mn-lt"/>
                <a:ea typeface="+mn-lt"/>
                <a:cs typeface="Segoe UI"/>
              </a:rPr>
              <a:t>For example, a parent might not want to share their concerns with their young person present and vice versa. You will need to negotiate the situation calmly and directly.</a:t>
            </a:r>
            <a:endParaRPr lang="en-US" sz="2000">
              <a:latin typeface="+mn-lt"/>
              <a:ea typeface="Calibri" panose="020F0502020204030204"/>
              <a:cs typeface="Segoe UI"/>
            </a:endParaRPr>
          </a:p>
          <a:p>
            <a:pPr lvl="1">
              <a:lnSpc>
                <a:spcPct val="150000"/>
              </a:lnSpc>
              <a:spcBef>
                <a:spcPts val="1000"/>
              </a:spcBef>
            </a:pPr>
            <a:r>
              <a:rPr lang="en-US" sz="2000">
                <a:latin typeface="+mn-lt"/>
                <a:ea typeface="Calibri" panose="020F0502020204030204"/>
                <a:cs typeface="Segoe UI"/>
              </a:rPr>
              <a:t>Offer to do some brief problem-solving to better understand their needs and find additional solutions. This can alleviate additional stress for the family.  </a:t>
            </a:r>
          </a:p>
          <a:p>
            <a:pPr>
              <a:lnSpc>
                <a:spcPct val="150000"/>
              </a:lnSpc>
              <a:buFont typeface="Arial" panose="020B0604020202020204" pitchFamily="34" charset="0"/>
              <a:buChar char="»"/>
            </a:pPr>
            <a:r>
              <a:rPr lang="en-US" sz="2000">
                <a:latin typeface="+mn-lt"/>
                <a:ea typeface="Calibri" panose="020F0502020204030204"/>
                <a:cs typeface="Segoe UI"/>
              </a:rPr>
              <a:t>Call people by their preferred name and pronouns, if provided. </a:t>
            </a:r>
          </a:p>
          <a:p>
            <a:pPr>
              <a:lnSpc>
                <a:spcPct val="150000"/>
              </a:lnSpc>
              <a:buFont typeface="Arial" panose="020B0604020202020204" pitchFamily="34" charset="0"/>
              <a:buChar char="»"/>
            </a:pPr>
            <a:r>
              <a:rPr lang="en-US" sz="2000">
                <a:latin typeface="+mn-lt"/>
                <a:ea typeface="Calibri" panose="020F0502020204030204"/>
                <a:cs typeface="Segoe UI"/>
              </a:rPr>
              <a:t>Avoid using terms like "Mom," "Dad," or  "Sister" when directly addressing the individual unless you are told otherwise by the person.</a:t>
            </a:r>
            <a:endParaRPr lang="en-US" sz="2000">
              <a:latin typeface="+mn-lt"/>
            </a:endParaRPr>
          </a:p>
          <a:p>
            <a:endParaRPr lang="en-US" sz="2200">
              <a:latin typeface="+mj-lt"/>
              <a:ea typeface="Calibri" panose="020F0502020204030204"/>
              <a:cs typeface="Calibri" panose="020F0502020204030204"/>
            </a:endParaRPr>
          </a:p>
        </p:txBody>
      </p:sp>
      <p:pic>
        <p:nvPicPr>
          <p:cNvPr id="6" name="Picture 5">
            <a:extLst>
              <a:ext uri="{FF2B5EF4-FFF2-40B4-BE49-F238E27FC236}">
                <a16:creationId xmlns:a16="http://schemas.microsoft.com/office/drawing/2014/main" id="{FE88FA9E-B23F-8255-4003-42B8EFD12F2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04232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55238-D356-1642-EF77-EA710D97185C}"/>
              </a:ext>
            </a:extLst>
          </p:cNvPr>
          <p:cNvSpPr>
            <a:spLocks noGrp="1"/>
          </p:cNvSpPr>
          <p:nvPr>
            <p:ph type="title"/>
          </p:nvPr>
        </p:nvSpPr>
        <p:spPr>
          <a:xfrm>
            <a:off x="198699" y="306432"/>
            <a:ext cx="11794602" cy="1325563"/>
          </a:xfrm>
        </p:spPr>
        <p:txBody>
          <a:bodyPr>
            <a:normAutofit/>
          </a:bodyPr>
          <a:lstStyle/>
          <a:p>
            <a:r>
              <a:rPr lang="en-US" dirty="0">
                <a:latin typeface="+mj-lt"/>
                <a:cs typeface="Segoe UI"/>
              </a:rPr>
              <a:t>Common Concerns about Participation in CSC 1</a:t>
            </a:r>
          </a:p>
        </p:txBody>
      </p:sp>
      <p:sp>
        <p:nvSpPr>
          <p:cNvPr id="3" name="Content Placeholder 2">
            <a:extLst>
              <a:ext uri="{FF2B5EF4-FFF2-40B4-BE49-F238E27FC236}">
                <a16:creationId xmlns:a16="http://schemas.microsoft.com/office/drawing/2014/main" id="{77D5BD67-6E53-AA89-0828-852ECE35F011}"/>
              </a:ext>
            </a:extLst>
          </p:cNvPr>
          <p:cNvSpPr>
            <a:spLocks noGrp="1"/>
          </p:cNvSpPr>
          <p:nvPr>
            <p:ph idx="1"/>
          </p:nvPr>
        </p:nvSpPr>
        <p:spPr>
          <a:xfrm>
            <a:off x="838200" y="1631994"/>
            <a:ext cx="10515600" cy="4919573"/>
          </a:xfrm>
        </p:spPr>
        <p:txBody>
          <a:bodyPr vert="horz" lIns="91440" tIns="45720" rIns="91440" bIns="45720" rtlCol="0" anchor="t">
            <a:normAutofit/>
          </a:bodyPr>
          <a:lstStyle/>
          <a:p>
            <a:pPr>
              <a:lnSpc>
                <a:spcPct val="130000"/>
              </a:lnSpc>
              <a:buFontTx/>
              <a:buChar char="»"/>
            </a:pPr>
            <a:r>
              <a:rPr lang="en-US" sz="2000" dirty="0">
                <a:latin typeface="+mn-lt"/>
                <a:cs typeface="Segoe UI"/>
              </a:rPr>
              <a:t>During follow-up, crisis teams may encounter individuals that are reluctant, concerned, or conflicted about agreeing to CSC services.</a:t>
            </a:r>
          </a:p>
          <a:p>
            <a:pPr>
              <a:lnSpc>
                <a:spcPct val="130000"/>
              </a:lnSpc>
              <a:buFontTx/>
              <a:buChar char="»"/>
            </a:pPr>
            <a:r>
              <a:rPr lang="en-US" sz="2000" dirty="0">
                <a:latin typeface="+mn-lt"/>
                <a:cs typeface="Segoe UI"/>
              </a:rPr>
              <a:t>CSC programs do not expect or require a person to agree to all CSC services and supports. </a:t>
            </a:r>
            <a:endParaRPr lang="en-US" sz="2000" dirty="0">
              <a:latin typeface="+mn-lt"/>
              <a:ea typeface="Calibri"/>
              <a:cs typeface="Segoe UI"/>
            </a:endParaRPr>
          </a:p>
          <a:p>
            <a:pPr>
              <a:lnSpc>
                <a:spcPct val="130000"/>
              </a:lnSpc>
              <a:buFontTx/>
              <a:buChar char="»"/>
            </a:pPr>
            <a:r>
              <a:rPr lang="en-US" sz="2000" dirty="0">
                <a:latin typeface="+mn-lt"/>
                <a:cs typeface="Segoe UI"/>
              </a:rPr>
              <a:t>What matters most is the individual is heard. Services should be described in a way that aligns with the expressed needs, concerns, and hopes of the individual and family. </a:t>
            </a:r>
            <a:endParaRPr lang="en-US" sz="2000" dirty="0">
              <a:ea typeface="Calibri"/>
              <a:cs typeface="Segoe UI"/>
            </a:endParaRPr>
          </a:p>
          <a:p>
            <a:pPr lvl="1"/>
            <a:endParaRPr lang="en-US" sz="2200" dirty="0"/>
          </a:p>
          <a:p>
            <a:pPr lvl="1"/>
            <a:endParaRPr lang="en-US" sz="2200" dirty="0"/>
          </a:p>
        </p:txBody>
      </p:sp>
      <p:pic>
        <p:nvPicPr>
          <p:cNvPr id="5" name="Picture 4">
            <a:extLst>
              <a:ext uri="{FF2B5EF4-FFF2-40B4-BE49-F238E27FC236}">
                <a16:creationId xmlns:a16="http://schemas.microsoft.com/office/drawing/2014/main" id="{C6858054-301A-F6EC-1365-298B9029B8F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462006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1A206-00DC-55F9-FD71-38CB627A757A}"/>
              </a:ext>
            </a:extLst>
          </p:cNvPr>
          <p:cNvSpPr>
            <a:spLocks noGrp="1"/>
          </p:cNvSpPr>
          <p:nvPr>
            <p:ph idx="1"/>
          </p:nvPr>
        </p:nvSpPr>
        <p:spPr>
          <a:xfrm>
            <a:off x="686902" y="1423650"/>
            <a:ext cx="10818195" cy="4833893"/>
          </a:xfrm>
        </p:spPr>
        <p:txBody>
          <a:bodyPr vert="horz" lIns="91440" tIns="45720" rIns="91440" bIns="45720" rtlCol="0" anchor="t">
            <a:normAutofit/>
          </a:bodyPr>
          <a:lstStyle/>
          <a:p>
            <a:pPr>
              <a:lnSpc>
                <a:spcPct val="150000"/>
              </a:lnSpc>
              <a:buFont typeface="Arial" panose="020B0604020202020204" pitchFamily="34" charset="0"/>
              <a:buChar char="»"/>
            </a:pPr>
            <a:r>
              <a:rPr lang="en-US" sz="2000">
                <a:latin typeface="+mn-lt"/>
                <a:cs typeface="Segoe UI"/>
              </a:rPr>
              <a:t>The individual may feel pressured to agree to an array of services that may communicate a message of severity, which may deter individuals or families from participating. </a:t>
            </a:r>
          </a:p>
          <a:p>
            <a:pPr>
              <a:lnSpc>
                <a:spcPct val="150000"/>
              </a:lnSpc>
              <a:buFont typeface="Arial" panose="020B0604020202020204" pitchFamily="34" charset="0"/>
              <a:buChar char="»"/>
            </a:pPr>
            <a:r>
              <a:rPr lang="en-US" sz="2000">
                <a:latin typeface="+mn-lt"/>
                <a:cs typeface="Segoe UI"/>
              </a:rPr>
              <a:t>The individual or their family may have had historical experiences with social institutions and systems that were harmful. </a:t>
            </a:r>
            <a:endParaRPr lang="en-US" sz="2000">
              <a:latin typeface="+mn-lt"/>
              <a:ea typeface="Calibri"/>
              <a:cs typeface="Segoe UI"/>
            </a:endParaRPr>
          </a:p>
          <a:p>
            <a:pPr>
              <a:lnSpc>
                <a:spcPct val="150000"/>
              </a:lnSpc>
              <a:buFont typeface="Arial" panose="020B0604020202020204" pitchFamily="34" charset="0"/>
              <a:buChar char="»"/>
            </a:pPr>
            <a:r>
              <a:rPr lang="en-US" sz="2000">
                <a:latin typeface="+mn-lt"/>
                <a:cs typeface="Segoe UI"/>
              </a:rPr>
              <a:t>Medications are one tool for recovery, but individuals may choose not to use them or may receive support to stop. CSC medical providers support these choices in a collaborative manner.</a:t>
            </a:r>
          </a:p>
          <a:p>
            <a:endParaRPr lang="en-US" sz="2200"/>
          </a:p>
        </p:txBody>
      </p:sp>
      <p:sp>
        <p:nvSpPr>
          <p:cNvPr id="5" name="Title 1">
            <a:extLst>
              <a:ext uri="{FF2B5EF4-FFF2-40B4-BE49-F238E27FC236}">
                <a16:creationId xmlns:a16="http://schemas.microsoft.com/office/drawing/2014/main" id="{E0969D66-A833-7365-D151-0200CB06AD65}"/>
              </a:ext>
            </a:extLst>
          </p:cNvPr>
          <p:cNvSpPr txBox="1">
            <a:spLocks noGrp="1"/>
          </p:cNvSpPr>
          <p:nvPr>
            <p:ph type="title" idx="4294967295"/>
          </p:nvPr>
        </p:nvSpPr>
        <p:spPr>
          <a:xfrm>
            <a:off x="198699" y="306432"/>
            <a:ext cx="1179460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rgbClr val="2D6E8D"/>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D6E8D"/>
                </a:solidFill>
                <a:effectLst/>
                <a:uLnTx/>
                <a:uFillTx/>
                <a:latin typeface="+mj-lt"/>
                <a:ea typeface="+mj-ea"/>
                <a:cs typeface="Segoe UI"/>
              </a:rPr>
              <a:t>Common Concerns about Participation in CSC 2</a:t>
            </a:r>
          </a:p>
        </p:txBody>
      </p:sp>
      <p:pic>
        <p:nvPicPr>
          <p:cNvPr id="4" name="Picture 3">
            <a:extLst>
              <a:ext uri="{FF2B5EF4-FFF2-40B4-BE49-F238E27FC236}">
                <a16:creationId xmlns:a16="http://schemas.microsoft.com/office/drawing/2014/main" id="{8F8FD549-E907-4E1D-B4BD-E439920299A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478849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3697-9BF0-2337-0F1C-164DE8FDFC5B}"/>
              </a:ext>
            </a:extLst>
          </p:cNvPr>
          <p:cNvSpPr>
            <a:spLocks noGrp="1"/>
          </p:cNvSpPr>
          <p:nvPr>
            <p:ph type="title"/>
          </p:nvPr>
        </p:nvSpPr>
        <p:spPr>
          <a:xfrm>
            <a:off x="754550" y="1188637"/>
            <a:ext cx="3616442" cy="4480726"/>
          </a:xfrm>
          <a:solidFill>
            <a:srgbClr val="2D6E8D"/>
          </a:solidFill>
        </p:spPr>
        <p:txBody>
          <a:bodyPr>
            <a:normAutofit/>
          </a:bodyPr>
          <a:lstStyle/>
          <a:p>
            <a:pPr algn="ctr"/>
            <a:r>
              <a:rPr kumimoji="0" lang="en-US" sz="4000" b="1" i="0" u="none" strike="noStrike" kern="1200" cap="none" spc="0" normalizeH="0" baseline="0" noProof="0">
                <a:ln>
                  <a:noFill/>
                </a:ln>
                <a:solidFill>
                  <a:srgbClr val="FFFFFF"/>
                </a:solidFill>
                <a:effectLst/>
                <a:uLnTx/>
                <a:uFillTx/>
                <a:latin typeface="+mj-lt"/>
                <a:cs typeface="Segoe UI" panose="020B0502040204020203" pitchFamily="34" charset="0"/>
              </a:rPr>
              <a:t>Culturally Responsible Practices in Follow-Up Care</a:t>
            </a:r>
            <a:endParaRPr lang="en-US" sz="4000" b="1">
              <a:solidFill>
                <a:srgbClr val="FFFFFF"/>
              </a:solidFill>
              <a:latin typeface="+mj-lt"/>
              <a:cs typeface="Segoe UI" panose="020B0502040204020203" pitchFamily="34" charset="0"/>
            </a:endParaRPr>
          </a:p>
        </p:txBody>
      </p:sp>
      <p:sp>
        <p:nvSpPr>
          <p:cNvPr id="3" name="Content Placeholder 2">
            <a:extLst>
              <a:ext uri="{FF2B5EF4-FFF2-40B4-BE49-F238E27FC236}">
                <a16:creationId xmlns:a16="http://schemas.microsoft.com/office/drawing/2014/main" id="{CBD71AC4-B4A0-BF97-0BF2-3AB1C486BBCB}"/>
              </a:ext>
            </a:extLst>
          </p:cNvPr>
          <p:cNvSpPr>
            <a:spLocks noGrp="1"/>
          </p:cNvSpPr>
          <p:nvPr>
            <p:ph idx="1"/>
          </p:nvPr>
        </p:nvSpPr>
        <p:spPr>
          <a:xfrm>
            <a:off x="4879477" y="1180293"/>
            <a:ext cx="6713982" cy="4639161"/>
          </a:xfrm>
        </p:spPr>
        <p:txBody>
          <a:bodyPr anchor="ctr">
            <a:noAutofit/>
          </a:bodyPr>
          <a:lstStyle/>
          <a:p>
            <a:pPr>
              <a:spcAft>
                <a:spcPts val="600"/>
              </a:spcAft>
              <a:buSzPct val="120000"/>
              <a:buFont typeface="Arial" panose="020B0604020202020204" pitchFamily="34" charset="0"/>
              <a:buChar char="»"/>
            </a:pPr>
            <a:r>
              <a:rPr lang="en-US" sz="2000">
                <a:solidFill>
                  <a:srgbClr val="000000"/>
                </a:solidFill>
                <a:latin typeface="Arial"/>
                <a:cs typeface="Arial"/>
              </a:rPr>
              <a:t> Individuals who experience race-based marginalization are often perceived to have more severe mental health symptoms than their same-age peers who do not share these identities. This can lead to unhelpful interventions or interventions that are unnecessarily restrictive or coercive.</a:t>
            </a:r>
          </a:p>
          <a:p>
            <a:pPr lvl="1">
              <a:lnSpc>
                <a:spcPct val="120000"/>
              </a:lnSpc>
              <a:spcAft>
                <a:spcPts val="600"/>
              </a:spcAft>
              <a:buSzPct val="120000"/>
            </a:pPr>
            <a:r>
              <a:rPr lang="en-US" sz="2000">
                <a:solidFill>
                  <a:srgbClr val="000000"/>
                </a:solidFill>
                <a:latin typeface="Arial"/>
                <a:cs typeface="Arial"/>
              </a:rPr>
              <a:t>Black / African-American men are often over-diagnosed with psychosis.</a:t>
            </a:r>
          </a:p>
          <a:p>
            <a:pPr lvl="1">
              <a:lnSpc>
                <a:spcPct val="120000"/>
              </a:lnSpc>
              <a:spcAft>
                <a:spcPts val="600"/>
              </a:spcAft>
              <a:buSzPct val="120000"/>
            </a:pPr>
            <a:r>
              <a:rPr lang="en-US" sz="2000">
                <a:solidFill>
                  <a:srgbClr val="000000"/>
                </a:solidFill>
                <a:latin typeface="Arial"/>
                <a:cs typeface="Arial"/>
              </a:rPr>
              <a:t>Asian American, Native Hawaiian, and Pacific Islander individuals are often under-diagnosed with psychosis.</a:t>
            </a:r>
          </a:p>
        </p:txBody>
      </p:sp>
      <p:pic>
        <p:nvPicPr>
          <p:cNvPr id="5" name="Picture 4">
            <a:extLst>
              <a:ext uri="{FF2B5EF4-FFF2-40B4-BE49-F238E27FC236}">
                <a16:creationId xmlns:a16="http://schemas.microsoft.com/office/drawing/2014/main" id="{37DFC859-1A35-99A7-8A49-CA6DC18E9E5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669382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9EE-5054-30CA-87DB-2020AC87E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3ECF8-C09E-F271-A2B4-DEB06F78B07E}"/>
              </a:ext>
            </a:extLst>
          </p:cNvPr>
          <p:cNvSpPr>
            <a:spLocks noGrp="1"/>
          </p:cNvSpPr>
          <p:nvPr>
            <p:ph type="title"/>
          </p:nvPr>
        </p:nvSpPr>
        <p:spPr>
          <a:xfrm>
            <a:off x="754550" y="1188637"/>
            <a:ext cx="3616442" cy="4480726"/>
          </a:xfrm>
          <a:solidFill>
            <a:srgbClr val="2D6E8D"/>
          </a:solidFill>
        </p:spPr>
        <p:txBody>
          <a:bodyPr>
            <a:normAutofit/>
          </a:bodyPr>
          <a:lstStyle/>
          <a:p>
            <a:pPr algn="ctr"/>
            <a:r>
              <a:rPr kumimoji="0" lang="en-US" sz="4000" b="1" i="0" u="none" strike="noStrike" kern="1200" cap="none" spc="0" normalizeH="0" baseline="0" noProof="0">
                <a:ln>
                  <a:noFill/>
                </a:ln>
                <a:solidFill>
                  <a:srgbClr val="FFFFFF"/>
                </a:solidFill>
                <a:effectLst/>
                <a:uLnTx/>
                <a:uFillTx/>
                <a:latin typeface="+mj-lt"/>
                <a:cs typeface="Segoe UI"/>
              </a:rPr>
              <a:t>Follow-up: Culturally </a:t>
            </a:r>
            <a:r>
              <a:rPr lang="en-US" sz="4000">
                <a:solidFill>
                  <a:srgbClr val="FFFFFF"/>
                </a:solidFill>
                <a:latin typeface="+mj-lt"/>
                <a:cs typeface="Segoe UI"/>
              </a:rPr>
              <a:t>Responsible</a:t>
            </a:r>
            <a:r>
              <a:rPr kumimoji="0" lang="en-US" sz="4000" b="1" i="0" u="none" strike="noStrike" kern="1200" cap="none" spc="0" normalizeH="0" baseline="0" noProof="0">
                <a:ln>
                  <a:noFill/>
                </a:ln>
                <a:solidFill>
                  <a:srgbClr val="FFFFFF"/>
                </a:solidFill>
                <a:effectLst/>
                <a:uLnTx/>
                <a:uFillTx/>
                <a:latin typeface="+mj-lt"/>
                <a:cs typeface="Segoe UI"/>
              </a:rPr>
              <a:t> </a:t>
            </a:r>
            <a:r>
              <a:rPr lang="en-US" sz="4000">
                <a:solidFill>
                  <a:srgbClr val="FFFFFF"/>
                </a:solidFill>
                <a:latin typeface="+mj-lt"/>
                <a:cs typeface="Segoe UI"/>
              </a:rPr>
              <a:t>Practices</a:t>
            </a:r>
            <a:endParaRPr lang="en-US" sz="4000" b="1">
              <a:solidFill>
                <a:srgbClr val="FFFFFF"/>
              </a:solidFill>
              <a:latin typeface="+mj-lt"/>
              <a:cs typeface="Segoe UI"/>
            </a:endParaRPr>
          </a:p>
        </p:txBody>
      </p:sp>
      <p:sp>
        <p:nvSpPr>
          <p:cNvPr id="3" name="Content Placeholder 2">
            <a:extLst>
              <a:ext uri="{FF2B5EF4-FFF2-40B4-BE49-F238E27FC236}">
                <a16:creationId xmlns:a16="http://schemas.microsoft.com/office/drawing/2014/main" id="{9A688398-00B7-DB78-551B-43DEEA0CA2E9}"/>
              </a:ext>
            </a:extLst>
          </p:cNvPr>
          <p:cNvSpPr>
            <a:spLocks noGrp="1"/>
          </p:cNvSpPr>
          <p:nvPr>
            <p:ph idx="1"/>
          </p:nvPr>
        </p:nvSpPr>
        <p:spPr>
          <a:xfrm>
            <a:off x="4879477" y="1180293"/>
            <a:ext cx="6713982" cy="4639161"/>
          </a:xfrm>
        </p:spPr>
        <p:txBody>
          <a:bodyPr anchor="ctr">
            <a:noAutofit/>
          </a:bodyPr>
          <a:lstStyle/>
          <a:p>
            <a:pPr>
              <a:lnSpc>
                <a:spcPct val="120000"/>
              </a:lnSpc>
              <a:spcAft>
                <a:spcPts val="600"/>
              </a:spcAft>
              <a:buClr>
                <a:srgbClr val="E47225"/>
              </a:buClr>
              <a:buSzPct val="120000"/>
              <a:buFont typeface="Arial" panose="020B0604020202020204" pitchFamily="34" charset="0"/>
              <a:buChar char="»"/>
            </a:pPr>
            <a:r>
              <a:rPr lang="en-US" sz="2000">
                <a:solidFill>
                  <a:srgbClr val="000000"/>
                </a:solidFill>
                <a:latin typeface="+mn-lt"/>
                <a:cs typeface="Segoe UI"/>
              </a:rPr>
              <a:t>Develop a routine of reflecting on and discussing your own biases and assumptions with trusted colleagues and/or supervisor/team leader. Seek trainings in cultural humility.</a:t>
            </a:r>
          </a:p>
          <a:p>
            <a:pPr>
              <a:lnSpc>
                <a:spcPct val="120000"/>
              </a:lnSpc>
              <a:spcAft>
                <a:spcPts val="600"/>
              </a:spcAft>
              <a:buClr>
                <a:srgbClr val="E47225"/>
              </a:buClr>
              <a:buSzPct val="120000"/>
              <a:buFont typeface="Arial" panose="020B0604020202020204" pitchFamily="34" charset="0"/>
              <a:buChar char="»"/>
            </a:pPr>
            <a:r>
              <a:rPr lang="en-US" sz="2000">
                <a:solidFill>
                  <a:srgbClr val="000000"/>
                </a:solidFill>
                <a:latin typeface="+mn-lt"/>
                <a:cs typeface="Segoe UI"/>
              </a:rPr>
              <a:t>Welcome diverse explanations for what is going on and explanations of experiences, including multiple explanations at once for all individuals. </a:t>
            </a:r>
          </a:p>
          <a:p>
            <a:pPr>
              <a:lnSpc>
                <a:spcPct val="120000"/>
              </a:lnSpc>
              <a:spcAft>
                <a:spcPts val="600"/>
              </a:spcAft>
              <a:buClr>
                <a:srgbClr val="E47225"/>
              </a:buClr>
              <a:buSzPct val="120000"/>
              <a:buFont typeface="Arial" panose="020B0604020202020204" pitchFamily="34" charset="0"/>
              <a:buChar char="»"/>
            </a:pPr>
            <a:r>
              <a:rPr lang="en-US" sz="2000">
                <a:solidFill>
                  <a:srgbClr val="000000"/>
                </a:solidFill>
                <a:latin typeface="+mn-lt"/>
                <a:cs typeface="Segoe UI"/>
              </a:rPr>
              <a:t>Ask who and what might be missing from resources, and offer examples to help solicit input. (For example: Are there any leaders from your community who we might want to call? Is there a group/individual you feel comfortable with to discuss your concerns and feel connected/less isolated?)</a:t>
            </a:r>
          </a:p>
        </p:txBody>
      </p:sp>
      <p:pic>
        <p:nvPicPr>
          <p:cNvPr id="5" name="Picture 4">
            <a:extLst>
              <a:ext uri="{FF2B5EF4-FFF2-40B4-BE49-F238E27FC236}">
                <a16:creationId xmlns:a16="http://schemas.microsoft.com/office/drawing/2014/main" id="{5C61B33E-45E7-CA88-2BF8-9089C4D7CE13}"/>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525717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C22DB-006C-09F7-0DC8-8E314F5185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B897FE-23B4-D476-E660-25769E7048F5}"/>
              </a:ext>
            </a:extLst>
          </p:cNvPr>
          <p:cNvSpPr>
            <a:spLocks noGrp="1"/>
          </p:cNvSpPr>
          <p:nvPr>
            <p:ph type="title"/>
          </p:nvPr>
        </p:nvSpPr>
        <p:spPr>
          <a:xfrm>
            <a:off x="495300" y="365125"/>
            <a:ext cx="11201400" cy="1325563"/>
          </a:xfrm>
        </p:spPr>
        <p:txBody>
          <a:bodyPr anchor="ctr">
            <a:normAutofit/>
          </a:bodyPr>
          <a:lstStyle/>
          <a:p>
            <a:r>
              <a:rPr lang="en-US" b="1" dirty="0">
                <a:latin typeface="+mj-lt"/>
              </a:rPr>
              <a:t>What Questions </a:t>
            </a:r>
            <a:r>
              <a:rPr lang="en-US" dirty="0">
                <a:latin typeface="+mj-lt"/>
              </a:rPr>
              <a:t>D</a:t>
            </a:r>
            <a:r>
              <a:rPr lang="en-US" b="1" dirty="0">
                <a:latin typeface="+mj-lt"/>
              </a:rPr>
              <a:t>o </a:t>
            </a:r>
            <a:r>
              <a:rPr lang="en-US" dirty="0">
                <a:latin typeface="+mj-lt"/>
              </a:rPr>
              <a:t>Y</a:t>
            </a:r>
            <a:r>
              <a:rPr lang="en-US" b="1" dirty="0">
                <a:latin typeface="+mj-lt"/>
              </a:rPr>
              <a:t>ou Have </a:t>
            </a:r>
            <a:r>
              <a:rPr lang="en-US" dirty="0">
                <a:latin typeface="+mj-lt"/>
              </a:rPr>
              <a:t>A</a:t>
            </a:r>
            <a:r>
              <a:rPr lang="en-US" b="1" dirty="0">
                <a:latin typeface="+mj-lt"/>
              </a:rPr>
              <a:t>bout CSC?</a:t>
            </a:r>
          </a:p>
        </p:txBody>
      </p:sp>
      <p:sp>
        <p:nvSpPr>
          <p:cNvPr id="5" name="Text Placeholder 4">
            <a:extLst>
              <a:ext uri="{FF2B5EF4-FFF2-40B4-BE49-F238E27FC236}">
                <a16:creationId xmlns:a16="http://schemas.microsoft.com/office/drawing/2014/main" id="{E98491AC-7513-4009-33BF-11CE34F76862}"/>
              </a:ext>
            </a:extLst>
          </p:cNvPr>
          <p:cNvSpPr>
            <a:spLocks noGrp="1"/>
          </p:cNvSpPr>
          <p:nvPr>
            <p:ph idx="1"/>
          </p:nvPr>
        </p:nvSpPr>
        <p:spPr>
          <a:xfrm>
            <a:off x="1970384" y="3429000"/>
            <a:ext cx="5162550" cy="846364"/>
          </a:xfrm>
        </p:spPr>
        <p:txBody>
          <a:bodyPr>
            <a:normAutofit/>
          </a:bodyPr>
          <a:lstStyle/>
          <a:p>
            <a:pPr marL="0" indent="0">
              <a:buNone/>
            </a:pPr>
            <a:r>
              <a:rPr lang="en-US" sz="2000" b="1" dirty="0">
                <a:latin typeface="+mj-lt"/>
              </a:rPr>
              <a:t>Feel free to raise your hand.</a:t>
            </a:r>
          </a:p>
        </p:txBody>
      </p:sp>
      <p:pic>
        <p:nvPicPr>
          <p:cNvPr id="6" name="Graphic 5" descr="Raised hand outline">
            <a:extLst>
              <a:ext uri="{FF2B5EF4-FFF2-40B4-BE49-F238E27FC236}">
                <a16:creationId xmlns:a16="http://schemas.microsoft.com/office/drawing/2014/main" id="{F28F303B-A398-9098-B67E-8E452F500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0342" y="2019617"/>
            <a:ext cx="3388406" cy="3388406"/>
          </a:xfrm>
          <a:prstGeom prst="rect">
            <a:avLst/>
          </a:prstGeom>
        </p:spPr>
      </p:pic>
      <p:pic>
        <p:nvPicPr>
          <p:cNvPr id="3" name="Picture 2">
            <a:extLst>
              <a:ext uri="{FF2B5EF4-FFF2-40B4-BE49-F238E27FC236}">
                <a16:creationId xmlns:a16="http://schemas.microsoft.com/office/drawing/2014/main" id="{7B4761CE-D37D-D250-F666-CA5CC8041A2C}"/>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01125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EFDE-E3B7-74F6-6FF7-312BF45E8090}"/>
              </a:ext>
            </a:extLst>
          </p:cNvPr>
          <p:cNvSpPr>
            <a:spLocks noGrp="1"/>
          </p:cNvSpPr>
          <p:nvPr>
            <p:ph type="title"/>
          </p:nvPr>
        </p:nvSpPr>
        <p:spPr/>
        <p:txBody>
          <a:bodyPr>
            <a:normAutofit/>
          </a:bodyPr>
          <a:lstStyle/>
          <a:p>
            <a:r>
              <a:rPr lang="en-US">
                <a:latin typeface="+mj-lt"/>
                <a:cs typeface="Segoe UI"/>
              </a:rPr>
              <a:t>The Importance of Today's Training</a:t>
            </a:r>
            <a:endParaRPr lang="en-US">
              <a:latin typeface="+mj-lt"/>
            </a:endParaRPr>
          </a:p>
        </p:txBody>
      </p:sp>
      <p:sp>
        <p:nvSpPr>
          <p:cNvPr id="3" name="Content Placeholder 2">
            <a:extLst>
              <a:ext uri="{FF2B5EF4-FFF2-40B4-BE49-F238E27FC236}">
                <a16:creationId xmlns:a16="http://schemas.microsoft.com/office/drawing/2014/main" id="{BACC28CE-AEB1-FB88-9156-93E25803B47B}"/>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2000">
                <a:latin typeface="+mj-lt"/>
              </a:rPr>
              <a:t>Mobile crisis team members (MCT) may not be familiar with the Coordinated Specialty Care (CSC) model, including key components, accessibility, and eligibility criteria.</a:t>
            </a:r>
          </a:p>
          <a:p>
            <a:pPr lvl="1">
              <a:lnSpc>
                <a:spcPct val="120000"/>
              </a:lnSpc>
              <a:spcBef>
                <a:spcPts val="1000"/>
              </a:spcBef>
            </a:pPr>
            <a:r>
              <a:rPr lang="en-US" sz="2000">
                <a:latin typeface="+mj-lt"/>
              </a:rPr>
              <a:t>Not everyone is a right fit for CSC engagement, and discussion with individuals and families experiencing first episode psychosis (FEP) is vital.</a:t>
            </a:r>
          </a:p>
          <a:p>
            <a:pPr>
              <a:buFont typeface="Arial" panose="020B0604020202020204" pitchFamily="34" charset="0"/>
              <a:buChar char="»"/>
            </a:pPr>
            <a:r>
              <a:rPr lang="en-US" sz="2000">
                <a:latin typeface="+mj-lt"/>
              </a:rPr>
              <a:t>Today’s training is intended to empower MCTs to feel better equipped for coordinating care and ongoing support for individuals and families experiencing FEP across systems of care.</a:t>
            </a:r>
          </a:p>
          <a:p>
            <a:pPr lvl="1">
              <a:lnSpc>
                <a:spcPct val="120000"/>
              </a:lnSpc>
              <a:spcBef>
                <a:spcPts val="1000"/>
              </a:spcBef>
            </a:pPr>
            <a:r>
              <a:rPr lang="en-US" sz="2000">
                <a:solidFill>
                  <a:srgbClr val="000000"/>
                </a:solidFill>
                <a:latin typeface="+mj-lt"/>
                <a:ea typeface="Calibri"/>
              </a:rPr>
              <a:t>This includes recovery-oriented, trauma-informed, and person-centered approaches.</a:t>
            </a:r>
            <a:endParaRPr lang="en-US" sz="2000">
              <a:latin typeface="+mj-lt"/>
            </a:endParaRPr>
          </a:p>
          <a:p>
            <a:endParaRPr lang="en-US"/>
          </a:p>
        </p:txBody>
      </p:sp>
      <p:pic>
        <p:nvPicPr>
          <p:cNvPr id="5" name="Picture 4">
            <a:extLst>
              <a:ext uri="{FF2B5EF4-FFF2-40B4-BE49-F238E27FC236}">
                <a16:creationId xmlns:a16="http://schemas.microsoft.com/office/drawing/2014/main" id="{AE08FB1D-E741-F124-B84B-EA9C0EB89F61}"/>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125769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1228-3158-E047-43D2-71D28F0005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097F83-32E8-6B77-E5A5-D553A4694087}"/>
              </a:ext>
            </a:extLst>
          </p:cNvPr>
          <p:cNvSpPr>
            <a:spLocks noGrp="1"/>
          </p:cNvSpPr>
          <p:nvPr>
            <p:ph type="title"/>
          </p:nvPr>
        </p:nvSpPr>
        <p:spPr>
          <a:xfrm>
            <a:off x="495300" y="365125"/>
            <a:ext cx="11201400" cy="1325563"/>
          </a:xfrm>
        </p:spPr>
        <p:txBody>
          <a:bodyPr anchor="ctr">
            <a:normAutofit/>
          </a:bodyPr>
          <a:lstStyle/>
          <a:p>
            <a:r>
              <a:rPr lang="en-US" sz="4000" b="1">
                <a:solidFill>
                  <a:srgbClr val="2D6E8D"/>
                </a:solidFill>
                <a:latin typeface="+mj-lt"/>
                <a:ea typeface="Calibri"/>
                <a:cs typeface="Calibri"/>
              </a:rPr>
              <a:t>How is the CSC Model </a:t>
            </a:r>
            <a:r>
              <a:rPr lang="en-US">
                <a:latin typeface="+mj-lt"/>
                <a:ea typeface="Calibri"/>
                <a:cs typeface="Calibri"/>
              </a:rPr>
              <a:t>S</a:t>
            </a:r>
            <a:r>
              <a:rPr lang="en-US" sz="4000" b="1">
                <a:solidFill>
                  <a:srgbClr val="2D6E8D"/>
                </a:solidFill>
                <a:latin typeface="+mj-lt"/>
                <a:ea typeface="Calibri"/>
                <a:cs typeface="Calibri"/>
              </a:rPr>
              <a:t>imilar or Different </a:t>
            </a:r>
            <a:r>
              <a:rPr lang="en-US">
                <a:latin typeface="+mj-lt"/>
                <a:ea typeface="Calibri"/>
                <a:cs typeface="Calibri"/>
              </a:rPr>
              <a:t>F</a:t>
            </a:r>
            <a:r>
              <a:rPr lang="en-US" sz="4000" b="1">
                <a:solidFill>
                  <a:srgbClr val="2D6E8D"/>
                </a:solidFill>
                <a:latin typeface="+mj-lt"/>
                <a:ea typeface="Calibri"/>
                <a:cs typeface="Calibri"/>
              </a:rPr>
              <a:t>rom </a:t>
            </a:r>
            <a:r>
              <a:rPr lang="en-US">
                <a:latin typeface="+mj-lt"/>
                <a:ea typeface="Calibri"/>
                <a:cs typeface="Calibri"/>
              </a:rPr>
              <a:t>Y</a:t>
            </a:r>
            <a:r>
              <a:rPr lang="en-US" sz="4000" b="1">
                <a:solidFill>
                  <a:srgbClr val="2D6E8D"/>
                </a:solidFill>
                <a:latin typeface="+mj-lt"/>
                <a:ea typeface="Calibri"/>
                <a:cs typeface="Calibri"/>
              </a:rPr>
              <a:t>our </a:t>
            </a:r>
            <a:r>
              <a:rPr lang="en-US">
                <a:latin typeface="+mj-lt"/>
                <a:ea typeface="Calibri"/>
                <a:cs typeface="Calibri"/>
              </a:rPr>
              <a:t>E</a:t>
            </a:r>
            <a:r>
              <a:rPr lang="en-US" sz="4000" b="1">
                <a:solidFill>
                  <a:srgbClr val="2D6E8D"/>
                </a:solidFill>
                <a:latin typeface="+mj-lt"/>
                <a:ea typeface="Calibri"/>
                <a:cs typeface="Calibri"/>
              </a:rPr>
              <a:t>xperiences and Practices?</a:t>
            </a:r>
            <a:endParaRPr lang="en-US" b="1">
              <a:latin typeface="+mj-lt"/>
            </a:endParaRPr>
          </a:p>
        </p:txBody>
      </p:sp>
      <p:sp>
        <p:nvSpPr>
          <p:cNvPr id="5" name="Text Placeholder 4">
            <a:extLst>
              <a:ext uri="{FF2B5EF4-FFF2-40B4-BE49-F238E27FC236}">
                <a16:creationId xmlns:a16="http://schemas.microsoft.com/office/drawing/2014/main" id="{F6393E07-04C9-1597-9877-181B5A06F79F}"/>
              </a:ext>
            </a:extLst>
          </p:cNvPr>
          <p:cNvSpPr>
            <a:spLocks noGrp="1"/>
          </p:cNvSpPr>
          <p:nvPr>
            <p:ph idx="1"/>
          </p:nvPr>
        </p:nvSpPr>
        <p:spPr>
          <a:xfrm>
            <a:off x="1970384" y="3429000"/>
            <a:ext cx="5162550" cy="846364"/>
          </a:xfrm>
        </p:spPr>
        <p:txBody>
          <a:bodyPr>
            <a:normAutofit/>
          </a:bodyPr>
          <a:lstStyle/>
          <a:p>
            <a:pPr marL="0" indent="0">
              <a:buNone/>
            </a:pPr>
            <a:r>
              <a:rPr lang="en-US" sz="2000" b="1">
                <a:latin typeface="+mj-lt"/>
              </a:rPr>
              <a:t>Feel free to raise your hand.</a:t>
            </a:r>
          </a:p>
        </p:txBody>
      </p:sp>
      <p:pic>
        <p:nvPicPr>
          <p:cNvPr id="6" name="Graphic 5" descr="Raised hand outline">
            <a:extLst>
              <a:ext uri="{FF2B5EF4-FFF2-40B4-BE49-F238E27FC236}">
                <a16:creationId xmlns:a16="http://schemas.microsoft.com/office/drawing/2014/main" id="{F7C84941-BFB5-A753-D8BD-9D188B36F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0342" y="2019617"/>
            <a:ext cx="3388406" cy="3388406"/>
          </a:xfrm>
          <a:prstGeom prst="rect">
            <a:avLst/>
          </a:prstGeom>
        </p:spPr>
      </p:pic>
      <p:pic>
        <p:nvPicPr>
          <p:cNvPr id="3" name="Picture 2">
            <a:extLst>
              <a:ext uri="{FF2B5EF4-FFF2-40B4-BE49-F238E27FC236}">
                <a16:creationId xmlns:a16="http://schemas.microsoft.com/office/drawing/2014/main" id="{09815653-F74B-4F54-818B-CB2E2BA85E3A}"/>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161782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F46D-17EB-7D01-3C48-9B82C1F2C242}"/>
              </a:ext>
            </a:extLst>
          </p:cNvPr>
          <p:cNvSpPr>
            <a:spLocks noGrp="1"/>
          </p:cNvSpPr>
          <p:nvPr>
            <p:ph type="ctrTitle"/>
          </p:nvPr>
        </p:nvSpPr>
        <p:spPr>
          <a:xfrm>
            <a:off x="1524000" y="1041400"/>
            <a:ext cx="9144000" cy="2387600"/>
          </a:xfrm>
        </p:spPr>
        <p:txBody>
          <a:bodyPr/>
          <a:lstStyle/>
          <a:p>
            <a:r>
              <a:rPr kumimoji="0" lang="en-US" sz="4000" b="1" i="0" u="none" strike="noStrike" kern="1200" cap="none" spc="0" normalizeH="0" baseline="0" noProof="0">
                <a:ln>
                  <a:noFill/>
                </a:ln>
                <a:solidFill>
                  <a:srgbClr val="2D6E8D"/>
                </a:solidFill>
                <a:effectLst/>
                <a:uLnTx/>
                <a:uFillTx/>
                <a:latin typeface="Arial"/>
                <a:cs typeface="Arial"/>
              </a:rPr>
              <a:t>Follow-Up in Practice </a:t>
            </a:r>
            <a:endParaRPr lang="en-US"/>
          </a:p>
        </p:txBody>
      </p:sp>
    </p:spTree>
    <p:extLst>
      <p:ext uri="{BB962C8B-B14F-4D97-AF65-F5344CB8AC3E}">
        <p14:creationId xmlns:p14="http://schemas.microsoft.com/office/powerpoint/2010/main" val="344027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1CBF-D3BC-0B02-D1F2-F162FE304122}"/>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DEB690C-E1E0-C3F3-E385-9D0FEBF34144}"/>
              </a:ext>
              <a:ext uri="{C183D7F6-B498-43B3-948B-1728B52AA6E4}">
                <adec:decorative xmlns:adec="http://schemas.microsoft.com/office/drawing/2017/decorative" val="1"/>
              </a:ext>
            </a:extLst>
          </p:cNvPr>
          <p:cNvSpPr/>
          <p:nvPr/>
        </p:nvSpPr>
        <p:spPr>
          <a:xfrm>
            <a:off x="-89806" y="0"/>
            <a:ext cx="2823953"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1800FD-8478-FE00-DA07-353E20D30649}"/>
              </a:ext>
            </a:extLst>
          </p:cNvPr>
          <p:cNvSpPr>
            <a:spLocks noGrp="1"/>
          </p:cNvSpPr>
          <p:nvPr>
            <p:ph type="title"/>
          </p:nvPr>
        </p:nvSpPr>
        <p:spPr>
          <a:xfrm>
            <a:off x="-89807" y="3426291"/>
            <a:ext cx="2823953" cy="1578057"/>
          </a:xfrm>
        </p:spPr>
        <p:txBody>
          <a:bodyPr>
            <a:noAutofit/>
          </a:bodyPr>
          <a:lstStyle/>
          <a:p>
            <a:r>
              <a:rPr lang="en-US" dirty="0">
                <a:solidFill>
                  <a:srgbClr val="FFFFFF"/>
                </a:solidFill>
                <a:latin typeface="+mj-lt"/>
              </a:rPr>
              <a:t>The Situation: Revisited 1</a:t>
            </a:r>
          </a:p>
        </p:txBody>
      </p:sp>
      <p:sp>
        <p:nvSpPr>
          <p:cNvPr id="11" name="TextBox 10">
            <a:extLst>
              <a:ext uri="{FF2B5EF4-FFF2-40B4-BE49-F238E27FC236}">
                <a16:creationId xmlns:a16="http://schemas.microsoft.com/office/drawing/2014/main" id="{72D1E8C5-A382-E402-D489-E0382DAAFA8C}"/>
              </a:ext>
            </a:extLst>
          </p:cNvPr>
          <p:cNvSpPr txBox="1"/>
          <p:nvPr/>
        </p:nvSpPr>
        <p:spPr>
          <a:xfrm>
            <a:off x="2917703" y="427352"/>
            <a:ext cx="9035397" cy="6247864"/>
          </a:xfrm>
          <a:prstGeom prst="rect">
            <a:avLst/>
          </a:prstGeom>
          <a:noFill/>
        </p:spPr>
        <p:txBody>
          <a:bodyPr wrap="square" lIns="91440" tIns="45720" rIns="91440" bIns="45720" rtlCol="0" anchor="t">
            <a:spAutoFit/>
          </a:bodyPr>
          <a:lstStyle/>
          <a:p>
            <a:pPr>
              <a:buClr>
                <a:srgbClr val="E37124">
                  <a:lumMod val="75000"/>
                </a:srgbClr>
              </a:buClr>
              <a:defRPr/>
            </a:pPr>
            <a:r>
              <a:rPr kumimoji="0" lang="en-US" b="0" i="0" u="none" strike="noStrike" kern="1200" cap="none" spc="0" normalizeH="0" baseline="0" noProof="0" dirty="0">
                <a:ln>
                  <a:noFill/>
                </a:ln>
                <a:solidFill>
                  <a:srgbClr val="000000"/>
                </a:solidFill>
                <a:effectLst/>
                <a:uLnTx/>
                <a:uFillTx/>
                <a:cs typeface="Segoe UI"/>
              </a:rPr>
              <a:t>Three days have passed since you spoke to </a:t>
            </a:r>
            <a:r>
              <a:rPr lang="en-US" dirty="0">
                <a:solidFill>
                  <a:srgbClr val="000000"/>
                </a:solidFill>
                <a:cs typeface="Segoe UI"/>
              </a:rPr>
              <a:t>Bri and her family</a:t>
            </a:r>
            <a:r>
              <a:rPr kumimoji="0" lang="en-US" b="0" i="0" u="none" strike="noStrike" kern="1200" cap="none" spc="0" normalizeH="0" baseline="0" noProof="0" dirty="0">
                <a:ln>
                  <a:noFill/>
                </a:ln>
                <a:solidFill>
                  <a:srgbClr val="000000"/>
                </a:solidFill>
                <a:effectLst/>
                <a:uLnTx/>
                <a:uFillTx/>
                <a:cs typeface="Segoe UI"/>
              </a:rPr>
              <a:t>. You have returned to their home for your follow-up check-in. You start the conversation by reviewing the concerns they </a:t>
            </a:r>
            <a:r>
              <a:rPr lang="en-US" dirty="0">
                <a:solidFill>
                  <a:srgbClr val="000000"/>
                </a:solidFill>
                <a:cs typeface="Segoe UI"/>
              </a:rPr>
              <a:t>shared during the crisis </a:t>
            </a:r>
            <a:r>
              <a:rPr kumimoji="0" lang="en-US" b="0" i="0" u="none" strike="noStrike" kern="1200" cap="none" spc="0" normalizeH="0" baseline="0" noProof="0" dirty="0">
                <a:ln>
                  <a:noFill/>
                </a:ln>
                <a:solidFill>
                  <a:srgbClr val="000000"/>
                </a:solidFill>
                <a:effectLst/>
                <a:uLnTx/>
                <a:uFillTx/>
                <a:cs typeface="Segoe UI"/>
              </a:rPr>
              <a:t>call. Each person has agreed to sit in the same room with each other,</a:t>
            </a:r>
            <a:r>
              <a:rPr lang="en-US" dirty="0">
                <a:solidFill>
                  <a:srgbClr val="000000"/>
                </a:solidFill>
                <a:cs typeface="Segoe UI"/>
              </a:rPr>
              <a:t> but tensions are high.</a:t>
            </a:r>
            <a:endParaRPr kumimoji="0" lang="en-US" b="0" i="0" u="none" strike="noStrike" kern="1200" cap="none" spc="0" normalizeH="0" baseline="0" noProof="0" dirty="0">
              <a:ln>
                <a:noFill/>
              </a:ln>
              <a:solidFill>
                <a:srgbClr val="000000"/>
              </a:solidFill>
              <a:effectLst/>
              <a:uLnTx/>
              <a:uFillTx/>
              <a:cs typeface="Segoe UI"/>
            </a:endParaRPr>
          </a:p>
          <a:p>
            <a:pPr marR="0" lvl="0" algn="l" defTabSz="914400" rtl="0" eaLnBrk="1" fontAlgn="auto" latinLnBrk="0" hangingPunct="1">
              <a:lnSpc>
                <a:spcPct val="100000"/>
              </a:lnSpc>
              <a:spcBef>
                <a:spcPts val="0"/>
              </a:spcBef>
              <a:spcAft>
                <a:spcPts val="0"/>
              </a:spcAft>
              <a:buClr>
                <a:srgbClr val="E37124">
                  <a:lumMod val="75000"/>
                </a:srgbClr>
              </a:buClr>
              <a:buSzTx/>
              <a:tabLst/>
              <a:defRPr/>
            </a:pPr>
            <a:endParaRPr kumimoji="0" lang="en-US" b="0" i="0" u="none" strike="noStrike" kern="1200" cap="none" spc="0" normalizeH="0" baseline="0" noProof="0" dirty="0">
              <a:ln>
                <a:noFill/>
              </a:ln>
              <a:solidFill>
                <a:srgbClr val="000000"/>
              </a:solidFill>
              <a:effectLst/>
              <a:uLnTx/>
              <a:uFillTx/>
              <a:ea typeface="+mn-ea"/>
              <a:cs typeface="Segoe UI" panose="020B0502040204020203" pitchFamily="34" charset="0"/>
            </a:endParaRPr>
          </a:p>
          <a:p>
            <a:pPr>
              <a:buClr>
                <a:srgbClr val="E37124">
                  <a:lumMod val="75000"/>
                </a:srgbClr>
              </a:buClr>
              <a:defRPr/>
            </a:pPr>
            <a:r>
              <a:rPr lang="en-US" dirty="0">
                <a:solidFill>
                  <a:srgbClr val="000000"/>
                </a:solidFill>
                <a:cs typeface="Segoe UI"/>
              </a:rPr>
              <a:t>John</a:t>
            </a:r>
            <a:r>
              <a:rPr kumimoji="0" lang="en-US" b="0" i="0" u="none" strike="noStrike" kern="1200" cap="none" spc="0" normalizeH="0" baseline="0" noProof="0" dirty="0">
                <a:ln>
                  <a:noFill/>
                </a:ln>
                <a:solidFill>
                  <a:srgbClr val="000000"/>
                </a:solidFill>
                <a:effectLst/>
                <a:uLnTx/>
                <a:uFillTx/>
                <a:cs typeface="Segoe UI"/>
              </a:rPr>
              <a:t> has shared that his </a:t>
            </a:r>
            <a:r>
              <a:rPr lang="en-US" dirty="0">
                <a:solidFill>
                  <a:srgbClr val="000000"/>
                </a:solidFill>
                <a:cs typeface="Segoe UI"/>
              </a:rPr>
              <a:t>brother</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has had experiences of seeing and hearing things others could not, and that he</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is worried Bri is experiencing the same things. He is hoping that this can all be explained by something else.</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Miranda is worried because Bri is starting to approach her maximum number of missed school days and does not want her to be held back a grade.</a:t>
            </a:r>
            <a:endParaRPr lang="en-US" b="0" i="0" u="none" strike="noStrike" kern="1200" cap="none" spc="0" normalizeH="0" baseline="0" noProof="0" dirty="0">
              <a:ln>
                <a:noFill/>
              </a:ln>
              <a:solidFill>
                <a:srgbClr val="000000"/>
              </a:solidFill>
              <a:effectLst/>
              <a:uLnTx/>
              <a:uFillTx/>
              <a:cs typeface="Segoe UI"/>
            </a:endParaRPr>
          </a:p>
          <a:p>
            <a:pPr marR="0" lvl="0" algn="l" defTabSz="914400" rtl="0" eaLnBrk="1" fontAlgn="auto" latinLnBrk="0" hangingPunct="1">
              <a:lnSpc>
                <a:spcPct val="100000"/>
              </a:lnSpc>
              <a:spcBef>
                <a:spcPts val="0"/>
              </a:spcBef>
              <a:spcAft>
                <a:spcPts val="0"/>
              </a:spcAft>
              <a:buClr>
                <a:srgbClr val="E37124">
                  <a:lumMod val="75000"/>
                </a:srgbClr>
              </a:buClr>
              <a:buSzTx/>
              <a:tabLst/>
              <a:defRPr/>
            </a:pPr>
            <a:endParaRPr kumimoji="0" lang="en-US" b="0" i="0" u="none" strike="noStrike" kern="1200" cap="none" spc="0" normalizeH="0" baseline="0" noProof="0" dirty="0">
              <a:ln>
                <a:noFill/>
              </a:ln>
              <a:solidFill>
                <a:srgbClr val="000000"/>
              </a:solidFill>
              <a:effectLst/>
              <a:uLnTx/>
              <a:uFillTx/>
              <a:ea typeface="+mn-ea"/>
              <a:cs typeface="Segoe UI" panose="020B0502040204020203" pitchFamily="34" charset="0"/>
            </a:endParaRPr>
          </a:p>
          <a:p>
            <a:pPr>
              <a:buClr>
                <a:srgbClr val="E37124">
                  <a:lumMod val="75000"/>
                </a:srgbClr>
              </a:buClr>
              <a:defRPr/>
            </a:pPr>
            <a:r>
              <a:rPr lang="en-US" dirty="0">
                <a:solidFill>
                  <a:srgbClr val="000000"/>
                </a:solidFill>
                <a:cs typeface="Segoe UI"/>
              </a:rPr>
              <a:t>Bri</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shares </a:t>
            </a:r>
            <a:r>
              <a:rPr kumimoji="0" lang="en-US" b="0" i="0" u="none" strike="noStrike" kern="1200" cap="none" spc="0" normalizeH="0" baseline="0" noProof="0" dirty="0">
                <a:ln>
                  <a:noFill/>
                </a:ln>
                <a:solidFill>
                  <a:srgbClr val="000000"/>
                </a:solidFill>
                <a:effectLst/>
                <a:uLnTx/>
                <a:uFillTx/>
                <a:cs typeface="Segoe UI"/>
              </a:rPr>
              <a:t>that</a:t>
            </a:r>
            <a:r>
              <a:rPr lang="en-US" dirty="0">
                <a:solidFill>
                  <a:srgbClr val="000000"/>
                </a:solidFill>
                <a:cs typeface="Segoe UI"/>
              </a:rPr>
              <a:t> she</a:t>
            </a:r>
            <a:r>
              <a:rPr kumimoji="0" lang="en-US" b="0" i="0" u="none" strike="noStrike" kern="1200" cap="none" spc="0" normalizeH="0" baseline="0" noProof="0" dirty="0">
                <a:ln>
                  <a:noFill/>
                </a:ln>
                <a:solidFill>
                  <a:srgbClr val="000000"/>
                </a:solidFill>
                <a:effectLst/>
                <a:uLnTx/>
                <a:uFillTx/>
                <a:cs typeface="Segoe UI"/>
              </a:rPr>
              <a:t> has </a:t>
            </a:r>
            <a:r>
              <a:rPr lang="en-US" dirty="0">
                <a:solidFill>
                  <a:srgbClr val="000000"/>
                </a:solidFill>
                <a:cs typeface="Segoe UI"/>
              </a:rPr>
              <a:t>not left the house since you last visit. She says she is terrified to look out the windows in case the creature is out there waiting for her. She says this started several months ago, and she used to just have a feeling that there was a presence following her, but it has grown stronger and taken on a form since then. She</a:t>
            </a:r>
            <a:r>
              <a:rPr kumimoji="0" lang="en-US" b="0" i="0" u="none" strike="noStrike" kern="1200" cap="none" spc="0" normalizeH="0" baseline="0" noProof="0" dirty="0">
                <a:ln>
                  <a:noFill/>
                </a:ln>
                <a:solidFill>
                  <a:srgbClr val="000000"/>
                </a:solidFill>
                <a:effectLst/>
                <a:uLnTx/>
                <a:uFillTx/>
                <a:cs typeface="Segoe UI"/>
              </a:rPr>
              <a:t> has tried to use prayer</a:t>
            </a:r>
            <a:r>
              <a:rPr lang="en-US" dirty="0">
                <a:solidFill>
                  <a:srgbClr val="000000"/>
                </a:solidFill>
                <a:cs typeface="Segoe UI"/>
              </a:rPr>
              <a:t> to</a:t>
            </a:r>
            <a:r>
              <a:rPr kumimoji="0" lang="en-US" b="0" i="0" u="none" strike="noStrike" kern="1200" cap="none" spc="0" normalizeH="0" baseline="0" noProof="0" dirty="0">
                <a:ln>
                  <a:noFill/>
                </a:ln>
                <a:solidFill>
                  <a:srgbClr val="000000"/>
                </a:solidFill>
                <a:effectLst/>
                <a:uLnTx/>
                <a:uFillTx/>
                <a:cs typeface="Segoe UI"/>
              </a:rPr>
              <a:t> help</a:t>
            </a:r>
            <a:r>
              <a:rPr lang="en-US" dirty="0">
                <a:solidFill>
                  <a:srgbClr val="000000"/>
                </a:solidFill>
                <a:cs typeface="Segoe UI"/>
              </a:rPr>
              <a:t> </a:t>
            </a:r>
            <a:r>
              <a:rPr kumimoji="0" lang="en-US" b="0" i="0" u="none" strike="noStrike" kern="1200" cap="none" spc="0" normalizeH="0" baseline="0" noProof="0" dirty="0">
                <a:ln>
                  <a:noFill/>
                </a:ln>
                <a:solidFill>
                  <a:srgbClr val="000000"/>
                </a:solidFill>
                <a:effectLst/>
                <a:uLnTx/>
                <a:uFillTx/>
                <a:cs typeface="Segoe UI"/>
              </a:rPr>
              <a:t>feel better</a:t>
            </a:r>
            <a:r>
              <a:rPr lang="en-US" dirty="0">
                <a:solidFill>
                  <a:srgbClr val="000000"/>
                </a:solidFill>
                <a:cs typeface="Segoe UI"/>
              </a:rPr>
              <a:t>, but otherwise she has covered the windows in her room to feel safe.</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She</a:t>
            </a:r>
            <a:r>
              <a:rPr kumimoji="0" lang="en-US" b="0" i="0" u="none" strike="noStrike" kern="1200" cap="none" spc="0" normalizeH="0" baseline="0" noProof="0" dirty="0">
                <a:ln>
                  <a:noFill/>
                </a:ln>
                <a:solidFill>
                  <a:srgbClr val="000000"/>
                </a:solidFill>
                <a:effectLst/>
                <a:uLnTx/>
                <a:uFillTx/>
                <a:cs typeface="Segoe UI"/>
              </a:rPr>
              <a:t> is confused about what is going on</a:t>
            </a:r>
            <a:r>
              <a:rPr lang="en-US" dirty="0">
                <a:solidFill>
                  <a:srgbClr val="000000"/>
                </a:solidFill>
                <a:cs typeface="Segoe UI"/>
              </a:rPr>
              <a:t> </a:t>
            </a:r>
            <a:r>
              <a:rPr kumimoji="0" lang="en-US" b="0" i="0" u="none" strike="noStrike" kern="1200" cap="none" spc="0" normalizeH="0" baseline="0" noProof="0" dirty="0">
                <a:ln>
                  <a:noFill/>
                </a:ln>
                <a:solidFill>
                  <a:srgbClr val="000000"/>
                </a:solidFill>
                <a:effectLst/>
                <a:uLnTx/>
                <a:uFillTx/>
                <a:cs typeface="Segoe UI"/>
              </a:rPr>
              <a:t>and is not sure what</a:t>
            </a:r>
            <a:r>
              <a:rPr lang="en-US" dirty="0">
                <a:solidFill>
                  <a:srgbClr val="000000"/>
                </a:solidFill>
                <a:cs typeface="Segoe UI"/>
              </a:rPr>
              <a:t> </a:t>
            </a:r>
            <a:r>
              <a:rPr kumimoji="0" lang="en-US" b="0" i="0" u="none" strike="noStrike" kern="1200" cap="none" spc="0" normalizeH="0" baseline="0" noProof="0" dirty="0">
                <a:ln>
                  <a:noFill/>
                </a:ln>
                <a:solidFill>
                  <a:srgbClr val="000000"/>
                </a:solidFill>
                <a:effectLst/>
                <a:uLnTx/>
                <a:uFillTx/>
                <a:cs typeface="Segoe UI"/>
              </a:rPr>
              <a:t>to do</a:t>
            </a:r>
            <a:r>
              <a:rPr lang="en-US" dirty="0">
                <a:solidFill>
                  <a:srgbClr val="000000"/>
                </a:solidFill>
                <a:cs typeface="Segoe UI"/>
              </a:rPr>
              <a:t>, especially because she feels like no one believes her or takes her seriously.  She</a:t>
            </a:r>
            <a:r>
              <a:rPr kumimoji="0" lang="en-US" b="0" i="0" u="none" strike="noStrike" kern="1200" cap="none" spc="0" normalizeH="0" baseline="0" noProof="0" dirty="0">
                <a:ln>
                  <a:noFill/>
                </a:ln>
                <a:solidFill>
                  <a:srgbClr val="000000"/>
                </a:solidFill>
                <a:effectLst/>
                <a:uLnTx/>
                <a:uFillTx/>
                <a:cs typeface="Segoe UI"/>
              </a:rPr>
              <a:t> </a:t>
            </a:r>
            <a:r>
              <a:rPr lang="en-US" dirty="0">
                <a:solidFill>
                  <a:srgbClr val="000000"/>
                </a:solidFill>
                <a:cs typeface="Segoe UI"/>
              </a:rPr>
              <a:t>just wants someone to talk to and for the creature to go away – so that she can get back to her life and see her friends at school.</a:t>
            </a:r>
            <a:endParaRPr lang="en-US" b="0" i="0" u="none" strike="noStrike" kern="1200" cap="none" spc="0" normalizeH="0" baseline="0" noProof="0" dirty="0">
              <a:ln>
                <a:noFill/>
              </a:ln>
              <a:solidFill>
                <a:srgbClr val="000000"/>
              </a:solidFill>
              <a:effectLst/>
              <a:uLnTx/>
              <a:uFillTx/>
              <a:cs typeface="Segoe UI"/>
            </a:endParaRPr>
          </a:p>
          <a:p>
            <a:pPr marR="0" lvl="0" algn="l" defTabSz="914400" rtl="0" eaLnBrk="1" fontAlgn="auto" latinLnBrk="0" hangingPunct="1">
              <a:lnSpc>
                <a:spcPct val="100000"/>
              </a:lnSpc>
              <a:spcBef>
                <a:spcPts val="0"/>
              </a:spcBef>
              <a:spcAft>
                <a:spcPts val="0"/>
              </a:spcAft>
              <a:buClr>
                <a:srgbClr val="E37124">
                  <a:lumMod val="75000"/>
                </a:srgbClr>
              </a:buClr>
              <a:buSzTx/>
              <a:tabLst/>
              <a:defRPr/>
            </a:pP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algn="ctr">
              <a:buClr>
                <a:srgbClr val="E37124">
                  <a:lumMod val="75000"/>
                </a:srgbClr>
              </a:buClr>
              <a:defRPr/>
            </a:pPr>
            <a:r>
              <a:rPr kumimoji="0" lang="en-US" sz="2000" b="1" i="0" u="none" strike="noStrike" kern="1200" cap="none" spc="0" normalizeH="0" baseline="0" noProof="0" dirty="0">
                <a:ln>
                  <a:noFill/>
                </a:ln>
                <a:solidFill>
                  <a:schemeClr val="accent2"/>
                </a:solidFill>
                <a:effectLst/>
                <a:uLnTx/>
                <a:uFillTx/>
                <a:latin typeface="+mj-lt"/>
                <a:cs typeface="Segoe UI"/>
              </a:rPr>
              <a:t>How could CSC help?</a:t>
            </a:r>
            <a:r>
              <a:rPr lang="en-US" sz="2000" b="1" dirty="0">
                <a:solidFill>
                  <a:schemeClr val="accent2"/>
                </a:solidFill>
                <a:latin typeface="+mj-lt"/>
                <a:cs typeface="Segoe UI"/>
              </a:rPr>
              <a:t> </a:t>
            </a:r>
            <a:r>
              <a:rPr kumimoji="0" lang="en-US" sz="2000" b="1" i="0" u="none" strike="noStrike" kern="1200" cap="none" spc="0" normalizeH="0" baseline="0" noProof="0" dirty="0">
                <a:ln>
                  <a:noFill/>
                </a:ln>
                <a:solidFill>
                  <a:schemeClr val="accent2"/>
                </a:solidFill>
                <a:effectLst/>
                <a:uLnTx/>
                <a:uFillTx/>
                <a:latin typeface="+mj-lt"/>
                <a:cs typeface="Segoe UI"/>
              </a:rPr>
              <a:t>What's next?</a:t>
            </a:r>
            <a:endParaRPr lang="en-US" sz="2000" b="1" i="0" u="none" strike="noStrike" kern="1200" cap="none" spc="0" normalizeH="0" baseline="0" noProof="0" dirty="0">
              <a:ln>
                <a:noFill/>
              </a:ln>
              <a:solidFill>
                <a:schemeClr val="accent2"/>
              </a:solidFill>
              <a:effectLst/>
              <a:uLnTx/>
              <a:uFillTx/>
              <a:latin typeface="+mj-lt"/>
              <a:cs typeface="Segoe UI"/>
            </a:endParaRPr>
          </a:p>
        </p:txBody>
      </p:sp>
      <p:pic>
        <p:nvPicPr>
          <p:cNvPr id="7" name="Picture 6">
            <a:extLst>
              <a:ext uri="{FF2B5EF4-FFF2-40B4-BE49-F238E27FC236}">
                <a16:creationId xmlns:a16="http://schemas.microsoft.com/office/drawing/2014/main" id="{EFCA04DD-3DAD-3B9A-ACBC-A0909B58D7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807" y="1316244"/>
            <a:ext cx="1036540" cy="1741591"/>
          </a:xfrm>
          <a:prstGeom prst="rect">
            <a:avLst/>
          </a:prstGeom>
        </p:spPr>
      </p:pic>
      <p:pic>
        <p:nvPicPr>
          <p:cNvPr id="9" name="Picture 8">
            <a:extLst>
              <a:ext uri="{FF2B5EF4-FFF2-40B4-BE49-F238E27FC236}">
                <a16:creationId xmlns:a16="http://schemas.microsoft.com/office/drawing/2014/main" id="{3DF3D96E-D884-EAC4-57C9-8AA15D04E1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9974" y="1477178"/>
            <a:ext cx="889802" cy="1578058"/>
          </a:xfrm>
          <a:prstGeom prst="rect">
            <a:avLst/>
          </a:prstGeom>
        </p:spPr>
      </p:pic>
      <p:pic>
        <p:nvPicPr>
          <p:cNvPr id="14" name="Picture 13">
            <a:extLst>
              <a:ext uri="{FF2B5EF4-FFF2-40B4-BE49-F238E27FC236}">
                <a16:creationId xmlns:a16="http://schemas.microsoft.com/office/drawing/2014/main" id="{ED79163B-1402-D8A0-0837-BA71B1AC17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23017" y="1651348"/>
            <a:ext cx="764841" cy="1403888"/>
          </a:xfrm>
          <a:prstGeom prst="rect">
            <a:avLst/>
          </a:prstGeom>
        </p:spPr>
      </p:pic>
      <p:pic>
        <p:nvPicPr>
          <p:cNvPr id="5" name="Picture 4">
            <a:extLst>
              <a:ext uri="{FF2B5EF4-FFF2-40B4-BE49-F238E27FC236}">
                <a16:creationId xmlns:a16="http://schemas.microsoft.com/office/drawing/2014/main" id="{8C6C1FA3-5939-605C-BFD4-AF68DE23E815}"/>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80457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3D955-C06E-8FDA-2925-1F66169C547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0D83D0B6-054E-3156-2F89-CC9B280EC90F}"/>
              </a:ext>
              <a:ext uri="{C183D7F6-B498-43B3-948B-1728B52AA6E4}">
                <adec:decorative xmlns:adec="http://schemas.microsoft.com/office/drawing/2017/decorative" val="1"/>
              </a:ext>
            </a:extLst>
          </p:cNvPr>
          <p:cNvSpPr/>
          <p:nvPr/>
        </p:nvSpPr>
        <p:spPr>
          <a:xfrm>
            <a:off x="-89807" y="0"/>
            <a:ext cx="3986893"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1394B4-CA06-0E0F-B7CD-8708E618AB6D}"/>
              </a:ext>
            </a:extLst>
          </p:cNvPr>
          <p:cNvSpPr>
            <a:spLocks noGrp="1"/>
          </p:cNvSpPr>
          <p:nvPr>
            <p:ph type="title"/>
          </p:nvPr>
        </p:nvSpPr>
        <p:spPr>
          <a:xfrm>
            <a:off x="195944" y="3347045"/>
            <a:ext cx="3200400" cy="1501180"/>
          </a:xfrm>
        </p:spPr>
        <p:txBody>
          <a:bodyPr>
            <a:noAutofit/>
          </a:bodyPr>
          <a:lstStyle/>
          <a:p>
            <a:r>
              <a:rPr lang="en-US" dirty="0">
                <a:solidFill>
                  <a:srgbClr val="FFFFFF"/>
                </a:solidFill>
                <a:latin typeface="+mj-lt"/>
                <a:cs typeface="Segoe UI"/>
              </a:rPr>
              <a:t>The Situation: Revisited 2</a:t>
            </a:r>
          </a:p>
        </p:txBody>
      </p:sp>
      <p:sp>
        <p:nvSpPr>
          <p:cNvPr id="11" name="TextBox 10">
            <a:extLst>
              <a:ext uri="{FF2B5EF4-FFF2-40B4-BE49-F238E27FC236}">
                <a16:creationId xmlns:a16="http://schemas.microsoft.com/office/drawing/2014/main" id="{1DA53B6D-CCC7-0E48-ECBB-F25B4A395966}"/>
              </a:ext>
            </a:extLst>
          </p:cNvPr>
          <p:cNvSpPr txBox="1"/>
          <p:nvPr/>
        </p:nvSpPr>
        <p:spPr>
          <a:xfrm>
            <a:off x="4454485" y="816798"/>
            <a:ext cx="7101598" cy="5539978"/>
          </a:xfrm>
          <a:prstGeom prst="rect">
            <a:avLst/>
          </a:prstGeom>
          <a:noFill/>
        </p:spPr>
        <p:txBody>
          <a:bodyPr wrap="square" lIns="91440" tIns="45720" rIns="91440" bIns="45720" rtlCol="0" anchor="t">
            <a:spAutoFit/>
          </a:bodyPr>
          <a:lstStyle/>
          <a:p>
            <a:pPr>
              <a:lnSpc>
                <a:spcPct val="150000"/>
              </a:lnSpc>
              <a:defRPr/>
            </a:pPr>
            <a:r>
              <a:rPr kumimoji="0" lang="en-US" sz="2000" b="0" i="0" u="none" strike="noStrike" kern="1200" cap="none" spc="0" normalizeH="0" baseline="0" noProof="0">
                <a:ln>
                  <a:noFill/>
                </a:ln>
                <a:effectLst/>
                <a:uLnTx/>
                <a:uFillTx/>
                <a:ea typeface="Calibri"/>
                <a:cs typeface="Segoe UI"/>
              </a:rPr>
              <a:t>“Thank you </a:t>
            </a:r>
            <a:r>
              <a:rPr lang="en-US" sz="2000">
                <a:ea typeface="Calibri"/>
                <a:cs typeface="Segoe UI"/>
              </a:rPr>
              <a:t>all </a:t>
            </a:r>
            <a:r>
              <a:rPr kumimoji="0" lang="en-US" sz="2000" b="0" i="0" u="none" strike="noStrike" kern="1200" cap="none" spc="0" normalizeH="0" baseline="0" noProof="0">
                <a:ln>
                  <a:noFill/>
                </a:ln>
                <a:effectLst/>
                <a:uLnTx/>
                <a:uFillTx/>
                <a:ea typeface="Calibri"/>
                <a:cs typeface="Segoe UI"/>
              </a:rPr>
              <a:t>for sharing your concerns</a:t>
            </a:r>
            <a:r>
              <a:rPr lang="en-US" sz="2000">
                <a:ea typeface="Calibri"/>
                <a:cs typeface="Segoe UI"/>
              </a:rPr>
              <a:t> and meeting with me again</a:t>
            </a:r>
            <a:r>
              <a:rPr kumimoji="0" lang="en-US" sz="2000" b="0" i="0" u="none" strike="noStrike" kern="1200" cap="none" spc="0" normalizeH="0" baseline="0" noProof="0">
                <a:ln>
                  <a:noFill/>
                </a:ln>
                <a:effectLst/>
                <a:uLnTx/>
                <a:uFillTx/>
                <a:ea typeface="Calibri"/>
                <a:cs typeface="Segoe UI"/>
              </a:rPr>
              <a:t>. </a:t>
            </a:r>
            <a:r>
              <a:rPr lang="en-US" sz="2000">
                <a:ea typeface="Calibri"/>
                <a:cs typeface="Segoe UI"/>
              </a:rPr>
              <a:t>It sounds like everyone would like to learn more about what is going on, and how we can help Bri stay safe and get back to her friends." </a:t>
            </a:r>
            <a:endParaRPr lang="en-US" sz="2000" b="0" i="0" u="none" strike="noStrike" kern="1200" cap="none" spc="0" normalizeH="0" baseline="0" noProof="0">
              <a:ln>
                <a:noFill/>
              </a:ln>
              <a:effectLst/>
              <a:uLnTx/>
              <a:uFillTx/>
              <a:ea typeface="Calibri"/>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effectLst/>
              <a:uLnTx/>
              <a:uFillTx/>
              <a:ea typeface="Calibri"/>
              <a:cs typeface="Segoe UI" panose="020B0502040204020203" pitchFamily="34" charset="0"/>
            </a:endParaRPr>
          </a:p>
          <a:p>
            <a:pPr marL="342900" indent="-342900">
              <a:lnSpc>
                <a:spcPct val="150000"/>
              </a:lnSpc>
              <a:buClr>
                <a:schemeClr val="accent2"/>
              </a:buClr>
              <a:buFont typeface="Arial" panose="020B0604020202020204" pitchFamily="34" charset="0"/>
              <a:buChar char="»"/>
              <a:defRPr/>
            </a:pPr>
            <a:r>
              <a:rPr lang="en-US" sz="2000">
                <a:ea typeface="Calibri"/>
                <a:cs typeface="Segoe UI"/>
              </a:rPr>
              <a:t>Have you had a chance to follow up with the CSC team? </a:t>
            </a:r>
          </a:p>
          <a:p>
            <a:pPr marL="342900" indent="-342900">
              <a:lnSpc>
                <a:spcPct val="150000"/>
              </a:lnSpc>
              <a:buClr>
                <a:schemeClr val="accent2"/>
              </a:buClr>
              <a:buFont typeface="Arial" panose="020B0604020202020204" pitchFamily="34" charset="0"/>
              <a:buChar char="»"/>
              <a:defRPr/>
            </a:pPr>
            <a:r>
              <a:rPr lang="en-US" sz="2000">
                <a:ea typeface="Calibri"/>
                <a:cs typeface="Segoe UI"/>
              </a:rPr>
              <a:t>Reiterate what services detailed in the first visit may be helpful.</a:t>
            </a:r>
          </a:p>
          <a:p>
            <a:pPr marL="342900" indent="-342900">
              <a:lnSpc>
                <a:spcPct val="150000"/>
              </a:lnSpc>
              <a:buClr>
                <a:schemeClr val="accent2"/>
              </a:buClr>
              <a:buFont typeface="Arial" panose="020B0604020202020204" pitchFamily="34" charset="0"/>
              <a:buChar char="»"/>
              <a:defRPr/>
            </a:pPr>
            <a:r>
              <a:rPr lang="en-US" sz="2000">
                <a:ea typeface="Calibri"/>
                <a:cs typeface="Segoe UI"/>
              </a:rPr>
              <a:t>If a safety plan was needed, follow up on necessary steps (e.g., removing sharp objects, medications).</a:t>
            </a:r>
          </a:p>
          <a:p>
            <a:pPr marL="342900" indent="-342900">
              <a:lnSpc>
                <a:spcPct val="150000"/>
              </a:lnSpc>
              <a:buClr>
                <a:schemeClr val="accent2"/>
              </a:buClr>
              <a:buFont typeface="Arial" panose="020B0604020202020204" pitchFamily="34" charset="0"/>
              <a:buChar char="»"/>
              <a:defRPr/>
            </a:pPr>
            <a:r>
              <a:rPr lang="en-US" sz="2000">
                <a:ea typeface="Calibri"/>
                <a:cs typeface="Segoe UI"/>
              </a:rPr>
              <a:t>Discuss indications when to go to the ER/call 911.</a:t>
            </a:r>
          </a:p>
          <a:p>
            <a:pPr marL="342900" indent="-342900">
              <a:buFont typeface="Arial"/>
              <a:buChar char="•"/>
              <a:defRPr/>
            </a:pPr>
            <a:endParaRPr lang="en-US" sz="2400">
              <a:latin typeface="Segoe UI"/>
              <a:ea typeface="Calibri"/>
              <a:cs typeface="Segoe UI"/>
            </a:endParaRPr>
          </a:p>
        </p:txBody>
      </p:sp>
      <p:pic>
        <p:nvPicPr>
          <p:cNvPr id="25" name="Picture 24">
            <a:extLst>
              <a:ext uri="{FF2B5EF4-FFF2-40B4-BE49-F238E27FC236}">
                <a16:creationId xmlns:a16="http://schemas.microsoft.com/office/drawing/2014/main" id="{ACB5FCF9-A5C1-A329-43CB-6A260F880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159" y="1316244"/>
            <a:ext cx="1395475" cy="1741591"/>
          </a:xfrm>
          <a:prstGeom prst="rect">
            <a:avLst/>
          </a:prstGeom>
        </p:spPr>
      </p:pic>
      <p:pic>
        <p:nvPicPr>
          <p:cNvPr id="27" name="Picture 26">
            <a:extLst>
              <a:ext uri="{FF2B5EF4-FFF2-40B4-BE49-F238E27FC236}">
                <a16:creationId xmlns:a16="http://schemas.microsoft.com/office/drawing/2014/main" id="{C098CD5B-1017-3479-F5E5-7C3FADEB21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182" y="1477178"/>
            <a:ext cx="1197924" cy="1578058"/>
          </a:xfrm>
          <a:prstGeom prst="rect">
            <a:avLst/>
          </a:prstGeom>
        </p:spPr>
      </p:pic>
      <p:pic>
        <p:nvPicPr>
          <p:cNvPr id="29" name="Picture 28">
            <a:extLst>
              <a:ext uri="{FF2B5EF4-FFF2-40B4-BE49-F238E27FC236}">
                <a16:creationId xmlns:a16="http://schemas.microsoft.com/office/drawing/2014/main" id="{84818BAB-642F-7B64-BF18-F20F837C5C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2261" y="1644545"/>
            <a:ext cx="1029691" cy="1403888"/>
          </a:xfrm>
          <a:prstGeom prst="rect">
            <a:avLst/>
          </a:prstGeom>
        </p:spPr>
      </p:pic>
      <p:pic>
        <p:nvPicPr>
          <p:cNvPr id="5" name="Picture 4">
            <a:extLst>
              <a:ext uri="{FF2B5EF4-FFF2-40B4-BE49-F238E27FC236}">
                <a16:creationId xmlns:a16="http://schemas.microsoft.com/office/drawing/2014/main" id="{7F5BB8B7-3498-22A4-D519-D66183DEB8EF}"/>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143730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9E9E-6A8A-D1E3-9FC5-6F013C3D4799}"/>
              </a:ext>
            </a:extLst>
          </p:cNvPr>
          <p:cNvSpPr>
            <a:spLocks noGrp="1"/>
          </p:cNvSpPr>
          <p:nvPr>
            <p:ph type="title"/>
          </p:nvPr>
        </p:nvSpPr>
        <p:spPr>
          <a:xfrm>
            <a:off x="838200" y="114072"/>
            <a:ext cx="10515600" cy="1325563"/>
          </a:xfrm>
        </p:spPr>
        <p:txBody>
          <a:bodyPr/>
          <a:lstStyle/>
          <a:p>
            <a:r>
              <a:rPr lang="en-US">
                <a:latin typeface="+mj-lt"/>
                <a:cs typeface="Segoe UI"/>
              </a:rPr>
              <a:t>Application to Mobile Crisis Response </a:t>
            </a:r>
          </a:p>
        </p:txBody>
      </p:sp>
      <p:sp>
        <p:nvSpPr>
          <p:cNvPr id="3" name="Content Placeholder 2">
            <a:extLst>
              <a:ext uri="{FF2B5EF4-FFF2-40B4-BE49-F238E27FC236}">
                <a16:creationId xmlns:a16="http://schemas.microsoft.com/office/drawing/2014/main" id="{5A938C90-8EEE-F25A-9829-B1BC3BD1B1C9}"/>
              </a:ext>
            </a:extLst>
          </p:cNvPr>
          <p:cNvSpPr>
            <a:spLocks noGrp="1"/>
          </p:cNvSpPr>
          <p:nvPr>
            <p:ph idx="1"/>
          </p:nvPr>
        </p:nvSpPr>
        <p:spPr>
          <a:xfrm>
            <a:off x="835397" y="1157927"/>
            <a:ext cx="10515600" cy="4920117"/>
          </a:xfrm>
        </p:spPr>
        <p:txBody>
          <a:bodyPr vert="horz" lIns="91440" tIns="45720" rIns="91440" bIns="45720" rtlCol="0" anchor="t">
            <a:noAutofit/>
          </a:bodyPr>
          <a:lstStyle/>
          <a:p>
            <a:pPr>
              <a:lnSpc>
                <a:spcPct val="150000"/>
              </a:lnSpc>
              <a:buFontTx/>
              <a:buChar char="»"/>
            </a:pPr>
            <a:r>
              <a:rPr lang="en-US" sz="2000">
                <a:latin typeface="+mn-lt"/>
                <a:cs typeface="Segoe UI"/>
              </a:rPr>
              <a:t>Resources in every community are different and vary.</a:t>
            </a:r>
            <a:endParaRPr lang="en-US" sz="2000">
              <a:latin typeface="Arial"/>
            </a:endParaRPr>
          </a:p>
          <a:p>
            <a:pPr lvl="1">
              <a:lnSpc>
                <a:spcPct val="150000"/>
              </a:lnSpc>
            </a:pPr>
            <a:r>
              <a:rPr lang="en-US" sz="2000">
                <a:latin typeface="+mn-lt"/>
                <a:cs typeface="Segoe UI"/>
              </a:rPr>
              <a:t>Making these connections and knowing your community is important.</a:t>
            </a:r>
          </a:p>
          <a:p>
            <a:pPr lvl="1">
              <a:lnSpc>
                <a:spcPct val="150000"/>
              </a:lnSpc>
            </a:pPr>
            <a:r>
              <a:rPr lang="en-US" sz="2000">
                <a:latin typeface="+mn-lt"/>
                <a:cs typeface="Segoe UI"/>
              </a:rPr>
              <a:t>Identify what support services and programs are available. Including their capacity, wait times, and participation criteria. </a:t>
            </a:r>
            <a:br>
              <a:rPr lang="en-US" sz="2000">
                <a:latin typeface="+mn-lt"/>
                <a:cs typeface="Segoe UI"/>
              </a:rPr>
            </a:br>
            <a:r>
              <a:rPr lang="en-US" sz="2000">
                <a:latin typeface="+mn-lt"/>
                <a:cs typeface="Segoe UI"/>
              </a:rPr>
              <a:t>If a CSC program is not available in your community, how can you leverage other resources and supports for individuals experiencing FEP?</a:t>
            </a:r>
          </a:p>
          <a:p>
            <a:pPr>
              <a:lnSpc>
                <a:spcPct val="150000"/>
              </a:lnSpc>
              <a:buFontTx/>
              <a:buChar char="»"/>
            </a:pPr>
            <a:r>
              <a:rPr lang="en-US" sz="2000">
                <a:latin typeface="+mn-lt"/>
                <a:cs typeface="Segoe UI"/>
              </a:rPr>
              <a:t>Meet the individual and families where they are.</a:t>
            </a:r>
          </a:p>
          <a:p>
            <a:pPr lvl="1">
              <a:lnSpc>
                <a:spcPct val="150000"/>
              </a:lnSpc>
            </a:pPr>
            <a:r>
              <a:rPr lang="en-US" sz="2000">
                <a:latin typeface="+mn-lt"/>
                <a:cs typeface="Segoe UI"/>
              </a:rPr>
              <a:t>Not everyone will be open to the options you want to provide. Listen to understand what support services might be the best fit. </a:t>
            </a:r>
          </a:p>
          <a:p>
            <a:pPr lvl="1">
              <a:lnSpc>
                <a:spcPct val="150000"/>
              </a:lnSpc>
            </a:pPr>
            <a:r>
              <a:rPr lang="en-US" sz="2000">
                <a:latin typeface="+mn-lt"/>
                <a:cs typeface="Segoe UI"/>
              </a:rPr>
              <a:t>Voice and choice matter.</a:t>
            </a:r>
          </a:p>
          <a:p>
            <a:pPr lvl="1"/>
            <a:endParaRPr lang="en-US"/>
          </a:p>
        </p:txBody>
      </p:sp>
      <p:pic>
        <p:nvPicPr>
          <p:cNvPr id="5" name="Picture 4">
            <a:extLst>
              <a:ext uri="{FF2B5EF4-FFF2-40B4-BE49-F238E27FC236}">
                <a16:creationId xmlns:a16="http://schemas.microsoft.com/office/drawing/2014/main" id="{93D74E60-65EF-653A-64F0-6E4E99116E1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99013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D05D-FFA4-4542-3624-6F1DDD8C0AAF}"/>
              </a:ext>
            </a:extLst>
          </p:cNvPr>
          <p:cNvSpPr>
            <a:spLocks noGrp="1"/>
          </p:cNvSpPr>
          <p:nvPr>
            <p:ph type="title"/>
          </p:nvPr>
        </p:nvSpPr>
        <p:spPr>
          <a:xfrm>
            <a:off x="199456" y="-272122"/>
            <a:ext cx="11789228" cy="1325563"/>
          </a:xfrm>
        </p:spPr>
        <p:txBody>
          <a:bodyPr>
            <a:normAutofit/>
          </a:bodyPr>
          <a:lstStyle/>
          <a:p>
            <a:pPr algn="ctr"/>
            <a:r>
              <a:rPr lang="en-US" sz="4000" b="1">
                <a:solidFill>
                  <a:srgbClr val="2D6E8D"/>
                </a:solidFill>
              </a:rPr>
              <a:t>Key Takeaways for Effective Follow-Up Care</a:t>
            </a:r>
            <a:endParaRPr lang="en-US" sz="4000" b="1">
              <a:solidFill>
                <a:srgbClr val="2D6E8D"/>
              </a:solidFill>
              <a:cs typeface="Arial"/>
            </a:endParaRPr>
          </a:p>
        </p:txBody>
      </p:sp>
      <p:graphicFrame>
        <p:nvGraphicFramePr>
          <p:cNvPr id="4" name="Diagram 3">
            <a:extLst>
              <a:ext uri="{FF2B5EF4-FFF2-40B4-BE49-F238E27FC236}">
                <a16:creationId xmlns:a16="http://schemas.microsoft.com/office/drawing/2014/main" id="{EF02EC0B-BB74-9A3B-3628-D37EA1B689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7400436"/>
              </p:ext>
            </p:extLst>
          </p:nvPr>
        </p:nvGraphicFramePr>
        <p:xfrm>
          <a:off x="926871" y="724277"/>
          <a:ext cx="10625351" cy="600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ECB229E3-DD47-E2F6-95D1-42003DF83794}"/>
              </a:ext>
              <a:ext uri="{C183D7F6-B498-43B3-948B-1728B52AA6E4}">
                <adec:decorative xmlns:adec="http://schemas.microsoft.com/office/drawing/2017/decorative" val="1"/>
              </a:ext>
            </a:extLst>
          </p:cNvPr>
          <p:cNvSpPr/>
          <p:nvPr/>
        </p:nvSpPr>
        <p:spPr>
          <a:xfrm>
            <a:off x="1956238" y="947664"/>
            <a:ext cx="1744842" cy="1478327"/>
          </a:xfrm>
          <a:prstGeom prst="ellipse">
            <a:avLst/>
          </a:prstGeom>
          <a:solidFill>
            <a:schemeClr val="accent2"/>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sp>
        <p:nvSpPr>
          <p:cNvPr id="8" name="Oval 6">
            <a:extLst>
              <a:ext uri="{FF2B5EF4-FFF2-40B4-BE49-F238E27FC236}">
                <a16:creationId xmlns:a16="http://schemas.microsoft.com/office/drawing/2014/main" id="{C2633ADA-F357-B1A5-114B-7292A0E6C8EB}"/>
              </a:ext>
            </a:extLst>
          </p:cNvPr>
          <p:cNvSpPr txBox="1"/>
          <p:nvPr/>
        </p:nvSpPr>
        <p:spPr>
          <a:xfrm>
            <a:off x="2018482" y="1181994"/>
            <a:ext cx="1532107" cy="10453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6292" tIns="12700" rIns="86292" bIns="1270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chemeClr val="bg1"/>
                </a:solidFill>
                <a:effectLst/>
                <a:uLnTx/>
                <a:uFillTx/>
                <a:ea typeface="Calibri"/>
                <a:cs typeface="Segoe UI" panose="020B0502040204020203" pitchFamily="34" charset="0"/>
              </a:rPr>
              <a:t>Reconnect</a:t>
            </a:r>
            <a:endParaRPr kumimoji="0" lang="en-US" sz="2000" b="1" i="0" u="none" strike="noStrike" kern="1200" cap="none" spc="0" normalizeH="0" baseline="0" noProof="0">
              <a:ln>
                <a:noFill/>
              </a:ln>
              <a:solidFill>
                <a:schemeClr val="bg1"/>
              </a:solidFill>
              <a:effectLst/>
              <a:uLnTx/>
              <a:uFillTx/>
              <a:cs typeface="Segoe UI" panose="020B0502040204020203" pitchFamily="34" charset="0"/>
            </a:endParaRPr>
          </a:p>
        </p:txBody>
      </p:sp>
      <p:sp>
        <p:nvSpPr>
          <p:cNvPr id="9" name="Oval 8">
            <a:extLst>
              <a:ext uri="{FF2B5EF4-FFF2-40B4-BE49-F238E27FC236}">
                <a16:creationId xmlns:a16="http://schemas.microsoft.com/office/drawing/2014/main" id="{A865D609-07BA-F214-821B-9A021EA986B9}"/>
              </a:ext>
              <a:ext uri="{C183D7F6-B498-43B3-948B-1728B52AA6E4}">
                <adec:decorative xmlns:adec="http://schemas.microsoft.com/office/drawing/2017/decorative" val="1"/>
              </a:ext>
            </a:extLst>
          </p:cNvPr>
          <p:cNvSpPr/>
          <p:nvPr/>
        </p:nvSpPr>
        <p:spPr>
          <a:xfrm>
            <a:off x="5325445" y="950593"/>
            <a:ext cx="1744842" cy="1478327"/>
          </a:xfrm>
          <a:prstGeom prst="ellipse">
            <a:avLst/>
          </a:prstGeom>
          <a:solidFill>
            <a:schemeClr val="accent2"/>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sp>
        <p:nvSpPr>
          <p:cNvPr id="10" name="Oval 6">
            <a:extLst>
              <a:ext uri="{FF2B5EF4-FFF2-40B4-BE49-F238E27FC236}">
                <a16:creationId xmlns:a16="http://schemas.microsoft.com/office/drawing/2014/main" id="{CDFBB35C-E383-9B32-604E-D89674802BCD}"/>
              </a:ext>
            </a:extLst>
          </p:cNvPr>
          <p:cNvSpPr txBox="1"/>
          <p:nvPr/>
        </p:nvSpPr>
        <p:spPr>
          <a:xfrm>
            <a:off x="5429979" y="1184923"/>
            <a:ext cx="1484797" cy="10453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6292" tIns="12700" rIns="86292" bIns="1270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chemeClr val="bg1"/>
                </a:solidFill>
                <a:effectLst/>
                <a:uLnTx/>
                <a:uFillTx/>
                <a:ea typeface="Calibri"/>
                <a:cs typeface="Segoe UI" panose="020B0502040204020203" pitchFamily="34" charset="0"/>
              </a:rPr>
              <a:t>Recap</a:t>
            </a:r>
            <a:endParaRPr kumimoji="0" lang="en-US" sz="2000" b="1" i="0" u="none" strike="noStrike" kern="1200" cap="none" spc="0" normalizeH="0" baseline="0" noProof="0">
              <a:ln>
                <a:noFill/>
              </a:ln>
              <a:solidFill>
                <a:schemeClr val="bg1"/>
              </a:solidFill>
              <a:effectLst/>
              <a:uLnTx/>
              <a:uFillTx/>
              <a:cs typeface="Segoe UI" panose="020B0502040204020203" pitchFamily="34" charset="0"/>
            </a:endParaRPr>
          </a:p>
        </p:txBody>
      </p:sp>
      <p:sp>
        <p:nvSpPr>
          <p:cNvPr id="12" name="Oval 11">
            <a:extLst>
              <a:ext uri="{FF2B5EF4-FFF2-40B4-BE49-F238E27FC236}">
                <a16:creationId xmlns:a16="http://schemas.microsoft.com/office/drawing/2014/main" id="{02BD97C7-04BE-F5BD-8311-A223AED7A804}"/>
              </a:ext>
              <a:ext uri="{C183D7F6-B498-43B3-948B-1728B52AA6E4}">
                <adec:decorative xmlns:adec="http://schemas.microsoft.com/office/drawing/2017/decorative" val="1"/>
              </a:ext>
            </a:extLst>
          </p:cNvPr>
          <p:cNvSpPr/>
          <p:nvPr/>
        </p:nvSpPr>
        <p:spPr>
          <a:xfrm>
            <a:off x="8804375" y="947664"/>
            <a:ext cx="1744842" cy="1478327"/>
          </a:xfrm>
          <a:prstGeom prst="ellipse">
            <a:avLst/>
          </a:prstGeom>
          <a:solidFill>
            <a:schemeClr val="accent2"/>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E1EC"/>
              </a:solidFill>
              <a:effectLst/>
              <a:uLnTx/>
              <a:uFillTx/>
              <a:latin typeface="Calibri" panose="020F0502020204030204"/>
              <a:ea typeface="+mn-ea"/>
              <a:cs typeface="+mn-cs"/>
            </a:endParaRPr>
          </a:p>
        </p:txBody>
      </p:sp>
      <p:sp>
        <p:nvSpPr>
          <p:cNvPr id="13" name="Oval 6">
            <a:extLst>
              <a:ext uri="{FF2B5EF4-FFF2-40B4-BE49-F238E27FC236}">
                <a16:creationId xmlns:a16="http://schemas.microsoft.com/office/drawing/2014/main" id="{51C64502-FFB4-0716-E0BE-6660407A735F}"/>
              </a:ext>
            </a:extLst>
          </p:cNvPr>
          <p:cNvSpPr txBox="1"/>
          <p:nvPr/>
        </p:nvSpPr>
        <p:spPr>
          <a:xfrm>
            <a:off x="8908909" y="1181994"/>
            <a:ext cx="1484797" cy="10453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6292" tIns="12700" rIns="86292" bIns="1270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chemeClr val="bg1"/>
                </a:solidFill>
                <a:effectLst/>
                <a:uLnTx/>
                <a:uFillTx/>
                <a:ea typeface="Calibri"/>
                <a:cs typeface="Segoe UI" panose="020B0502040204020203" pitchFamily="34" charset="0"/>
              </a:rPr>
              <a:t>Resource</a:t>
            </a:r>
            <a:endParaRPr kumimoji="0" lang="en-US" sz="2000" b="1" i="0" u="none" strike="noStrike" kern="1200" cap="none" spc="0" normalizeH="0" baseline="0" noProof="0">
              <a:ln>
                <a:noFill/>
              </a:ln>
              <a:solidFill>
                <a:schemeClr val="bg1"/>
              </a:solidFill>
              <a:effectLst/>
              <a:uLnTx/>
              <a:uFillTx/>
              <a:cs typeface="Segoe UI" panose="020B0502040204020203" pitchFamily="34" charset="0"/>
            </a:endParaRPr>
          </a:p>
        </p:txBody>
      </p:sp>
      <p:sp>
        <p:nvSpPr>
          <p:cNvPr id="3" name="TextBox 2">
            <a:extLst>
              <a:ext uri="{FF2B5EF4-FFF2-40B4-BE49-F238E27FC236}">
                <a16:creationId xmlns:a16="http://schemas.microsoft.com/office/drawing/2014/main" id="{BAD017C8-438D-B406-A7A4-77CFCC633F18}"/>
              </a:ext>
            </a:extLst>
          </p:cNvPr>
          <p:cNvSpPr txBox="1"/>
          <p:nvPr/>
        </p:nvSpPr>
        <p:spPr>
          <a:xfrm>
            <a:off x="1228079" y="2788875"/>
            <a:ext cx="3351343" cy="2554545"/>
          </a:xfrm>
          <a:prstGeom prst="rect">
            <a:avLst/>
          </a:prstGeom>
          <a:noFill/>
        </p:spPr>
        <p:txBody>
          <a:bodyPr wrap="square" lIns="91440" tIns="45720" rIns="91440" bIns="45720" rtlCol="0" anchor="t">
            <a:spAutoFit/>
          </a:bodyPr>
          <a:lstStyle/>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a:rPr>
              <a:t>Take the time to refresh the personalized</a:t>
            </a:r>
            <a:r>
              <a:rPr lang="en-US" sz="2000">
                <a:solidFill>
                  <a:schemeClr val="bg1"/>
                </a:solidFill>
                <a:ea typeface="Calibri"/>
                <a:cs typeface="Segoe UI Semibold"/>
              </a:rPr>
              <a:t>,</a:t>
            </a:r>
            <a:r>
              <a:rPr kumimoji="0" lang="en-US" sz="2000" b="0" i="0" u="none" strike="noStrike" cap="none" spc="0" normalizeH="0" baseline="0" noProof="0">
                <a:ln>
                  <a:noFill/>
                </a:ln>
                <a:solidFill>
                  <a:schemeClr val="bg1"/>
                </a:solidFill>
                <a:effectLst/>
                <a:uLnTx/>
                <a:uFillTx/>
                <a:ea typeface="Calibri"/>
                <a:cs typeface="Segoe UI Semibold"/>
              </a:rPr>
              <a:t> validating connections made during the first response, and set the tone for the follow-up connection.</a:t>
            </a:r>
            <a:endParaRPr lang="en-US" sz="2000" b="0">
              <a:solidFill>
                <a:schemeClr val="bg1"/>
              </a:solidFill>
              <a:cs typeface="Segoe UI Semibold"/>
            </a:endParaRPr>
          </a:p>
          <a:p>
            <a:endParaRPr lang="en-US" sz="2000"/>
          </a:p>
        </p:txBody>
      </p:sp>
      <p:sp>
        <p:nvSpPr>
          <p:cNvPr id="5" name="TextBox 4">
            <a:extLst>
              <a:ext uri="{FF2B5EF4-FFF2-40B4-BE49-F238E27FC236}">
                <a16:creationId xmlns:a16="http://schemas.microsoft.com/office/drawing/2014/main" id="{C5BA6957-5253-0C72-6401-EEEC8A2D45DF}"/>
              </a:ext>
            </a:extLst>
          </p:cNvPr>
          <p:cNvSpPr txBox="1"/>
          <p:nvPr/>
        </p:nvSpPr>
        <p:spPr>
          <a:xfrm>
            <a:off x="4607653" y="2788875"/>
            <a:ext cx="3180426" cy="3477875"/>
          </a:xfrm>
          <a:prstGeom prst="rect">
            <a:avLst/>
          </a:prstGeom>
          <a:noFill/>
        </p:spPr>
        <p:txBody>
          <a:bodyPr wrap="square" lIns="91440" tIns="45720" rIns="91440" bIns="45720" rtlCol="0" anchor="t">
            <a:spAutoFit/>
          </a:bodyPr>
          <a:lstStyle/>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a:rPr>
              <a:t>With the person and their family, recap the experience</a:t>
            </a:r>
            <a:r>
              <a:rPr lang="en-US" sz="2000">
                <a:solidFill>
                  <a:schemeClr val="bg1"/>
                </a:solidFill>
                <a:ea typeface="Calibri"/>
                <a:cs typeface="Segoe UI Semibold"/>
              </a:rPr>
              <a:t>.</a:t>
            </a:r>
            <a:r>
              <a:rPr kumimoji="0" lang="en-US" sz="2000" b="0" i="0" u="none" strike="noStrike" cap="none" spc="0" normalizeH="0" baseline="0" noProof="0">
                <a:ln>
                  <a:noFill/>
                </a:ln>
                <a:solidFill>
                  <a:schemeClr val="bg1"/>
                </a:solidFill>
                <a:effectLst/>
                <a:uLnTx/>
                <a:uFillTx/>
                <a:ea typeface="Calibri"/>
                <a:cs typeface="Segoe UI Semibold"/>
              </a:rPr>
              <a:t> </a:t>
            </a:r>
            <a:r>
              <a:rPr lang="en-US" sz="2000">
                <a:solidFill>
                  <a:schemeClr val="bg1"/>
                </a:solidFill>
                <a:ea typeface="Calibri"/>
                <a:cs typeface="Segoe UI Semibold"/>
              </a:rPr>
              <a:t>Check-in</a:t>
            </a:r>
            <a:r>
              <a:rPr kumimoji="0" lang="en-US" sz="2000" b="0" i="0" u="none" strike="noStrike" cap="none" spc="0" normalizeH="0" baseline="0" noProof="0">
                <a:ln>
                  <a:noFill/>
                </a:ln>
                <a:solidFill>
                  <a:schemeClr val="bg1"/>
                </a:solidFill>
                <a:effectLst/>
                <a:uLnTx/>
                <a:uFillTx/>
                <a:ea typeface="Calibri"/>
                <a:cs typeface="Segoe UI Semibold"/>
              </a:rPr>
              <a:t> with each person to be sure your recap reflects their experiences.</a:t>
            </a:r>
          </a:p>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panose="020B0702040204020203" pitchFamily="34" charset="0"/>
              </a:rPr>
              <a:t>Talk about what has gone well and what could be better from each person's perspective.</a:t>
            </a:r>
          </a:p>
        </p:txBody>
      </p:sp>
      <p:sp>
        <p:nvSpPr>
          <p:cNvPr id="6" name="TextBox 5">
            <a:extLst>
              <a:ext uri="{FF2B5EF4-FFF2-40B4-BE49-F238E27FC236}">
                <a16:creationId xmlns:a16="http://schemas.microsoft.com/office/drawing/2014/main" id="{B33AD3AB-A349-5B20-7182-5CAD889EBC0E}"/>
              </a:ext>
            </a:extLst>
          </p:cNvPr>
          <p:cNvSpPr txBox="1"/>
          <p:nvPr/>
        </p:nvSpPr>
        <p:spPr>
          <a:xfrm>
            <a:off x="8061056" y="2788875"/>
            <a:ext cx="3003267" cy="3785652"/>
          </a:xfrm>
          <a:prstGeom prst="rect">
            <a:avLst/>
          </a:prstGeom>
          <a:noFill/>
        </p:spPr>
        <p:txBody>
          <a:bodyPr wrap="square" rtlCol="0">
            <a:spAutoFit/>
          </a:bodyPr>
          <a:lstStyle/>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panose="020B0702040204020203" pitchFamily="34" charset="0"/>
              </a:rPr>
              <a:t>What connections were useful/successful?</a:t>
            </a:r>
          </a:p>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panose="020B0702040204020203" pitchFamily="34" charset="0"/>
              </a:rPr>
              <a:t>Are different resources needed? Could CSC be useful?</a:t>
            </a:r>
          </a:p>
          <a:p>
            <a:pPr marL="342900" indent="-342900">
              <a:buClr>
                <a:schemeClr val="accent2"/>
              </a:buClr>
              <a:buFont typeface="Arial" panose="020B0604020202020204" pitchFamily="34" charset="0"/>
              <a:buChar char="»"/>
            </a:pPr>
            <a:r>
              <a:rPr kumimoji="0" lang="en-US" sz="2000" b="0" i="0" u="none" strike="noStrike" cap="none" spc="0" normalizeH="0" baseline="0" noProof="0">
                <a:ln>
                  <a:noFill/>
                </a:ln>
                <a:solidFill>
                  <a:schemeClr val="bg1"/>
                </a:solidFill>
                <a:effectLst/>
                <a:uLnTx/>
                <a:uFillTx/>
                <a:ea typeface="Calibri"/>
                <a:cs typeface="Segoe UI Semibold" panose="020B0702040204020203" pitchFamily="34" charset="0"/>
              </a:rPr>
              <a:t>What other actions, relational interactions, or daily strategies have been or might be helpful?</a:t>
            </a:r>
          </a:p>
        </p:txBody>
      </p:sp>
      <p:pic>
        <p:nvPicPr>
          <p:cNvPr id="22" name="Picture 21">
            <a:extLst>
              <a:ext uri="{FF2B5EF4-FFF2-40B4-BE49-F238E27FC236}">
                <a16:creationId xmlns:a16="http://schemas.microsoft.com/office/drawing/2014/main" id="{FBB8CCF4-307C-66CC-F9A1-62E10D136868}"/>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320313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F28F-5357-8CC3-177D-DB60903E45E8}"/>
              </a:ext>
            </a:extLst>
          </p:cNvPr>
          <p:cNvSpPr>
            <a:spLocks noGrp="1"/>
          </p:cNvSpPr>
          <p:nvPr>
            <p:ph type="title"/>
          </p:nvPr>
        </p:nvSpPr>
        <p:spPr>
          <a:xfrm>
            <a:off x="577238" y="371475"/>
            <a:ext cx="5253623" cy="1674608"/>
          </a:xfrm>
        </p:spPr>
        <p:txBody>
          <a:bodyPr anchor="b">
            <a:noAutofit/>
          </a:bodyPr>
          <a:lstStyle/>
          <a:p>
            <a:pPr algn="ctr"/>
            <a:r>
              <a:rPr lang="en-US" sz="4000" b="1">
                <a:solidFill>
                  <a:srgbClr val="2D6E8D"/>
                </a:solidFill>
                <a:latin typeface="Arial" panose="020B0604020202020204" pitchFamily="34" charset="0"/>
                <a:cs typeface="Arial" panose="020B0604020202020204" pitchFamily="34" charset="0"/>
              </a:rPr>
              <a:t>Psychosis is Unique for Everyone, and Recovery is Too. </a:t>
            </a:r>
          </a:p>
        </p:txBody>
      </p:sp>
      <p:sp>
        <p:nvSpPr>
          <p:cNvPr id="3" name="Content Placeholder 2">
            <a:extLst>
              <a:ext uri="{FF2B5EF4-FFF2-40B4-BE49-F238E27FC236}">
                <a16:creationId xmlns:a16="http://schemas.microsoft.com/office/drawing/2014/main" id="{39351EF4-F732-E7DF-DF9D-57DEFEF9AC6A}"/>
              </a:ext>
            </a:extLst>
          </p:cNvPr>
          <p:cNvSpPr>
            <a:spLocks noGrp="1"/>
          </p:cNvSpPr>
          <p:nvPr>
            <p:ph idx="1"/>
          </p:nvPr>
        </p:nvSpPr>
        <p:spPr>
          <a:xfrm>
            <a:off x="267203" y="2184401"/>
            <a:ext cx="5553075" cy="4238624"/>
          </a:xfrm>
        </p:spPr>
        <p:txBody>
          <a:bodyPr vert="horz" lIns="91440" tIns="45720" rIns="91440" bIns="45720" rtlCol="0" anchor="t">
            <a:normAutofit/>
          </a:bodyPr>
          <a:lstStyle/>
          <a:p>
            <a:pPr>
              <a:buClr>
                <a:srgbClr val="E47225"/>
              </a:buClr>
              <a:buSzPct val="120000"/>
              <a:buFont typeface="Segoe UI" panose="020B0502040204020203" pitchFamily="34" charset="0"/>
              <a:buChar char="»"/>
            </a:pPr>
            <a:r>
              <a:rPr lang="en-US" sz="2000">
                <a:solidFill>
                  <a:srgbClr val="000000"/>
                </a:solidFill>
                <a:latin typeface="Arial" panose="020B0604020202020204" pitchFamily="34" charset="0"/>
                <a:cs typeface="Arial" panose="020B0604020202020204" pitchFamily="34" charset="0"/>
              </a:rPr>
              <a:t>It is important to adjust care to meet an individual's needs. Having a comprehensive assessment is an important first step.</a:t>
            </a:r>
          </a:p>
          <a:p>
            <a:pPr>
              <a:buClr>
                <a:srgbClr val="E47225"/>
              </a:buClr>
              <a:buSzPct val="120000"/>
              <a:buFont typeface="Segoe UI" panose="020B0502040204020203" pitchFamily="34" charset="0"/>
              <a:buChar char="»"/>
            </a:pPr>
            <a:r>
              <a:rPr lang="en-US" sz="2000">
                <a:solidFill>
                  <a:srgbClr val="000000"/>
                </a:solidFill>
                <a:latin typeface="Arial" panose="020B0604020202020204" pitchFamily="34" charset="0"/>
                <a:cs typeface="Arial" panose="020B0604020202020204" pitchFamily="34" charset="0"/>
              </a:rPr>
              <a:t>Common treatments/interventions may include the following: </a:t>
            </a:r>
          </a:p>
          <a:p>
            <a:pPr lvl="1">
              <a:buClr>
                <a:srgbClr val="E47225"/>
              </a:buClr>
            </a:pPr>
            <a:r>
              <a:rPr lang="en-US" sz="2000">
                <a:solidFill>
                  <a:srgbClr val="000000"/>
                </a:solidFill>
                <a:latin typeface="Arial" panose="020B0604020202020204" pitchFamily="34" charset="0"/>
                <a:cs typeface="Arial" panose="020B0604020202020204" pitchFamily="34" charset="0"/>
              </a:rPr>
              <a:t>Therapy </a:t>
            </a:r>
          </a:p>
          <a:p>
            <a:pPr lvl="2">
              <a:buClr>
                <a:srgbClr val="E47225"/>
              </a:buClr>
            </a:pPr>
            <a:r>
              <a:rPr lang="en-US">
                <a:solidFill>
                  <a:srgbClr val="000000"/>
                </a:solidFill>
                <a:latin typeface="Arial" panose="020B0604020202020204" pitchFamily="34" charset="0"/>
                <a:cs typeface="Arial" panose="020B0604020202020204" pitchFamily="34" charset="0"/>
              </a:rPr>
              <a:t>Integrating families into therapy</a:t>
            </a:r>
          </a:p>
          <a:p>
            <a:pPr lvl="1">
              <a:buClr>
                <a:srgbClr val="E47225"/>
              </a:buClr>
            </a:pPr>
            <a:r>
              <a:rPr lang="en-US" sz="2000">
                <a:solidFill>
                  <a:srgbClr val="000000"/>
                </a:solidFill>
                <a:latin typeface="Arial" panose="020B0604020202020204" pitchFamily="34" charset="0"/>
                <a:cs typeface="Arial" panose="020B0604020202020204" pitchFamily="34" charset="0"/>
              </a:rPr>
              <a:t>Medication management</a:t>
            </a:r>
          </a:p>
          <a:p>
            <a:pPr lvl="1">
              <a:spcBef>
                <a:spcPts val="375"/>
              </a:spcBef>
              <a:spcAft>
                <a:spcPct val="0"/>
              </a:spcAft>
              <a:buClr>
                <a:srgbClr val="E47225"/>
              </a:buClr>
            </a:pPr>
            <a:r>
              <a:rPr lang="en-US" sz="2000">
                <a:solidFill>
                  <a:srgbClr val="000000"/>
                </a:solidFill>
                <a:latin typeface="Arial" panose="020B0604020202020204" pitchFamily="34" charset="0"/>
                <a:cs typeface="Arial" panose="020B0604020202020204" pitchFamily="34" charset="0"/>
              </a:rPr>
              <a:t>Substance use management</a:t>
            </a:r>
          </a:p>
          <a:p>
            <a:pPr lvl="1">
              <a:spcBef>
                <a:spcPts val="375"/>
              </a:spcBef>
              <a:spcAft>
                <a:spcPct val="0"/>
              </a:spcAft>
              <a:buClr>
                <a:srgbClr val="E47225"/>
              </a:buClr>
            </a:pPr>
            <a:r>
              <a:rPr lang="en-US" sz="2000">
                <a:solidFill>
                  <a:srgbClr val="000000"/>
                </a:solidFill>
                <a:latin typeface="Arial" panose="020B0604020202020204" pitchFamily="34" charset="0"/>
                <a:cs typeface="Arial" panose="020B0604020202020204" pitchFamily="34" charset="0"/>
              </a:rPr>
              <a:t>Supported education/employment</a:t>
            </a:r>
          </a:p>
          <a:p>
            <a:pPr lvl="1">
              <a:spcBef>
                <a:spcPts val="375"/>
              </a:spcBef>
              <a:spcAft>
                <a:spcPct val="0"/>
              </a:spcAft>
              <a:buClr>
                <a:srgbClr val="E47225"/>
              </a:buClr>
            </a:pPr>
            <a:r>
              <a:rPr lang="en-US" sz="2000">
                <a:solidFill>
                  <a:srgbClr val="000000"/>
                </a:solidFill>
                <a:latin typeface="Arial" panose="020B0604020202020204" pitchFamily="34" charset="0"/>
                <a:cs typeface="Arial" panose="020B0604020202020204" pitchFamily="34" charset="0"/>
              </a:rPr>
              <a:t>Cognitive remediation</a:t>
            </a:r>
          </a:p>
          <a:p>
            <a:pPr lvl="1">
              <a:spcBef>
                <a:spcPts val="375"/>
              </a:spcBef>
              <a:spcAft>
                <a:spcPct val="0"/>
              </a:spcAft>
              <a:buClr>
                <a:srgbClr val="E47225"/>
              </a:buClr>
            </a:pPr>
            <a:r>
              <a:rPr lang="en-US" sz="2000">
                <a:solidFill>
                  <a:srgbClr val="000000"/>
                </a:solidFill>
                <a:latin typeface="Arial" panose="020B0604020202020204" pitchFamily="34" charset="0"/>
                <a:cs typeface="Arial" panose="020B0604020202020204" pitchFamily="34" charset="0"/>
              </a:rPr>
              <a:t>Skills training</a:t>
            </a:r>
          </a:p>
          <a:p>
            <a:pPr lvl="1">
              <a:spcBef>
                <a:spcPts val="375"/>
              </a:spcBef>
              <a:spcAft>
                <a:spcPct val="0"/>
              </a:spcAft>
              <a:buClr>
                <a:srgbClr val="E47225"/>
              </a:buClr>
            </a:pPr>
            <a:r>
              <a:rPr lang="en-US" sz="2000">
                <a:solidFill>
                  <a:srgbClr val="000000"/>
                </a:solidFill>
                <a:latin typeface="Arial" panose="020B0604020202020204" pitchFamily="34" charset="0"/>
                <a:cs typeface="Arial" panose="020B0604020202020204" pitchFamily="34" charset="0"/>
              </a:rPr>
              <a:t>Peer/family support</a:t>
            </a:r>
          </a:p>
        </p:txBody>
      </p:sp>
      <p:pic>
        <p:nvPicPr>
          <p:cNvPr id="5" name="Picture 4" descr="Colorful pencils in a row to form a graph">
            <a:extLst>
              <a:ext uri="{FF2B5EF4-FFF2-40B4-BE49-F238E27FC236}">
                <a16:creationId xmlns:a16="http://schemas.microsoft.com/office/drawing/2014/main" id="{7F77FDD1-2BD9-40E7-12FA-E807B3D3DE57}"/>
              </a:ext>
            </a:extLst>
          </p:cNvPr>
          <p:cNvPicPr>
            <a:picLocks noChangeAspect="1"/>
          </p:cNvPicPr>
          <p:nvPr/>
        </p:nvPicPr>
        <p:blipFill>
          <a:blip r:embed="rId3" cstate="print">
            <a:extLst>
              <a:ext uri="{28A0092B-C50C-407E-A947-70E740481C1C}">
                <a14:useLocalDpi xmlns:a14="http://schemas.microsoft.com/office/drawing/2010/main" val="0"/>
              </a:ext>
            </a:extLst>
          </a:blip>
          <a:srcRect l="17213" r="21675" b="-1"/>
          <a:stretch/>
        </p:blipFill>
        <p:spPr>
          <a:xfrm>
            <a:off x="6096000" y="10"/>
            <a:ext cx="6095999" cy="6857990"/>
          </a:xfrm>
          <a:prstGeom prst="rect">
            <a:avLst/>
          </a:prstGeom>
        </p:spPr>
      </p:pic>
      <p:pic>
        <p:nvPicPr>
          <p:cNvPr id="6" name="Picture 5">
            <a:extLst>
              <a:ext uri="{FF2B5EF4-FFF2-40B4-BE49-F238E27FC236}">
                <a16:creationId xmlns:a16="http://schemas.microsoft.com/office/drawing/2014/main" id="{5186D5DB-2C18-01DB-4E4F-93C431DE5BDE}"/>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000595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urful carved figures of humans">
            <a:extLst>
              <a:ext uri="{FF2B5EF4-FFF2-40B4-BE49-F238E27FC236}">
                <a16:creationId xmlns:a16="http://schemas.microsoft.com/office/drawing/2014/main" id="{658CFC71-715E-AF76-0F99-97878B337795}"/>
              </a:ext>
            </a:extLst>
          </p:cNvPr>
          <p:cNvPicPr>
            <a:picLocks noChangeAspect="1"/>
          </p:cNvPicPr>
          <p:nvPr/>
        </p:nvPicPr>
        <p:blipFill rotWithShape="1">
          <a:blip r:embed="rId3">
            <a:alphaModFix/>
          </a:blip>
          <a:srcRect t="21053"/>
          <a:stretch/>
        </p:blipFill>
        <p:spPr>
          <a:xfrm>
            <a:off x="20" y="10"/>
            <a:ext cx="12191979" cy="6857990"/>
          </a:xfrm>
          <a:prstGeom prst="rect">
            <a:avLst/>
          </a:prstGeom>
        </p:spPr>
      </p:pic>
      <p:sp>
        <p:nvSpPr>
          <p:cNvPr id="2" name="Title 1">
            <a:extLst>
              <a:ext uri="{FF2B5EF4-FFF2-40B4-BE49-F238E27FC236}">
                <a16:creationId xmlns:a16="http://schemas.microsoft.com/office/drawing/2014/main" id="{C45EDE17-6F30-2009-CE08-65B9722C300B}"/>
              </a:ext>
            </a:extLst>
          </p:cNvPr>
          <p:cNvSpPr>
            <a:spLocks noGrp="1"/>
          </p:cNvSpPr>
          <p:nvPr>
            <p:ph type="title"/>
          </p:nvPr>
        </p:nvSpPr>
        <p:spPr>
          <a:xfrm>
            <a:off x="761999" y="527834"/>
            <a:ext cx="10791825" cy="1520987"/>
          </a:xfrm>
        </p:spPr>
        <p:txBody>
          <a:bodyPr vert="horz" lIns="91440" tIns="45720" rIns="91440" bIns="45720" rtlCol="0" anchor="t">
            <a:normAutofit/>
          </a:bodyPr>
          <a:lstStyle/>
          <a:p>
            <a:pPr algn="ctr"/>
            <a:r>
              <a:rPr lang="en-US" sz="4000" b="1">
                <a:solidFill>
                  <a:srgbClr val="2D6E8D"/>
                </a:solidFill>
                <a:latin typeface="Segoe UI" panose="020B0502040204020203" pitchFamily="34" charset="0"/>
                <a:cs typeface="Segoe UI" panose="020B0502040204020203" pitchFamily="34" charset="0"/>
              </a:rPr>
              <a:t>Everyone’s Experience is Unique. </a:t>
            </a:r>
            <a:br>
              <a:rPr lang="en-US" sz="4000" b="1">
                <a:solidFill>
                  <a:srgbClr val="2D6E8D"/>
                </a:solidFill>
                <a:latin typeface="Segoe UI" panose="020B0502040204020203" pitchFamily="34" charset="0"/>
                <a:cs typeface="Segoe UI" panose="020B0502040204020203" pitchFamily="34" charset="0"/>
              </a:rPr>
            </a:br>
            <a:r>
              <a:rPr lang="en-US" sz="4000" b="1">
                <a:solidFill>
                  <a:srgbClr val="2D6E8D"/>
                </a:solidFill>
                <a:latin typeface="Segoe UI" panose="020B0502040204020203" pitchFamily="34" charset="0"/>
                <a:cs typeface="Segoe UI" panose="020B0502040204020203" pitchFamily="34" charset="0"/>
              </a:rPr>
              <a:t>The Most Important Thing is to Listen.</a:t>
            </a:r>
          </a:p>
        </p:txBody>
      </p:sp>
      <p:pic>
        <p:nvPicPr>
          <p:cNvPr id="5" name="Picture 4">
            <a:extLst>
              <a:ext uri="{FF2B5EF4-FFF2-40B4-BE49-F238E27FC236}">
                <a16:creationId xmlns:a16="http://schemas.microsoft.com/office/drawing/2014/main" id="{3D71A02D-CC83-3E0D-0F4B-0BDCBA8F04D4}"/>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044655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8CEBCB2-D287-408D-77CF-94E8060D7262}"/>
              </a:ext>
            </a:extLst>
          </p:cNvPr>
          <p:cNvSpPr>
            <a:spLocks noGrp="1"/>
          </p:cNvSpPr>
          <p:nvPr>
            <p:ph type="title" idx="4294967295"/>
          </p:nvPr>
        </p:nvSpPr>
        <p:spPr>
          <a:xfrm>
            <a:off x="5765800" y="342900"/>
            <a:ext cx="5930900" cy="6019800"/>
          </a:xfrm>
          <a:prstGeom prst="rect">
            <a:avLst/>
          </a:prstGeom>
          <a:solidFill>
            <a:schemeClr val="bg1"/>
          </a:solidFill>
          <a:ln w="9525">
            <a:noFill/>
            <a:prstDash/>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N" sz="4000" b="1" i="0" u="none" strike="noStrike" kern="1200" cap="none" spc="0" normalizeH="0" baseline="0" noProof="0" dirty="0">
                <a:ln>
                  <a:noFill/>
                </a:ln>
                <a:solidFill>
                  <a:srgbClr val="2D6E8D"/>
                </a:solidFill>
                <a:effectLst/>
                <a:uLnTx/>
                <a:uFillTx/>
                <a:latin typeface="+mn-lt"/>
                <a:ea typeface="+mn-ea"/>
                <a:cs typeface="+mn-cs"/>
              </a:rPr>
              <a:t>Questions?</a:t>
            </a:r>
            <a:endParaRPr kumimoji="0" lang="en-IN" sz="4000" b="1" i="0" u="none" strike="noStrike" kern="1200" cap="none" spc="0" normalizeH="0" baseline="0" noProof="0" dirty="0">
              <a:ln>
                <a:noFill/>
              </a:ln>
              <a:solidFill>
                <a:srgbClr val="2D6E8D"/>
              </a:solidFill>
              <a:effectLst/>
              <a:uLnTx/>
              <a:uFillTx/>
              <a:latin typeface="+mn-lt"/>
              <a:ea typeface="+mn-ea"/>
              <a:cs typeface="Arial"/>
            </a:endParaRPr>
          </a:p>
        </p:txBody>
      </p:sp>
      <p:pic>
        <p:nvPicPr>
          <p:cNvPr id="15" name="Picture Placeholder 14" descr="The sunset over a poppy field">
            <a:extLst>
              <a:ext uri="{FF2B5EF4-FFF2-40B4-BE49-F238E27FC236}">
                <a16:creationId xmlns:a16="http://schemas.microsoft.com/office/drawing/2014/main" id="{250151D3-FE9B-0B29-EEBA-C1B360EDDE51}"/>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15806" r="15806"/>
          <a:stretch/>
        </p:blipFill>
        <p:spPr/>
      </p:pic>
      <p:pic>
        <p:nvPicPr>
          <p:cNvPr id="4" name="Picture 3">
            <a:extLst>
              <a:ext uri="{FF2B5EF4-FFF2-40B4-BE49-F238E27FC236}">
                <a16:creationId xmlns:a16="http://schemas.microsoft.com/office/drawing/2014/main" id="{CEE48AA5-E166-7304-F10E-ABAF11C540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61834" y="6362700"/>
            <a:ext cx="777729" cy="361055"/>
          </a:xfrm>
          <a:prstGeom prst="rect">
            <a:avLst/>
          </a:prstGeom>
        </p:spPr>
      </p:pic>
    </p:spTree>
    <p:custDataLst>
      <p:tags r:id="rId1"/>
    </p:custDataLst>
    <p:extLst>
      <p:ext uri="{BB962C8B-B14F-4D97-AF65-F5344CB8AC3E}">
        <p14:creationId xmlns:p14="http://schemas.microsoft.com/office/powerpoint/2010/main" val="2539918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17C359-746A-C32D-F38D-C2C21D7DD9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07842" y="2549975"/>
            <a:ext cx="1751317" cy="813036"/>
          </a:xfrm>
          <a:prstGeom prst="rect">
            <a:avLst/>
          </a:prstGeom>
        </p:spPr>
      </p:pic>
      <p:sp>
        <p:nvSpPr>
          <p:cNvPr id="3" name="Title 2">
            <a:extLst>
              <a:ext uri="{FF2B5EF4-FFF2-40B4-BE49-F238E27FC236}">
                <a16:creationId xmlns:a16="http://schemas.microsoft.com/office/drawing/2014/main" id="{8812380C-4DD1-43F5-8FF4-DEEE504C4417}"/>
              </a:ext>
            </a:extLst>
          </p:cNvPr>
          <p:cNvSpPr>
            <a:spLocks noGrp="1"/>
          </p:cNvSpPr>
          <p:nvPr>
            <p:ph type="title" idx="4294967295"/>
          </p:nvPr>
        </p:nvSpPr>
        <p:spPr>
          <a:xfrm>
            <a:off x="495300" y="-1325563"/>
            <a:ext cx="11201400" cy="1325563"/>
          </a:xfrm>
        </p:spPr>
        <p:txBody>
          <a:bodyPr vert="horz" lIns="91440" tIns="45720" rIns="91440" bIns="45720" rtlCol="0" anchor="b">
            <a:normAutofit/>
          </a:bodyPr>
          <a:lstStyle/>
          <a:p>
            <a:r>
              <a:rPr lang="en-US" dirty="0"/>
              <a:t>Thank you!</a:t>
            </a:r>
          </a:p>
        </p:txBody>
      </p:sp>
    </p:spTree>
    <p:custDataLst>
      <p:tags r:id="rId1"/>
    </p:custDataLst>
    <p:extLst>
      <p:ext uri="{BB962C8B-B14F-4D97-AF65-F5344CB8AC3E}">
        <p14:creationId xmlns:p14="http://schemas.microsoft.com/office/powerpoint/2010/main" val="3285278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11E115-3B28-D94F-291A-2C38673211C2}"/>
              </a:ext>
            </a:extLst>
          </p:cNvPr>
          <p:cNvSpPr>
            <a:spLocks noGrp="1"/>
          </p:cNvSpPr>
          <p:nvPr>
            <p:ph type="title" idx="4294967295"/>
          </p:nvPr>
        </p:nvSpPr>
        <p:spPr>
          <a:xfrm>
            <a:off x="0" y="238125"/>
            <a:ext cx="12192000"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4000" b="1" i="0" u="none" strike="noStrike" kern="1200" cap="none" spc="0" normalizeH="0" baseline="0" noProof="0" dirty="0">
                <a:ln>
                  <a:noFill/>
                </a:ln>
                <a:solidFill>
                  <a:srgbClr val="2D6E8D"/>
                </a:solidFill>
                <a:effectLst/>
                <a:uLnTx/>
                <a:uFillTx/>
                <a:latin typeface="Arial" panose="020B0604020202020204" pitchFamily="34" charset="0"/>
                <a:ea typeface="+mn-ea"/>
                <a:cs typeface="Arial" panose="020B0604020202020204" pitchFamily="34" charset="0"/>
              </a:rPr>
              <a:t>Today’s EPI-CAL Presenters</a:t>
            </a:r>
          </a:p>
        </p:txBody>
      </p:sp>
      <p:sp>
        <p:nvSpPr>
          <p:cNvPr id="7" name="Text Placeholder 6">
            <a:extLst>
              <a:ext uri="{FF2B5EF4-FFF2-40B4-BE49-F238E27FC236}">
                <a16:creationId xmlns:a16="http://schemas.microsoft.com/office/drawing/2014/main" id="{D9F7D52B-A505-AF25-1B90-9E2BF6455C37}"/>
              </a:ext>
            </a:extLst>
          </p:cNvPr>
          <p:cNvSpPr>
            <a:spLocks noGrp="1"/>
          </p:cNvSpPr>
          <p:nvPr>
            <p:ph type="body" sz="quarter" idx="4294967295"/>
          </p:nvPr>
        </p:nvSpPr>
        <p:spPr>
          <a:xfrm>
            <a:off x="475391" y="4047817"/>
            <a:ext cx="5709652" cy="755650"/>
          </a:xfrm>
        </p:spPr>
        <p:txBody>
          <a:bodyPr vert="horz" lIns="91440" tIns="45720" rIns="91440" bIns="45720" rtlCol="0" anchor="t">
            <a:noAutofit/>
          </a:bodyPr>
          <a:lstStyle/>
          <a:p>
            <a:pPr marL="0" indent="0" algn="ctr">
              <a:buNone/>
            </a:pPr>
            <a:r>
              <a:rPr lang="en-IN" sz="2000" b="1">
                <a:latin typeface="Arial" panose="020B0604020202020204" pitchFamily="34" charset="0"/>
                <a:cs typeface="Arial" panose="020B0604020202020204" pitchFamily="34" charset="0"/>
              </a:rPr>
              <a:t>Apurva Bhatt, MD​​ (she/her/Dr.)</a:t>
            </a:r>
          </a:p>
          <a:p>
            <a:pPr marL="0" indent="0" algn="ctr">
              <a:buNone/>
            </a:pPr>
            <a:r>
              <a:rPr lang="en-IN" sz="2000" b="0">
                <a:latin typeface="Arial"/>
                <a:cs typeface="Arial"/>
              </a:rPr>
              <a:t>Clinical Assistant Professor</a:t>
            </a:r>
            <a:r>
              <a:rPr lang="en-IN" sz="2000">
                <a:latin typeface="Arial"/>
                <a:cs typeface="Arial"/>
              </a:rPr>
              <a:t>                           </a:t>
            </a:r>
            <a:r>
              <a:rPr lang="en-IN" sz="2000" b="0">
                <a:latin typeface="Arial"/>
                <a:cs typeface="Arial"/>
              </a:rPr>
              <a:t>Stanford </a:t>
            </a:r>
            <a:r>
              <a:rPr lang="en-IN" sz="2000">
                <a:latin typeface="Arial"/>
                <a:cs typeface="Arial"/>
              </a:rPr>
              <a:t>University                                   Department</a:t>
            </a:r>
            <a:r>
              <a:rPr lang="en-IN" sz="2000" b="0">
                <a:latin typeface="Arial"/>
                <a:cs typeface="Arial"/>
              </a:rPr>
              <a:t> of Psychiatry​​ &amp; </a:t>
            </a:r>
            <a:r>
              <a:rPr lang="en-IN" sz="2000" b="0" err="1">
                <a:latin typeface="Arial"/>
                <a:cs typeface="Arial"/>
              </a:rPr>
              <a:t>Behavioral</a:t>
            </a:r>
            <a:r>
              <a:rPr lang="en-IN" sz="2000" b="0">
                <a:latin typeface="Arial"/>
                <a:cs typeface="Arial"/>
              </a:rPr>
              <a:t> Sciences</a:t>
            </a:r>
            <a:r>
              <a:rPr lang="en-IN" sz="2000">
                <a:latin typeface="Arial"/>
                <a:cs typeface="Arial"/>
              </a:rPr>
              <a:t>   </a:t>
            </a:r>
            <a:r>
              <a:rPr lang="en-IN" sz="2000" b="0">
                <a:latin typeface="Arial"/>
                <a:cs typeface="Arial"/>
              </a:rPr>
              <a:t>Director, Stanford Child INSPIRE Clinic</a:t>
            </a:r>
            <a:r>
              <a:rPr lang="en-IN" sz="2000">
                <a:latin typeface="Arial"/>
                <a:cs typeface="Arial"/>
              </a:rPr>
              <a:t>             </a:t>
            </a:r>
            <a:br>
              <a:rPr lang="en-IN" sz="2000">
                <a:latin typeface="Arial"/>
                <a:cs typeface="Arial"/>
              </a:rPr>
            </a:br>
            <a:r>
              <a:rPr lang="en-IN" sz="2000" b="0">
                <a:latin typeface="Arial"/>
                <a:cs typeface="Arial"/>
              </a:rPr>
              <a:t>EPI-CAL TTA Psychiatric Provider Team Lead </a:t>
            </a:r>
          </a:p>
        </p:txBody>
      </p:sp>
      <p:sp>
        <p:nvSpPr>
          <p:cNvPr id="8" name="Text Placeholder 7">
            <a:extLst>
              <a:ext uri="{FF2B5EF4-FFF2-40B4-BE49-F238E27FC236}">
                <a16:creationId xmlns:a16="http://schemas.microsoft.com/office/drawing/2014/main" id="{B22DFC5F-6041-E56A-0357-5A3F02C7E05B}"/>
              </a:ext>
            </a:extLst>
          </p:cNvPr>
          <p:cNvSpPr>
            <a:spLocks noGrp="1"/>
          </p:cNvSpPr>
          <p:nvPr>
            <p:ph type="body" sz="quarter" idx="4294967295"/>
          </p:nvPr>
        </p:nvSpPr>
        <p:spPr>
          <a:xfrm>
            <a:off x="7080225" y="4047817"/>
            <a:ext cx="4146550" cy="755650"/>
          </a:xfrm>
        </p:spPr>
        <p:txBody>
          <a:bodyPr vert="horz" lIns="91440" tIns="45720" rIns="91440" bIns="45720" rtlCol="0" anchor="t">
            <a:noAutofit/>
          </a:bodyPr>
          <a:lstStyle/>
          <a:p>
            <a:pPr marL="0" indent="0" algn="ctr">
              <a:buNone/>
            </a:pPr>
            <a:r>
              <a:rPr lang="en-IN" sz="2000" b="1">
                <a:latin typeface="Arial" panose="020B0604020202020204" pitchFamily="34" charset="0"/>
                <a:cs typeface="Arial" panose="020B0604020202020204" pitchFamily="34" charset="0"/>
              </a:rPr>
              <a:t>Katherine Pierce, PhD (she/her/Dr.)</a:t>
            </a:r>
          </a:p>
          <a:p>
            <a:pPr marL="0" indent="0" algn="ctr">
              <a:buNone/>
            </a:pPr>
            <a:r>
              <a:rPr lang="en-IN" sz="2000" b="0">
                <a:latin typeface="Arial"/>
                <a:cs typeface="Arial"/>
              </a:rPr>
              <a:t>Staff Psychologist,</a:t>
            </a:r>
            <a:r>
              <a:rPr lang="en-IN" sz="2000">
                <a:latin typeface="Arial"/>
                <a:cs typeface="Arial"/>
              </a:rPr>
              <a:t>                            </a:t>
            </a:r>
            <a:r>
              <a:rPr lang="en-IN" sz="2000" b="0">
                <a:latin typeface="Arial"/>
                <a:cs typeface="Arial"/>
              </a:rPr>
              <a:t>UC Davis Department of Psychiatry and </a:t>
            </a:r>
            <a:r>
              <a:rPr lang="en-IN" sz="2000" b="0" err="1">
                <a:latin typeface="Arial"/>
                <a:cs typeface="Arial"/>
              </a:rPr>
              <a:t>Behavioral</a:t>
            </a:r>
            <a:r>
              <a:rPr lang="en-IN" sz="2000" b="0">
                <a:latin typeface="Arial"/>
                <a:cs typeface="Arial"/>
              </a:rPr>
              <a:t> Sciences, EPI-CAL Program</a:t>
            </a:r>
            <a:r>
              <a:rPr lang="en-IN" sz="2000">
                <a:latin typeface="Arial"/>
                <a:cs typeface="Arial"/>
              </a:rPr>
              <a:t>                                          </a:t>
            </a:r>
            <a:r>
              <a:rPr lang="en-IN" sz="2000" b="0">
                <a:latin typeface="Arial"/>
                <a:cs typeface="Arial"/>
              </a:rPr>
              <a:t>EPI-CAL TTA Outreach Team Lead </a:t>
            </a:r>
          </a:p>
        </p:txBody>
      </p:sp>
      <p:pic>
        <p:nvPicPr>
          <p:cNvPr id="6" name="Picture Placeholder 14">
            <a:extLst>
              <a:ext uri="{FF2B5EF4-FFF2-40B4-BE49-F238E27FC236}">
                <a16:creationId xmlns:a16="http://schemas.microsoft.com/office/drawing/2014/main" id="{F5C98294-622D-6C54-8841-4E34C1685B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138" b="10138"/>
          <a:stretch/>
        </p:blipFill>
        <p:spPr>
          <a:xfrm>
            <a:off x="7870271" y="1293814"/>
            <a:ext cx="2566458" cy="2565619"/>
          </a:xfrm>
          <a:prstGeom prst="rect">
            <a:avLst/>
          </a:prstGeom>
          <a:solidFill>
            <a:schemeClr val="tx2"/>
          </a:solidFill>
          <a:ln w="12700">
            <a:solidFill>
              <a:schemeClr val="tx1"/>
            </a:solidFill>
          </a:ln>
        </p:spPr>
      </p:pic>
      <p:pic>
        <p:nvPicPr>
          <p:cNvPr id="9" name="Picture Placeholder 14">
            <a:extLst>
              <a:ext uri="{FF2B5EF4-FFF2-40B4-BE49-F238E27FC236}">
                <a16:creationId xmlns:a16="http://schemas.microsoft.com/office/drawing/2014/main" id="{60BB06C6-043A-03C2-8550-3306FF0040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0123" b="10123"/>
          <a:stretch/>
        </p:blipFill>
        <p:spPr>
          <a:xfrm>
            <a:off x="1992156" y="1286846"/>
            <a:ext cx="2566458" cy="2566585"/>
          </a:xfrm>
          <a:prstGeom prst="rect">
            <a:avLst/>
          </a:prstGeom>
          <a:solidFill>
            <a:schemeClr val="tx2"/>
          </a:solidFill>
          <a:ln w="12700">
            <a:solidFill>
              <a:schemeClr val="tx1"/>
            </a:solidFill>
          </a:ln>
        </p:spPr>
      </p:pic>
      <p:pic>
        <p:nvPicPr>
          <p:cNvPr id="2" name="Picture 1">
            <a:extLst>
              <a:ext uri="{FF2B5EF4-FFF2-40B4-BE49-F238E27FC236}">
                <a16:creationId xmlns:a16="http://schemas.microsoft.com/office/drawing/2014/main" id="{8704B993-BFF9-B806-AA93-B76CAAE259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79234" y="5976122"/>
            <a:ext cx="704388" cy="722973"/>
          </a:xfrm>
          <a:prstGeom prst="rect">
            <a:avLst/>
          </a:prstGeom>
        </p:spPr>
      </p:pic>
      <p:pic>
        <p:nvPicPr>
          <p:cNvPr id="4" name="Picture 3">
            <a:extLst>
              <a:ext uri="{FF2B5EF4-FFF2-40B4-BE49-F238E27FC236}">
                <a16:creationId xmlns:a16="http://schemas.microsoft.com/office/drawing/2014/main" id="{2FD556FF-F958-2EB8-D735-5217A569DB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94370" y="6130314"/>
            <a:ext cx="1030309" cy="518736"/>
          </a:xfrm>
          <a:prstGeom prst="rect">
            <a:avLst/>
          </a:prstGeom>
        </p:spPr>
      </p:pic>
      <p:pic>
        <p:nvPicPr>
          <p:cNvPr id="11" name="Picture 10">
            <a:extLst>
              <a:ext uri="{FF2B5EF4-FFF2-40B4-BE49-F238E27FC236}">
                <a16:creationId xmlns:a16="http://schemas.microsoft.com/office/drawing/2014/main" id="{3574413A-E607-72EF-CFE3-B629C47D075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63203" y="6063824"/>
            <a:ext cx="1281229" cy="635852"/>
          </a:xfrm>
          <a:prstGeom prst="rect">
            <a:avLst/>
          </a:prstGeom>
        </p:spPr>
      </p:pic>
    </p:spTree>
    <p:custDataLst>
      <p:tags r:id="rId1"/>
    </p:custDataLst>
    <p:extLst>
      <p:ext uri="{BB962C8B-B14F-4D97-AF65-F5344CB8AC3E}">
        <p14:creationId xmlns:p14="http://schemas.microsoft.com/office/powerpoint/2010/main" val="3323746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D0C2E-3E00-952C-82B3-5C53F20DC86F}"/>
              </a:ext>
            </a:extLst>
          </p:cNvPr>
          <p:cNvSpPr>
            <a:spLocks noGrp="1"/>
          </p:cNvSpPr>
          <p:nvPr>
            <p:ph type="title"/>
          </p:nvPr>
        </p:nvSpPr>
        <p:spPr>
          <a:xfrm>
            <a:off x="4401164" y="0"/>
            <a:ext cx="3389671" cy="816077"/>
          </a:xfrm>
        </p:spPr>
        <p:txBody>
          <a:bodyPr/>
          <a:lstStyle/>
          <a:p>
            <a:r>
              <a:rPr lang="en-US">
                <a:solidFill>
                  <a:schemeClr val="tx2"/>
                </a:solidFill>
                <a:latin typeface="Arial" panose="020B0604020202020204" pitchFamily="34" charset="0"/>
                <a:cs typeface="Arial" panose="020B0604020202020204" pitchFamily="34" charset="0"/>
              </a:rPr>
              <a:t>References</a:t>
            </a:r>
          </a:p>
        </p:txBody>
      </p:sp>
      <p:sp>
        <p:nvSpPr>
          <p:cNvPr id="7" name="Content Placeholder 6">
            <a:extLst>
              <a:ext uri="{FF2B5EF4-FFF2-40B4-BE49-F238E27FC236}">
                <a16:creationId xmlns:a16="http://schemas.microsoft.com/office/drawing/2014/main" id="{AA5AFED9-1F58-AFCB-7E93-153A512BBE7B}"/>
              </a:ext>
            </a:extLst>
          </p:cNvPr>
          <p:cNvSpPr>
            <a:spLocks noGrp="1"/>
          </p:cNvSpPr>
          <p:nvPr>
            <p:ph idx="1"/>
          </p:nvPr>
        </p:nvSpPr>
        <p:spPr>
          <a:xfrm>
            <a:off x="299883" y="884903"/>
            <a:ext cx="11592231" cy="5771536"/>
          </a:xfrm>
        </p:spPr>
        <p:txBody>
          <a:bodyPr vert="horz" lIns="91440" tIns="45720" rIns="91440" bIns="45720" rtlCol="0" anchor="t">
            <a:noAutofit/>
          </a:bodyPr>
          <a:lstStyle/>
          <a:p>
            <a:pPr>
              <a:spcAft>
                <a:spcPts val="600"/>
              </a:spcAft>
              <a:buFont typeface="Arial" panose="020B0604020202020204" pitchFamily="34" charset="0"/>
              <a:buChar char="»"/>
              <a:defRPr/>
            </a:pPr>
            <a:r>
              <a:rPr lang="en-US" sz="2000" dirty="0" err="1">
                <a:solidFill>
                  <a:srgbClr val="222222"/>
                </a:solidFill>
                <a:latin typeface="+mn-lt"/>
                <a:cs typeface="Segoe UI"/>
              </a:rPr>
              <a:t>Benuto</a:t>
            </a:r>
            <a:r>
              <a:rPr lang="en-US" sz="2000" dirty="0">
                <a:solidFill>
                  <a:srgbClr val="222222"/>
                </a:solidFill>
                <a:latin typeface="+mn-lt"/>
                <a:cs typeface="Segoe UI"/>
              </a:rPr>
              <a:t>, L.T., Done, M., Zepeda, M., Fitzgerald, J., &amp; Leany, B. (2023). A systematic review of persons of color participation in first episode psychosis coordinated specialty care randomized controlled trials in North America. </a:t>
            </a:r>
            <a:r>
              <a:rPr lang="en-US" sz="2000" i="1" dirty="0">
                <a:solidFill>
                  <a:srgbClr val="222222"/>
                </a:solidFill>
                <a:latin typeface="+mn-lt"/>
                <a:cs typeface="Segoe UI"/>
              </a:rPr>
              <a:t>Psychiatry Research</a:t>
            </a:r>
            <a:r>
              <a:rPr lang="en-US" sz="2000" dirty="0">
                <a:solidFill>
                  <a:srgbClr val="222222"/>
                </a:solidFill>
                <a:latin typeface="+mn-lt"/>
                <a:cs typeface="Segoe UI"/>
              </a:rPr>
              <a:t>, 325, </a:t>
            </a:r>
            <a:r>
              <a:rPr lang="en-US" sz="2000" dirty="0">
                <a:solidFill>
                  <a:srgbClr val="2D6E8D"/>
                </a:solidFill>
                <a:latin typeface="+mn-lt"/>
                <a:cs typeface="Segoe UI"/>
                <a:hlinkClick r:id="rId3">
                  <a:extLst>
                    <a:ext uri="{A12FA001-AC4F-418D-AE19-62706E023703}">
                      <ahyp:hlinkClr xmlns:ahyp="http://schemas.microsoft.com/office/drawing/2018/hyperlinkcolor" val="tx"/>
                    </a:ext>
                  </a:extLst>
                </a:hlinkClick>
              </a:rPr>
              <a:t>https://doi.org/10.1016/j.psychres.2023.115221</a:t>
            </a:r>
            <a:endParaRPr lang="en-US" sz="2000" dirty="0">
              <a:solidFill>
                <a:srgbClr val="2D6E8D"/>
              </a:solidFill>
              <a:latin typeface="+mn-lt"/>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a:spcAft>
                <a:spcPts val="600"/>
              </a:spcAft>
              <a:buFont typeface="Arial" panose="020B0604020202020204" pitchFamily="34" charset="0"/>
              <a:buChar char="»"/>
              <a:defRPr/>
            </a:pPr>
            <a:r>
              <a:rPr lang="en-US" sz="2000" dirty="0">
                <a:solidFill>
                  <a:srgbClr val="222222"/>
                </a:solidFill>
                <a:latin typeface="+mn-lt"/>
                <a:cs typeface="Segoe UI"/>
              </a:rPr>
              <a:t>Daley TC, George P, Goldman HH, et al. Client Racial Composition in First-Episode Psychosis Programs Compared With Compositions in Program Service Areas. Psychiatric Services (Washington, D.C.). 2022 Dec;73(12):1373-1379. DOI: 10.1176/appi.ps.202100587. PMID: 35652193.</a:t>
            </a:r>
            <a:endParaRPr kumimoji="0" lang="en-US" sz="2000" b="0" i="0" u="none" strike="noStrike" kern="1200" cap="none" spc="0" normalizeH="0" baseline="0" noProof="0" dirty="0">
              <a:ln>
                <a:noFill/>
              </a:ln>
              <a:solidFill>
                <a:srgbClr val="222222"/>
              </a:solidFill>
              <a:effectLst/>
              <a:uLnTx/>
              <a:uFillTx/>
              <a:latin typeface="+mn-lt"/>
              <a:ea typeface="+mn-ea"/>
              <a:cs typeface="Segoe UI"/>
            </a:endParaRPr>
          </a:p>
          <a:p>
            <a:pPr>
              <a:lnSpc>
                <a:spcPct val="120000"/>
              </a:lnSpc>
              <a:spcAft>
                <a:spcPts val="600"/>
              </a:spcAft>
              <a:buClr>
                <a:srgbClr val="E47225"/>
              </a:buClr>
              <a:buSzPct val="125000"/>
              <a:buFont typeface="Arial" panose="020B0604020202020204" pitchFamily="34" charset="0"/>
              <a:buChar char="»"/>
              <a:defRPr/>
            </a:pPr>
            <a:r>
              <a:rPr kumimoji="0" lang="en-US" sz="2000" b="0" i="0" u="none" strike="noStrike" kern="1200" cap="none" spc="0" normalizeH="0" baseline="0" noProof="0" dirty="0">
                <a:ln>
                  <a:noFill/>
                </a:ln>
                <a:solidFill>
                  <a:srgbClr val="222222"/>
                </a:solidFill>
                <a:effectLst/>
                <a:uLnTx/>
                <a:uFillTx/>
                <a:latin typeface="+mn-lt"/>
                <a:ea typeface="+mn-ea"/>
                <a:cs typeface="Segoe UI"/>
              </a:rPr>
              <a:t>DeTore, N, Ventura, J, </a:t>
            </a:r>
            <a:r>
              <a:rPr kumimoji="0" lang="en-US" sz="2000" b="0" i="0" u="none" strike="noStrike" kern="1200" cap="none" spc="0" normalizeH="0" baseline="0" noProof="0" dirty="0" err="1">
                <a:ln>
                  <a:noFill/>
                </a:ln>
                <a:solidFill>
                  <a:srgbClr val="222222"/>
                </a:solidFill>
                <a:effectLst/>
                <a:uLnTx/>
                <a:uFillTx/>
                <a:latin typeface="+mn-lt"/>
                <a:ea typeface="+mn-ea"/>
                <a:cs typeface="Segoe UI"/>
              </a:rPr>
              <a:t>Subotnik</a:t>
            </a:r>
            <a:r>
              <a:rPr kumimoji="0" lang="en-US" sz="2000" b="0" i="0" u="none" strike="noStrike" kern="1200" cap="none" spc="0" normalizeH="0" baseline="0" noProof="0" dirty="0">
                <a:ln>
                  <a:noFill/>
                </a:ln>
                <a:solidFill>
                  <a:srgbClr val="222222"/>
                </a:solidFill>
                <a:effectLst/>
                <a:uLnTx/>
                <a:uFillTx/>
                <a:latin typeface="+mn-lt"/>
                <a:ea typeface="+mn-ea"/>
                <a:cs typeface="Segoe UI"/>
              </a:rPr>
              <a:t>, K, </a:t>
            </a:r>
            <a:r>
              <a:rPr lang="en-US" sz="2000" dirty="0">
                <a:solidFill>
                  <a:srgbClr val="000000"/>
                </a:solidFill>
                <a:latin typeface="+mn-lt"/>
                <a:cs typeface="Segoe UI"/>
              </a:rPr>
              <a:t>and </a:t>
            </a:r>
            <a:r>
              <a:rPr lang="en-US" sz="2000" dirty="0">
                <a:solidFill>
                  <a:srgbClr val="222222"/>
                </a:solidFill>
                <a:latin typeface="+mn-lt"/>
                <a:cs typeface="Segoe UI"/>
              </a:rPr>
              <a:t>Nuechterlein</a:t>
            </a:r>
            <a:r>
              <a:rPr kumimoji="0" lang="en-US" sz="2000" b="0" i="0" u="none" strike="noStrike" kern="1200" cap="none" spc="0" normalizeH="0" baseline="0" noProof="0" dirty="0">
                <a:ln>
                  <a:noFill/>
                </a:ln>
                <a:solidFill>
                  <a:srgbClr val="222222"/>
                </a:solidFill>
                <a:effectLst/>
                <a:uLnTx/>
                <a:uFillTx/>
                <a:latin typeface="+mn-lt"/>
                <a:ea typeface="+mn-ea"/>
                <a:cs typeface="Segoe UI"/>
              </a:rPr>
              <a:t>, H</a:t>
            </a:r>
            <a:r>
              <a:rPr lang="en-US" sz="2000" dirty="0">
                <a:solidFill>
                  <a:srgbClr val="FF0000"/>
                </a:solidFill>
                <a:latin typeface="+mn-lt"/>
                <a:cs typeface="Segoe UI"/>
              </a:rPr>
              <a:t>.</a:t>
            </a:r>
            <a:r>
              <a:rPr kumimoji="0" lang="en-US" sz="2000" b="0" i="0" u="none" strike="noStrike" kern="1200" cap="none" spc="0" normalizeH="0" baseline="0" noProof="0" dirty="0">
                <a:ln>
                  <a:noFill/>
                </a:ln>
                <a:solidFill>
                  <a:srgbClr val="222222"/>
                </a:solidFill>
                <a:effectLst/>
                <a:uLnTx/>
                <a:uFillTx/>
                <a:latin typeface="+mn-lt"/>
                <a:ea typeface="+mn-ea"/>
                <a:cs typeface="Segoe UI"/>
              </a:rPr>
              <a:t> (2018</a:t>
            </a:r>
            <a:r>
              <a:rPr lang="en-US" sz="2000" dirty="0">
                <a:solidFill>
                  <a:srgbClr val="222222"/>
                </a:solidFill>
                <a:latin typeface="+mn-lt"/>
                <a:cs typeface="Segoe UI"/>
              </a:rPr>
              <a:t>)</a:t>
            </a:r>
            <a:r>
              <a:rPr lang="en-US" sz="2000" dirty="0">
                <a:solidFill>
                  <a:srgbClr val="FF0000"/>
                </a:solidFill>
                <a:latin typeface="+mn-lt"/>
                <a:cs typeface="Segoe UI"/>
              </a:rPr>
              <a:t>.</a:t>
            </a:r>
            <a:r>
              <a:rPr kumimoji="0" lang="en-US" sz="2000" b="0" i="0" u="none" strike="noStrike" kern="1200" cap="none" spc="0" normalizeH="0" baseline="0" noProof="0" dirty="0">
                <a:ln>
                  <a:noFill/>
                </a:ln>
                <a:solidFill>
                  <a:srgbClr val="222222"/>
                </a:solidFill>
                <a:effectLst/>
                <a:uLnTx/>
                <a:uFillTx/>
                <a:latin typeface="+mn-lt"/>
                <a:ea typeface="+mn-ea"/>
                <a:cs typeface="Segoe UI"/>
              </a:rPr>
              <a:t> Family burden predicts functional outcome in the early course of schizophrenia beyond psychiatric symptoms and baseline functioning. </a:t>
            </a:r>
            <a:r>
              <a:rPr kumimoji="0" lang="en-US" sz="2000" b="0" i="0" u="none" strike="noStrike" kern="1200" cap="none" spc="0" normalizeH="0" baseline="0" noProof="0" dirty="0" err="1">
                <a:ln>
                  <a:noFill/>
                </a:ln>
                <a:solidFill>
                  <a:srgbClr val="222222"/>
                </a:solidFill>
                <a:effectLst/>
                <a:uLnTx/>
                <a:uFillTx/>
                <a:latin typeface="+mn-lt"/>
                <a:ea typeface="+mn-ea"/>
                <a:cs typeface="Segoe UI"/>
              </a:rPr>
              <a:t>Schizophr</a:t>
            </a:r>
            <a:r>
              <a:rPr kumimoji="0" lang="en-US" sz="2000" b="0" i="0" u="none" strike="noStrike" kern="1200" cap="none" spc="0" normalizeH="0" baseline="0" noProof="0" dirty="0">
                <a:ln>
                  <a:noFill/>
                </a:ln>
                <a:solidFill>
                  <a:srgbClr val="222222"/>
                </a:solidFill>
                <a:effectLst/>
                <a:uLnTx/>
                <a:uFillTx/>
                <a:latin typeface="+mn-lt"/>
                <a:ea typeface="+mn-ea"/>
                <a:cs typeface="Segoe UI"/>
              </a:rPr>
              <a:t> Res. 2018 December ; 202: 328–332. doi:10.1016/</a:t>
            </a:r>
            <a:r>
              <a:rPr kumimoji="0" lang="en-US" sz="2000" b="0" i="0" u="none" strike="noStrike" kern="1200" cap="none" spc="0" normalizeH="0" baseline="0" noProof="0" dirty="0" err="1">
                <a:ln>
                  <a:noFill/>
                </a:ln>
                <a:solidFill>
                  <a:srgbClr val="222222"/>
                </a:solidFill>
                <a:effectLst/>
                <a:uLnTx/>
                <a:uFillTx/>
                <a:latin typeface="+mn-lt"/>
                <a:ea typeface="+mn-ea"/>
                <a:cs typeface="Segoe UI"/>
              </a:rPr>
              <a:t>j.schres</a:t>
            </a:r>
            <a:r>
              <a:rPr kumimoji="0" lang="en-US" sz="2000" b="0" i="0" u="none" strike="noStrike" kern="1200" cap="none" spc="0" normalizeH="0" baseline="0" noProof="0" dirty="0">
                <a:ln>
                  <a:noFill/>
                </a:ln>
                <a:solidFill>
                  <a:srgbClr val="222222"/>
                </a:solidFill>
                <a:effectLst/>
                <a:uLnTx/>
                <a:uFillTx/>
                <a:latin typeface="+mn-lt"/>
                <a:ea typeface="+mn-ea"/>
                <a:cs typeface="Segoe UI"/>
              </a:rPr>
              <a:t>.</a:t>
            </a:r>
            <a:r>
              <a:rPr lang="en-US" sz="2000" dirty="0">
                <a:solidFill>
                  <a:srgbClr val="222222"/>
                </a:solidFill>
                <a:latin typeface="+mn-lt"/>
                <a:cs typeface="Segoe UI"/>
              </a:rPr>
              <a:t>2018.06.068</a:t>
            </a:r>
          </a:p>
          <a:p>
            <a:pPr>
              <a:lnSpc>
                <a:spcPct val="120000"/>
              </a:lnSpc>
              <a:spcAft>
                <a:spcPts val="600"/>
              </a:spcAft>
              <a:buClr>
                <a:srgbClr val="E47225"/>
              </a:buClr>
              <a:buSzPct val="125000"/>
              <a:buFont typeface="Arial" panose="020B0604020202020204" pitchFamily="34" charset="0"/>
              <a:buChar char="»"/>
              <a:defRPr/>
            </a:pPr>
            <a:r>
              <a:rPr lang="en-US" sz="2000" dirty="0">
                <a:solidFill>
                  <a:srgbClr val="222222"/>
                </a:solidFill>
                <a:latin typeface="+mn-lt"/>
                <a:cs typeface="Segoe UI"/>
              </a:rPr>
              <a:t>Keith Chan, Keith T. Chan, Meirong Liu, Addressing Anti-Asian Racism with Social Work Advocacy and Action. (2024). United States: Oxford University Press, Incorporated.</a:t>
            </a:r>
            <a:endParaRPr lang="en-US" sz="2000" dirty="0">
              <a:solidFill>
                <a:srgbClr val="0C71A5"/>
              </a:solidFill>
              <a:latin typeface="+mn-lt"/>
              <a:ea typeface="Calibri" panose="020F0502020204030204"/>
              <a:cs typeface="Calibri" panose="020F0502020204030204"/>
            </a:endParaRPr>
          </a:p>
        </p:txBody>
      </p:sp>
      <p:pic>
        <p:nvPicPr>
          <p:cNvPr id="3" name="Picture 2">
            <a:extLst>
              <a:ext uri="{FF2B5EF4-FFF2-40B4-BE49-F238E27FC236}">
                <a16:creationId xmlns:a16="http://schemas.microsoft.com/office/drawing/2014/main" id="{3A1FDF98-A209-435F-2688-4E21E0BF2826}"/>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2737911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D0C2E-3E00-952C-82B3-5C53F20DC86F}"/>
              </a:ext>
            </a:extLst>
          </p:cNvPr>
          <p:cNvSpPr>
            <a:spLocks noGrp="1"/>
          </p:cNvSpPr>
          <p:nvPr>
            <p:ph type="title"/>
          </p:nvPr>
        </p:nvSpPr>
        <p:spPr>
          <a:xfrm>
            <a:off x="3514792" y="0"/>
            <a:ext cx="5162415" cy="715958"/>
          </a:xfrm>
        </p:spPr>
        <p:txBody>
          <a:bodyPr/>
          <a:lstStyle/>
          <a:p>
            <a:r>
              <a:rPr lang="en-US">
                <a:solidFill>
                  <a:schemeClr val="tx2"/>
                </a:solidFill>
                <a:latin typeface="+mj-lt"/>
              </a:rPr>
              <a:t>References (cont.)</a:t>
            </a:r>
          </a:p>
        </p:txBody>
      </p:sp>
      <p:sp>
        <p:nvSpPr>
          <p:cNvPr id="2" name="Content Placeholder 6">
            <a:extLst>
              <a:ext uri="{FF2B5EF4-FFF2-40B4-BE49-F238E27FC236}">
                <a16:creationId xmlns:a16="http://schemas.microsoft.com/office/drawing/2014/main" id="{C728B88E-5307-7092-E04F-4468FB766B9F}"/>
              </a:ext>
            </a:extLst>
          </p:cNvPr>
          <p:cNvSpPr txBox="1">
            <a:spLocks/>
          </p:cNvSpPr>
          <p:nvPr/>
        </p:nvSpPr>
        <p:spPr>
          <a:xfrm>
            <a:off x="431139" y="601136"/>
            <a:ext cx="11655672" cy="4943122"/>
          </a:xfrm>
          <a:prstGeom prst="rect">
            <a:avLst/>
          </a:prstGeom>
        </p:spPr>
        <p:txBody>
          <a:bodyPr vert="horz" lIns="91440" tIns="45720" rIns="91440" bIns="45720" rtlCol="0" anchor="t">
            <a:no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a:latin typeface="Arial" panose="020B0604020202020204" pitchFamily="34" charset="0"/>
                <a:cs typeface="Arial" panose="020B0604020202020204" pitchFamily="34" charset="0"/>
              </a:rPr>
              <a:t>Kim, P. Y., &amp; Lee, D. (2014). Internalized model minority myth, Asian values, and help-seeking attitudes among Asian American students. Cultural Diversity and Ethnic Minority Psychology, 20(1), 98–106. </a:t>
            </a:r>
            <a:r>
              <a:rPr lang="en-US" sz="2000" dirty="0" err="1">
                <a:latin typeface="Arial" panose="020B0604020202020204" pitchFamily="34" charset="0"/>
                <a:cs typeface="Arial" panose="020B0604020202020204" pitchFamily="34" charset="0"/>
              </a:rPr>
              <a:t>doi</a:t>
            </a:r>
            <a:r>
              <a:rPr lang="en-US" sz="2000" dirty="0">
                <a:latin typeface="Arial" panose="020B0604020202020204" pitchFamily="34" charset="0"/>
                <a:cs typeface="Arial" panose="020B0604020202020204" pitchFamily="34" charset="0"/>
              </a:rPr>
              <a:t>: 10.1037/a0033351</a:t>
            </a:r>
          </a:p>
          <a:p>
            <a:pPr>
              <a:buFontTx/>
              <a:buChar char="»"/>
            </a:pPr>
            <a:r>
              <a:rPr lang="en-US" sz="2000" dirty="0">
                <a:latin typeface="Arial" panose="020B0604020202020204" pitchFamily="34" charset="0"/>
                <a:cs typeface="Arial" panose="020B0604020202020204" pitchFamily="34" charset="0"/>
              </a:rPr>
              <a:t>Naito, T., Chin, J., Kim, T. U., Veera, S., Jeannette, M., &amp; </a:t>
            </a:r>
            <a:r>
              <a:rPr lang="en-US" sz="2000" dirty="0" err="1">
                <a:latin typeface="Arial" panose="020B0604020202020204" pitchFamily="34" charset="0"/>
                <a:cs typeface="Arial" panose="020B0604020202020204" pitchFamily="34" charset="0"/>
              </a:rPr>
              <a:t>Lomiguen</a:t>
            </a:r>
            <a:r>
              <a:rPr lang="en-US" sz="2000" dirty="0">
                <a:latin typeface="Arial" panose="020B0604020202020204" pitchFamily="34" charset="0"/>
                <a:cs typeface="Arial" panose="020B0604020202020204" pitchFamily="34" charset="0"/>
              </a:rPr>
              <a:t>, C. M. (2020). Further reduction in help-seeking behaviors amidst additional barriers to mental health treatment in Asian populations: a contemporary review. </a:t>
            </a:r>
            <a:r>
              <a:rPr lang="en-US" sz="2000" dirty="0" err="1">
                <a:latin typeface="Arial" panose="020B0604020202020204" pitchFamily="34" charset="0"/>
                <a:cs typeface="Arial" panose="020B0604020202020204" pitchFamily="34" charset="0"/>
              </a:rPr>
              <a:t>Cureus</a:t>
            </a:r>
            <a:r>
              <a:rPr lang="en-US" sz="2000" dirty="0">
                <a:latin typeface="Arial" panose="020B0604020202020204" pitchFamily="34" charset="0"/>
                <a:cs typeface="Arial" panose="020B0604020202020204" pitchFamily="34" charset="0"/>
              </a:rPr>
              <a:t>, 12(11). </a:t>
            </a:r>
            <a:r>
              <a:rPr lang="en-US" sz="2000" dirty="0" err="1">
                <a:latin typeface="Arial" panose="020B0604020202020204" pitchFamily="34" charset="0"/>
                <a:cs typeface="Arial" panose="020B0604020202020204" pitchFamily="34" charset="0"/>
              </a:rPr>
              <a:t>doi</a:t>
            </a:r>
            <a:r>
              <a:rPr lang="en-US" sz="2000" dirty="0">
                <a:latin typeface="Arial" panose="020B0604020202020204" pitchFamily="34" charset="0"/>
                <a:cs typeface="Arial" panose="020B0604020202020204" pitchFamily="34" charset="0"/>
              </a:rPr>
              <a:t>: 10.7759/cureus.11455</a:t>
            </a:r>
          </a:p>
          <a:p>
            <a:pPr>
              <a:buFontTx/>
              <a:buChar char="»"/>
            </a:pPr>
            <a:r>
              <a:rPr lang="en-US" sz="2000" dirty="0">
                <a:latin typeface="Arial"/>
                <a:cs typeface="Arial"/>
              </a:rPr>
              <a:t>Read, H., Kohrt, B.A. The History of Coordinated Specialty Care for Early Intervention in Psychosis in the United States: A Review of Effectiveness, Implementation, and Fidelity. Community Ment Health J 58, 835–846 (2022). </a:t>
            </a:r>
            <a:r>
              <a:rPr lang="en-US" sz="2000" dirty="0">
                <a:solidFill>
                  <a:srgbClr val="2D6E8D"/>
                </a:solidFill>
                <a:latin typeface="Arial"/>
                <a:cs typeface="Arial"/>
                <a:hlinkClick r:id="rId3">
                  <a:extLst>
                    <a:ext uri="{A12FA001-AC4F-418D-AE19-62706E023703}">
                      <ahyp:hlinkClr xmlns:ahyp="http://schemas.microsoft.com/office/drawing/2018/hyperlinkcolor" val="tx"/>
                    </a:ext>
                  </a:extLst>
                </a:hlinkClick>
              </a:rPr>
              <a:t>https://doi.org/10.1007/s10597-021-00891-w</a:t>
            </a:r>
            <a:r>
              <a:rPr lang="en-US" sz="2000" dirty="0">
                <a:solidFill>
                  <a:srgbClr val="2D6E8D"/>
                </a:solidFill>
                <a:latin typeface="Arial"/>
                <a:cs typeface="Arial"/>
              </a:rPr>
              <a:t> </a:t>
            </a:r>
            <a:endParaRPr lang="en-US" sz="2000" dirty="0">
              <a:latin typeface="Arial" panose="020B0604020202020204" pitchFamily="34" charset="0"/>
              <a:cs typeface="Arial" panose="020B0604020202020204" pitchFamily="34" charset="0"/>
            </a:endParaRPr>
          </a:p>
          <a:p>
            <a:pPr>
              <a:buFontTx/>
              <a:buChar char="»"/>
            </a:pPr>
            <a:r>
              <a:rPr lang="en-US" sz="2000" dirty="0">
                <a:latin typeface="Arial"/>
                <a:cs typeface="Arial"/>
              </a:rPr>
              <a:t>Warner, A., Smith, W. R., &amp; Tsai, J. (2022). Coordinated Specialty Care: Progress and Future. Psychiatric Services, 73(12), 1319–1319. </a:t>
            </a:r>
            <a:r>
              <a:rPr lang="en-US" sz="2000" dirty="0">
                <a:solidFill>
                  <a:srgbClr val="2D6E8D"/>
                </a:solidFill>
                <a:latin typeface="Arial"/>
                <a:cs typeface="Arial"/>
                <a:hlinkClick r:id="rId4">
                  <a:extLst>
                    <a:ext uri="{A12FA001-AC4F-418D-AE19-62706E023703}">
                      <ahyp:hlinkClr xmlns:ahyp="http://schemas.microsoft.com/office/drawing/2018/hyperlinkcolor" val="tx"/>
                    </a:ext>
                  </a:extLst>
                </a:hlinkClick>
              </a:rPr>
              <a:t>https://doi.org/10.1176/appi.ps.22073016</a:t>
            </a:r>
            <a:r>
              <a:rPr lang="en-US" sz="2000" dirty="0">
                <a:latin typeface="Arial"/>
                <a:cs typeface="Arial"/>
              </a:rPr>
              <a:t> </a:t>
            </a:r>
            <a:endParaRPr lang="en-US" sz="2000" dirty="0">
              <a:latin typeface="Arial" panose="020B0604020202020204" pitchFamily="34" charset="0"/>
              <a:cs typeface="Arial" panose="020B0604020202020204" pitchFamily="34" charset="0"/>
            </a:endParaRPr>
          </a:p>
          <a:p>
            <a:pPr>
              <a:buFontTx/>
              <a:buChar char="»"/>
            </a:pPr>
            <a:r>
              <a:rPr lang="en-US" sz="2000" dirty="0">
                <a:latin typeface="Arial" panose="020B0604020202020204" pitchFamily="34" charset="0"/>
                <a:cs typeface="Arial" panose="020B0604020202020204" pitchFamily="34" charset="0"/>
              </a:rPr>
              <a:t>Wu, E. D. 2014. The Color of Success: Asian Americans and the Origins of the Model Minority. Princeton, NJ: Princeton University Press.</a:t>
            </a:r>
          </a:p>
        </p:txBody>
      </p:sp>
      <p:pic>
        <p:nvPicPr>
          <p:cNvPr id="6" name="Picture 5">
            <a:extLst>
              <a:ext uri="{FF2B5EF4-FFF2-40B4-BE49-F238E27FC236}">
                <a16:creationId xmlns:a16="http://schemas.microsoft.com/office/drawing/2014/main" id="{07068192-665D-8A0A-F58C-0A0137E2BE0C}"/>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489550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EDCF-F689-E1BB-B547-A18D6908ED78}"/>
              </a:ext>
            </a:extLst>
          </p:cNvPr>
          <p:cNvSpPr>
            <a:spLocks noGrp="1"/>
          </p:cNvSpPr>
          <p:nvPr>
            <p:ph type="title"/>
          </p:nvPr>
        </p:nvSpPr>
        <p:spPr>
          <a:xfrm>
            <a:off x="838200" y="2060802"/>
            <a:ext cx="3953608" cy="1602028"/>
          </a:xfrm>
        </p:spPr>
        <p:txBody>
          <a:bodyPr/>
          <a:lstStyle/>
          <a:p>
            <a:pPr algn="l"/>
            <a:r>
              <a:rPr lang="en-US">
                <a:solidFill>
                  <a:schemeClr val="accent1"/>
                </a:solidFill>
                <a:latin typeface="+mj-lt"/>
                <a:cs typeface="Segoe UI"/>
              </a:rPr>
              <a:t>Learning Objectives</a:t>
            </a:r>
            <a:endParaRPr lang="en-US">
              <a:solidFill>
                <a:schemeClr val="accent1"/>
              </a:solidFill>
              <a:latin typeface="+mj-lt"/>
            </a:endParaRPr>
          </a:p>
        </p:txBody>
      </p:sp>
      <p:sp>
        <p:nvSpPr>
          <p:cNvPr id="8" name="Content Placeholder 1">
            <a:extLst>
              <a:ext uri="{FF2B5EF4-FFF2-40B4-BE49-F238E27FC236}">
                <a16:creationId xmlns:a16="http://schemas.microsoft.com/office/drawing/2014/main" id="{F87F872A-213B-6F1A-3A5E-C673F819CFA6}"/>
              </a:ext>
            </a:extLst>
          </p:cNvPr>
          <p:cNvSpPr>
            <a:spLocks noGrp="1"/>
          </p:cNvSpPr>
          <p:nvPr>
            <p:ph sz="half" idx="1"/>
          </p:nvPr>
        </p:nvSpPr>
        <p:spPr>
          <a:xfrm>
            <a:off x="4134007" y="1306655"/>
            <a:ext cx="7759700" cy="6645349"/>
          </a:xfrm>
        </p:spPr>
        <p:txBody>
          <a:bodyPr vert="horz" lIns="91440" tIns="45720" rIns="91440" bIns="45720" rtlCol="0" anchor="ctr">
            <a:noAutofit/>
          </a:bodyPr>
          <a:lstStyle/>
          <a:p>
            <a:pPr>
              <a:lnSpc>
                <a:spcPct val="150000"/>
              </a:lnSpc>
              <a:spcAft>
                <a:spcPts val="0"/>
              </a:spcAft>
              <a:buFont typeface="Arial" panose="020B0604020202020204" pitchFamily="34" charset="0"/>
              <a:buChar char="»"/>
            </a:pPr>
            <a:r>
              <a:rPr lang="en-US" sz="2000" b="0" kern="100">
                <a:latin typeface="Arial"/>
                <a:ea typeface="Aptos" panose="020B0004020202020204" pitchFamily="34" charset="0"/>
                <a:cs typeface="Arial"/>
              </a:rPr>
              <a:t>Describe appropriate follow-up check-ins after a mobile crisis encounter with a member experiencing psychosis. </a:t>
            </a:r>
          </a:p>
          <a:p>
            <a:pPr>
              <a:lnSpc>
                <a:spcPct val="150000"/>
              </a:lnSpc>
              <a:spcAft>
                <a:spcPts val="0"/>
              </a:spcAft>
              <a:buFont typeface="Arial" panose="020B0604020202020204" pitchFamily="34" charset="0"/>
              <a:buChar char="»"/>
            </a:pPr>
            <a:r>
              <a:rPr lang="en-US" sz="2000" b="0" kern="100">
                <a:latin typeface="Arial"/>
                <a:ea typeface="Aptos" panose="020B0004020202020204" pitchFamily="34" charset="0"/>
                <a:cs typeface="Arial"/>
              </a:rPr>
              <a:t>Discuss the importance of recovery-oriented, trauma-informed, and person-centered approaches in understanding the service/support elements of CSC and local eligibility requirements.</a:t>
            </a:r>
          </a:p>
          <a:p>
            <a:pPr>
              <a:lnSpc>
                <a:spcPct val="150000"/>
              </a:lnSpc>
              <a:spcAft>
                <a:spcPts val="0"/>
              </a:spcAft>
              <a:buFont typeface="Arial" panose="020B0604020202020204" pitchFamily="34" charset="0"/>
              <a:buChar char="»"/>
            </a:pPr>
            <a:r>
              <a:rPr lang="en-US" sz="2000" b="0" kern="100">
                <a:latin typeface="Arial"/>
                <a:ea typeface="Aptos" panose="020B0004020202020204" pitchFamily="34" charset="0"/>
                <a:cs typeface="Arial"/>
              </a:rPr>
              <a:t>Describe major components of CSC and how they may differ between programs.</a:t>
            </a:r>
          </a:p>
          <a:p>
            <a:pPr marL="342900" indent="-342900">
              <a:lnSpc>
                <a:spcPct val="150000"/>
              </a:lnSpc>
              <a:spcAft>
                <a:spcPts val="0"/>
              </a:spcAft>
              <a:buFont typeface="Arial" panose="020B0604020202020204" pitchFamily="34" charset="0"/>
              <a:buChar char="•"/>
            </a:pPr>
            <a:endParaRPr lang="en-US" sz="2400" b="0" kern="100">
              <a:latin typeface="Arial"/>
              <a:ea typeface="Aptos" panose="020B0004020202020204" pitchFamily="34" charset="0"/>
              <a:cs typeface="Arial"/>
            </a:endParaRPr>
          </a:p>
          <a:p>
            <a:endParaRPr lang="en-US" sz="2400" b="0" kern="100">
              <a:latin typeface="Arial"/>
              <a:ea typeface="Aptos" panose="020B0004020202020204" pitchFamily="34" charset="0"/>
              <a:cs typeface="Arial"/>
            </a:endParaRPr>
          </a:p>
          <a:p>
            <a:endParaRPr lang="en-US" sz="2100" kern="100">
              <a:effectLst/>
              <a:ea typeface="Aptos" panose="020B0004020202020204" pitchFamily="34" charset="0"/>
            </a:endParaRPr>
          </a:p>
        </p:txBody>
      </p:sp>
      <p:cxnSp>
        <p:nvCxnSpPr>
          <p:cNvPr id="4" name="Straight Connector 3">
            <a:extLst>
              <a:ext uri="{FF2B5EF4-FFF2-40B4-BE49-F238E27FC236}">
                <a16:creationId xmlns:a16="http://schemas.microsoft.com/office/drawing/2014/main" id="{182179C0-5393-D7DF-F740-B9D79044CF7B}"/>
              </a:ext>
              <a:ext uri="{C183D7F6-B498-43B3-948B-1728B52AA6E4}">
                <adec:decorative xmlns:adec="http://schemas.microsoft.com/office/drawing/2017/decorative" val="1"/>
              </a:ext>
            </a:extLst>
          </p:cNvPr>
          <p:cNvCxnSpPr/>
          <p:nvPr/>
        </p:nvCxnSpPr>
        <p:spPr>
          <a:xfrm>
            <a:off x="3747541" y="719528"/>
            <a:ext cx="0" cy="509665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65E6A6-2FE7-38FD-195A-D46A7CBE599B}"/>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009967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4D8A-B3F5-688E-C62A-778195330AD5}"/>
              </a:ext>
            </a:extLst>
          </p:cNvPr>
          <p:cNvSpPr>
            <a:spLocks noGrp="1"/>
          </p:cNvSpPr>
          <p:nvPr>
            <p:ph type="title"/>
          </p:nvPr>
        </p:nvSpPr>
        <p:spPr>
          <a:xfrm>
            <a:off x="117346" y="290254"/>
            <a:ext cx="11600120" cy="1325563"/>
          </a:xfrm>
        </p:spPr>
        <p:txBody>
          <a:bodyPr/>
          <a:lstStyle/>
          <a:p>
            <a:r>
              <a:rPr lang="en-US">
                <a:latin typeface="+mj-lt"/>
                <a:cs typeface="Segoe UI"/>
              </a:rPr>
              <a:t>The Primary Goals for Mobile Crisis Teams</a:t>
            </a:r>
            <a:endParaRPr lang="en-US">
              <a:latin typeface="+mj-lt"/>
            </a:endParaRPr>
          </a:p>
        </p:txBody>
      </p:sp>
      <p:sp>
        <p:nvSpPr>
          <p:cNvPr id="3" name="Content Placeholder 2">
            <a:extLst>
              <a:ext uri="{FF2B5EF4-FFF2-40B4-BE49-F238E27FC236}">
                <a16:creationId xmlns:a16="http://schemas.microsoft.com/office/drawing/2014/main" id="{1C7FD77F-D4F7-01CB-1A73-E71823581685}"/>
              </a:ext>
            </a:extLst>
          </p:cNvPr>
          <p:cNvSpPr>
            <a:spLocks noGrp="1"/>
          </p:cNvSpPr>
          <p:nvPr>
            <p:ph idx="1"/>
          </p:nvPr>
        </p:nvSpPr>
        <p:spPr>
          <a:xfrm>
            <a:off x="838200" y="1396293"/>
            <a:ext cx="10515600" cy="4351338"/>
          </a:xfrm>
        </p:spPr>
        <p:txBody>
          <a:bodyPr>
            <a:noAutofit/>
          </a:bodyPr>
          <a:lstStyle/>
          <a:p>
            <a:pPr>
              <a:buFont typeface="Arial" panose="020B0604020202020204" pitchFamily="34" charset="0"/>
              <a:buChar char="»"/>
            </a:pPr>
            <a:r>
              <a:rPr lang="en-US" sz="2000">
                <a:latin typeface="+mn-lt"/>
              </a:rPr>
              <a:t>P</a:t>
            </a:r>
            <a:r>
              <a:rPr lang="en-US" sz="2000">
                <a:latin typeface="+mn-lt"/>
                <a:cs typeface="Segoe UI"/>
              </a:rPr>
              <a:t>roviding relief and de-escalation in the moment through the least restrictive means.</a:t>
            </a:r>
          </a:p>
          <a:p>
            <a:pPr>
              <a:buFont typeface="Arial" panose="020B0604020202020204" pitchFamily="34" charset="0"/>
              <a:buChar char="»"/>
            </a:pPr>
            <a:r>
              <a:rPr lang="en-US" sz="2000">
                <a:latin typeface="+mn-lt"/>
                <a:cs typeface="Segoe UI"/>
              </a:rPr>
              <a:t>Meeting the individual where they are.</a:t>
            </a:r>
          </a:p>
          <a:p>
            <a:pPr>
              <a:buFont typeface="Arial" panose="020B0604020202020204" pitchFamily="34" charset="0"/>
              <a:buChar char="»"/>
            </a:pPr>
            <a:r>
              <a:rPr lang="en-US" sz="2000">
                <a:latin typeface="+mn-lt"/>
                <a:cs typeface="Segoe UI"/>
              </a:rPr>
              <a:t>Listening, building trust, engaging, and partnering with those in need.</a:t>
            </a:r>
          </a:p>
          <a:p>
            <a:pPr>
              <a:buFont typeface="Arial" panose="020B0604020202020204" pitchFamily="34" charset="0"/>
              <a:buChar char="»"/>
            </a:pPr>
            <a:r>
              <a:rPr lang="en-US" sz="2000">
                <a:latin typeface="+mn-lt"/>
                <a:cs typeface="Segoe UI"/>
              </a:rPr>
              <a:t>Ensuring member safety.</a:t>
            </a:r>
          </a:p>
          <a:p>
            <a:pPr>
              <a:buFont typeface="Arial" panose="020B0604020202020204" pitchFamily="34" charset="0"/>
              <a:buChar char="»"/>
            </a:pPr>
            <a:r>
              <a:rPr lang="en-US" sz="2000">
                <a:latin typeface="+mn-lt"/>
                <a:cs typeface="Segoe UI"/>
              </a:rPr>
              <a:t>Understanding everyone's individual needs and preferences.</a:t>
            </a:r>
          </a:p>
          <a:p>
            <a:pPr>
              <a:buFont typeface="Arial" panose="020B0604020202020204" pitchFamily="34" charset="0"/>
              <a:buChar char="»"/>
            </a:pPr>
            <a:r>
              <a:rPr lang="en-US" sz="2000">
                <a:latin typeface="+mn-lt"/>
                <a:cs typeface="Segoe UI"/>
              </a:rPr>
              <a:t>Instilling hope for the future.</a:t>
            </a:r>
            <a:r>
              <a:rPr lang="en-US" sz="2000">
                <a:latin typeface="+mn-lt"/>
              </a:rPr>
              <a:t> </a:t>
            </a:r>
          </a:p>
          <a:p>
            <a:pPr>
              <a:buFont typeface="Arial" panose="020B0604020202020204" pitchFamily="34" charset="0"/>
              <a:buChar char="»"/>
            </a:pPr>
            <a:r>
              <a:rPr lang="en-US" sz="2000">
                <a:latin typeface="+mn-lt"/>
              </a:rPr>
              <a:t>Follow-up and linking the individual and/or family to services and support.</a:t>
            </a:r>
          </a:p>
          <a:p>
            <a:endParaRPr lang="en-US" sz="2400"/>
          </a:p>
        </p:txBody>
      </p:sp>
      <p:pic>
        <p:nvPicPr>
          <p:cNvPr id="5" name="Picture 4">
            <a:extLst>
              <a:ext uri="{FF2B5EF4-FFF2-40B4-BE49-F238E27FC236}">
                <a16:creationId xmlns:a16="http://schemas.microsoft.com/office/drawing/2014/main" id="{1ABA9455-C742-A70B-9293-21FCB65EB851}"/>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392406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9236-2966-ABE2-6D0A-5B3CB8E3D028}"/>
              </a:ext>
            </a:extLst>
          </p:cNvPr>
          <p:cNvSpPr>
            <a:spLocks noGrp="1"/>
          </p:cNvSpPr>
          <p:nvPr>
            <p:ph type="ctrTitle"/>
          </p:nvPr>
        </p:nvSpPr>
        <p:spPr>
          <a:xfrm>
            <a:off x="1524000" y="1041400"/>
            <a:ext cx="9144000" cy="2387600"/>
          </a:xfrm>
        </p:spPr>
        <p:txBody>
          <a:bodyPr/>
          <a:lstStyle/>
          <a:p>
            <a:r>
              <a:rPr lang="en-US" sz="4000" b="1">
                <a:solidFill>
                  <a:srgbClr val="2D6E8D"/>
                </a:solidFill>
                <a:latin typeface="Arial"/>
                <a:cs typeface="Arial"/>
              </a:rPr>
              <a:t>The Follow-Up </a:t>
            </a:r>
            <a:br>
              <a:rPr lang="en-US" sz="4000" b="1">
                <a:solidFill>
                  <a:srgbClr val="2D6E8D"/>
                </a:solidFill>
                <a:latin typeface="Arial" panose="020B0604020202020204" pitchFamily="34" charset="0"/>
                <a:cs typeface="Arial" panose="020B0604020202020204" pitchFamily="34" charset="0"/>
              </a:rPr>
            </a:br>
            <a:r>
              <a:rPr lang="en-US" sz="4000" b="1">
                <a:solidFill>
                  <a:srgbClr val="2D6E8D"/>
                </a:solidFill>
                <a:latin typeface="Arial"/>
                <a:cs typeface="Arial"/>
              </a:rPr>
              <a:t>Continuation of Care </a:t>
            </a:r>
            <a:endParaRPr lang="en-US"/>
          </a:p>
        </p:txBody>
      </p:sp>
    </p:spTree>
    <p:extLst>
      <p:ext uri="{BB962C8B-B14F-4D97-AF65-F5344CB8AC3E}">
        <p14:creationId xmlns:p14="http://schemas.microsoft.com/office/powerpoint/2010/main" val="420603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F5D1-81CE-455E-88E0-58A3CB596D12}"/>
              </a:ext>
            </a:extLst>
          </p:cNvPr>
          <p:cNvSpPr>
            <a:spLocks noGrp="1"/>
          </p:cNvSpPr>
          <p:nvPr>
            <p:ph type="title"/>
          </p:nvPr>
        </p:nvSpPr>
        <p:spPr/>
        <p:txBody>
          <a:bodyPr>
            <a:normAutofit/>
          </a:bodyPr>
          <a:lstStyle/>
          <a:p>
            <a:r>
              <a:rPr lang="en-US" sz="4000" b="1">
                <a:solidFill>
                  <a:srgbClr val="2D6E8D"/>
                </a:solidFill>
                <a:cs typeface="Segoe UI"/>
              </a:rPr>
              <a:t>What is a Follow-Up in a Mobile Crisis Encounter?</a:t>
            </a:r>
          </a:p>
        </p:txBody>
      </p:sp>
      <p:sp>
        <p:nvSpPr>
          <p:cNvPr id="3" name="Content Placeholder 2">
            <a:extLst>
              <a:ext uri="{FF2B5EF4-FFF2-40B4-BE49-F238E27FC236}">
                <a16:creationId xmlns:a16="http://schemas.microsoft.com/office/drawing/2014/main" id="{C4109F74-9042-4E24-AB77-4807A2790170}"/>
              </a:ext>
            </a:extLst>
          </p:cNvPr>
          <p:cNvSpPr>
            <a:spLocks noGrp="1"/>
          </p:cNvSpPr>
          <p:nvPr>
            <p:ph idx="4294967295"/>
          </p:nvPr>
        </p:nvSpPr>
        <p:spPr>
          <a:xfrm>
            <a:off x="716280" y="1840676"/>
            <a:ext cx="10759440" cy="4224688"/>
          </a:xfrm>
        </p:spPr>
        <p:txBody>
          <a:bodyPr anchor="t">
            <a:normAutofit/>
          </a:bodyPr>
          <a:lstStyle/>
          <a:p>
            <a:pPr marL="320040" lvl="1" indent="-320040">
              <a:lnSpc>
                <a:spcPct val="120000"/>
              </a:lnSpc>
              <a:spcBef>
                <a:spcPts val="1000"/>
              </a:spcBef>
              <a:buClr>
                <a:schemeClr val="accent2"/>
              </a:buClr>
              <a:buSzPct val="125000"/>
              <a:buFont typeface="Segoe UI" panose="020B0502040204020203" pitchFamily="34" charset="0"/>
              <a:buChar char="»"/>
            </a:pPr>
            <a:r>
              <a:rPr lang="en-US" sz="2000">
                <a:solidFill>
                  <a:srgbClr val="000000"/>
                </a:solidFill>
              </a:rPr>
              <a:t>The purpose of the follow-up is designed to support continued resolution of the crisis, as appropriate, and should include the creation of or updates to the member’s crisis safety plan or additional referrals to ongoing supports, as needed.</a:t>
            </a:r>
            <a:endParaRPr lang="en-US" sz="2000">
              <a:solidFill>
                <a:srgbClr val="000000"/>
              </a:solidFill>
              <a:ea typeface="Calibri"/>
              <a:cs typeface="Calibri"/>
            </a:endParaRPr>
          </a:p>
          <a:p>
            <a:pPr marL="320040" lvl="1" indent="-320040">
              <a:lnSpc>
                <a:spcPct val="120000"/>
              </a:lnSpc>
              <a:spcBef>
                <a:spcPts val="1000"/>
              </a:spcBef>
              <a:buClr>
                <a:schemeClr val="accent2"/>
              </a:buClr>
              <a:buSzPct val="125000"/>
              <a:buFont typeface="Segoe UI" panose="020B0502040204020203" pitchFamily="34" charset="0"/>
              <a:buChar char="»"/>
            </a:pPr>
            <a:r>
              <a:rPr lang="en-US" sz="2000">
                <a:solidFill>
                  <a:srgbClr val="000000"/>
                </a:solidFill>
              </a:rPr>
              <a:t>If the member received a referral to ongoing supports during the initial mobile crisis response, as part of the follow-up, the mobile crisis team shall check on the status of appointment and continue to support scheduling, arrange for transportation, and provide reminders as needed. </a:t>
            </a:r>
            <a:endParaRPr lang="en-US" sz="2000">
              <a:solidFill>
                <a:srgbClr val="000000"/>
              </a:solidFill>
              <a:ea typeface="Calibri"/>
              <a:cs typeface="Calibri"/>
            </a:endParaRPr>
          </a:p>
        </p:txBody>
      </p:sp>
      <p:pic>
        <p:nvPicPr>
          <p:cNvPr id="5" name="Picture 4">
            <a:extLst>
              <a:ext uri="{FF2B5EF4-FFF2-40B4-BE49-F238E27FC236}">
                <a16:creationId xmlns:a16="http://schemas.microsoft.com/office/drawing/2014/main" id="{3F7A2871-263B-FBBE-6497-6C744D95EFE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82" y="6426112"/>
            <a:ext cx="850727" cy="435802"/>
          </a:xfrm>
          <a:prstGeom prst="rect">
            <a:avLst/>
          </a:prstGeom>
        </p:spPr>
      </p:pic>
    </p:spTree>
    <p:extLst>
      <p:ext uri="{BB962C8B-B14F-4D97-AF65-F5344CB8AC3E}">
        <p14:creationId xmlns:p14="http://schemas.microsoft.com/office/powerpoint/2010/main" val="92757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 of balanced stones">
            <a:extLst>
              <a:ext uri="{FF2B5EF4-FFF2-40B4-BE49-F238E27FC236}">
                <a16:creationId xmlns:a16="http://schemas.microsoft.com/office/drawing/2014/main" id="{E429756B-33E4-26E2-2AF4-D34834DBF676}"/>
              </a:ext>
            </a:extLst>
          </p:cNvPr>
          <p:cNvPicPr>
            <a:picLocks noChangeAspect="1"/>
          </p:cNvPicPr>
          <p:nvPr/>
        </p:nvPicPr>
        <p:blipFill>
          <a:blip r:embed="rId3">
            <a:extLst>
              <a:ext uri="{28A0092B-C50C-407E-A947-70E740481C1C}">
                <a14:useLocalDpi xmlns:a14="http://schemas.microsoft.com/office/drawing/2010/main" val="0"/>
              </a:ext>
            </a:extLst>
          </a:blip>
          <a:srcRect l="12346" r="20494"/>
          <a:stretch/>
        </p:blipFill>
        <p:spPr>
          <a:xfrm>
            <a:off x="7407492" y="1432347"/>
            <a:ext cx="4294530" cy="4252290"/>
          </a:xfrm>
          <a:custGeom>
            <a:avLst/>
            <a:gdLst>
              <a:gd name="connsiteX0" fmla="*/ 1930912 w 3861824"/>
              <a:gd name="connsiteY0" fmla="*/ 0 h 3823840"/>
              <a:gd name="connsiteX1" fmla="*/ 3861824 w 3861824"/>
              <a:gd name="connsiteY1" fmla="*/ 1911920 h 3823840"/>
              <a:gd name="connsiteX2" fmla="*/ 1930912 w 3861824"/>
              <a:gd name="connsiteY2" fmla="*/ 3823840 h 3823840"/>
              <a:gd name="connsiteX3" fmla="*/ 0 w 3861824"/>
              <a:gd name="connsiteY3" fmla="*/ 1911920 h 3823840"/>
              <a:gd name="connsiteX4" fmla="*/ 1930912 w 3861824"/>
              <a:gd name="connsiteY4" fmla="*/ 0 h 382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824" h="3823840">
                <a:moveTo>
                  <a:pt x="1930912" y="0"/>
                </a:moveTo>
                <a:cubicBezTo>
                  <a:pt x="2997325" y="0"/>
                  <a:pt x="3861824" y="855996"/>
                  <a:pt x="3861824" y="1911920"/>
                </a:cubicBezTo>
                <a:cubicBezTo>
                  <a:pt x="3861824" y="2967844"/>
                  <a:pt x="2997325" y="3823840"/>
                  <a:pt x="1930912" y="3823840"/>
                </a:cubicBezTo>
                <a:cubicBezTo>
                  <a:pt x="864499" y="3823840"/>
                  <a:pt x="0" y="2967844"/>
                  <a:pt x="0" y="1911920"/>
                </a:cubicBezTo>
                <a:cubicBezTo>
                  <a:pt x="0" y="855996"/>
                  <a:pt x="864499" y="0"/>
                  <a:pt x="1930912" y="0"/>
                </a:cubicBezTo>
                <a:close/>
              </a:path>
            </a:pathLst>
          </a:custGeom>
          <a:noFill/>
        </p:spPr>
      </p:pic>
      <p:sp>
        <p:nvSpPr>
          <p:cNvPr id="2" name="Title 1">
            <a:extLst>
              <a:ext uri="{FF2B5EF4-FFF2-40B4-BE49-F238E27FC236}">
                <a16:creationId xmlns:a16="http://schemas.microsoft.com/office/drawing/2014/main" id="{2E4BFA3D-4771-448D-9BB7-B7709CF32492}"/>
              </a:ext>
            </a:extLst>
          </p:cNvPr>
          <p:cNvSpPr>
            <a:spLocks noGrp="1"/>
          </p:cNvSpPr>
          <p:nvPr>
            <p:ph type="title" idx="4294967295"/>
          </p:nvPr>
        </p:nvSpPr>
        <p:spPr>
          <a:xfrm>
            <a:off x="585788" y="341313"/>
            <a:ext cx="7805737" cy="854075"/>
          </a:xfrm>
          <a:prstGeom prst="rect">
            <a:avLst/>
          </a:prstGeom>
          <a:noFill/>
          <a:ln w="9525">
            <a:noFill/>
            <a:prstDash/>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2D6E8D"/>
                </a:solidFill>
                <a:effectLst/>
                <a:uLnTx/>
                <a:uFillTx/>
                <a:latin typeface="Arial"/>
                <a:ea typeface="+mn-ea"/>
                <a:cs typeface="Segoe UI"/>
              </a:rPr>
              <a:t>Best Practices for Follow-Up After a Mobile Crisis Encounter</a:t>
            </a:r>
          </a:p>
        </p:txBody>
      </p:sp>
      <p:sp>
        <p:nvSpPr>
          <p:cNvPr id="3" name="Content Placeholder 2">
            <a:extLst>
              <a:ext uri="{FF2B5EF4-FFF2-40B4-BE49-F238E27FC236}">
                <a16:creationId xmlns:a16="http://schemas.microsoft.com/office/drawing/2014/main" id="{157D32FB-B31C-1613-135A-5B6EFADCEC99}"/>
              </a:ext>
            </a:extLst>
          </p:cNvPr>
          <p:cNvSpPr>
            <a:spLocks noGrp="1"/>
          </p:cNvSpPr>
          <p:nvPr>
            <p:ph type="body" sz="quarter" idx="17"/>
          </p:nvPr>
        </p:nvSpPr>
        <p:spPr>
          <a:xfrm>
            <a:off x="245949" y="1339913"/>
            <a:ext cx="7164731" cy="4634859"/>
          </a:xfrm>
        </p:spPr>
        <p:txBody>
          <a:bodyPr vert="horz" wrap="square" lIns="91440" tIns="45720" rIns="91440" bIns="45720" numCol="1" rtlCol="0" anchor="t" anchorCtr="0" compatLnSpc="1">
            <a:prstTxWarp prst="textNoShape">
              <a:avLst/>
            </a:prstTxWarp>
            <a:noAutofit/>
          </a:bodyPr>
          <a:lstStyle/>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Ask if any suggestions offered during the MCT’s intervention were helpful.</a:t>
            </a:r>
          </a:p>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Be curious. Ask clarifying questions to show you are listening, as well as to confirm your understanding. </a:t>
            </a:r>
          </a:p>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Be ready to repeat information in a concise, calm, and respectful manner. With permission, write down actionable items and resources. </a:t>
            </a:r>
          </a:p>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With permission and as appropriate, include family members in the follow-up; they can have valuable knowledge about the person, as well as offer needed support. </a:t>
            </a:r>
          </a:p>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Give written and verbal resources that align with the person's and family's needs, and honor their values, culture, and beliefs, including literacy levels and languages.</a:t>
            </a:r>
          </a:p>
          <a:p>
            <a:pPr marL="342900" indent="-342900">
              <a:lnSpc>
                <a:spcPct val="90000"/>
              </a:lnSpc>
              <a:buClr>
                <a:srgbClr val="E47225"/>
              </a:buClr>
              <a:buSzPct val="120000"/>
              <a:buFont typeface="Arial" panose="020B0604020202020204" pitchFamily="34" charset="0"/>
              <a:buChar char="»"/>
            </a:pPr>
            <a:r>
              <a:rPr lang="en-US" sz="2000" dirty="0">
                <a:latin typeface="Arial"/>
                <a:cs typeface="Segoe UI"/>
              </a:rPr>
              <a:t> With agreements in place, provide recommendations for additional engagement with other supportive professionals.</a:t>
            </a:r>
          </a:p>
        </p:txBody>
      </p:sp>
      <p:pic>
        <p:nvPicPr>
          <p:cNvPr id="6" name="Picture 5">
            <a:extLst>
              <a:ext uri="{FF2B5EF4-FFF2-40B4-BE49-F238E27FC236}">
                <a16:creationId xmlns:a16="http://schemas.microsoft.com/office/drawing/2014/main" id="{2D400013-BEE9-0E89-4DCD-643AB06B41E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837623" y="6426112"/>
            <a:ext cx="850727" cy="435802"/>
          </a:xfrm>
          <a:prstGeom prst="rect">
            <a:avLst/>
          </a:prstGeom>
        </p:spPr>
      </p:pic>
    </p:spTree>
    <p:extLst>
      <p:ext uri="{BB962C8B-B14F-4D97-AF65-F5344CB8AC3E}">
        <p14:creationId xmlns:p14="http://schemas.microsoft.com/office/powerpoint/2010/main" val="1976103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27Ad1Nxn"/>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HCS">
      <a:dk1>
        <a:sysClr val="windowText" lastClr="000000"/>
      </a:dk1>
      <a:lt1>
        <a:sysClr val="window" lastClr="FFFFFF"/>
      </a:lt1>
      <a:dk2>
        <a:srgbClr val="17315A"/>
      </a:dk2>
      <a:lt2>
        <a:srgbClr val="E7E6E6"/>
      </a:lt2>
      <a:accent1>
        <a:srgbClr val="2D6E8D"/>
      </a:accent1>
      <a:accent2>
        <a:srgbClr val="E47225"/>
      </a:accent2>
      <a:accent3>
        <a:srgbClr val="F9A71C"/>
      </a:accent3>
      <a:accent4>
        <a:srgbClr val="ECEEF0"/>
      </a:accent4>
      <a:accent5>
        <a:srgbClr val="11489E"/>
      </a:accent5>
      <a:accent6>
        <a:srgbClr val="95368E"/>
      </a:accent6>
      <a:hlink>
        <a:srgbClr val="0563C1"/>
      </a:hlink>
      <a:folHlink>
        <a:srgbClr val="954F72"/>
      </a:folHlink>
    </a:clrScheme>
    <a:fontScheme name="Custom 1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173059"/>
      </a:accent1>
      <a:accent2>
        <a:srgbClr val="E37124"/>
      </a:accent2>
      <a:accent3>
        <a:srgbClr val="2C6E8D"/>
      </a:accent3>
      <a:accent4>
        <a:srgbClr val="F9A71C"/>
      </a:accent4>
      <a:accent5>
        <a:srgbClr val="A5A5A5"/>
      </a:accent5>
      <a:accent6>
        <a:srgbClr val="70ADD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_TAC_PPT_Template_Update_" id="{11C5313C-DE6C-3241-BA24-9EF6DF8507C7}" vid="{C3ED7C1E-D4DF-3847-B7F2-C637A2A0F894}"/>
    </a:ext>
  </a:extLst>
</a:theme>
</file>

<file path=ppt/theme/theme4.xml><?xml version="1.0" encoding="utf-8"?>
<a:theme xmlns:a="http://schemas.openxmlformats.org/drawingml/2006/main" name="3_Office Theme">
  <a:themeElements>
    <a:clrScheme name="EPI-CAL">
      <a:dk1>
        <a:srgbClr val="0C71A5"/>
      </a:dk1>
      <a:lt1>
        <a:srgbClr val="CCE1EC"/>
      </a:lt1>
      <a:dk2>
        <a:srgbClr val="0C71A5"/>
      </a:dk2>
      <a:lt2>
        <a:srgbClr val="CCE1EC"/>
      </a:lt2>
      <a:accent1>
        <a:srgbClr val="FED600"/>
      </a:accent1>
      <a:accent2>
        <a:srgbClr val="FED600"/>
      </a:accent2>
      <a:accent3>
        <a:srgbClr val="2F5496"/>
      </a:accent3>
      <a:accent4>
        <a:srgbClr val="FFC000"/>
      </a:accent4>
      <a:accent5>
        <a:srgbClr val="5B9BD5"/>
      </a:accent5>
      <a:accent6>
        <a:srgbClr val="2F549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02DC7A8D2A314AB942CBC48731C0B0" ma:contentTypeVersion="21" ma:contentTypeDescription="Create a new document." ma:contentTypeScope="" ma:versionID="c5dd1c1f16ee112fc343c15efe4aa6c5">
  <xsd:schema xmlns:xsd="http://www.w3.org/2001/XMLSchema" xmlns:xs="http://www.w3.org/2001/XMLSchema" xmlns:p="http://schemas.microsoft.com/office/2006/metadata/properties" xmlns:ns2="c19c31ee-9a9c-41ba-8c1c-1254471ea20d" xmlns:ns3="5bbd4883-2ff3-42b1-89b4-2d9b3c0d43da" xmlns:ns4="9b43229e-0f8a-41b0-bc93-c3433dbc447d" targetNamespace="http://schemas.microsoft.com/office/2006/metadata/properties" ma:root="true" ma:fieldsID="a943ff739d8193f596f4b680e690b480" ns2:_="" ns3:_="" ns4:_="">
    <xsd:import namespace="c19c31ee-9a9c-41ba-8c1c-1254471ea20d"/>
    <xsd:import namespace="5bbd4883-2ff3-42b1-89b4-2d9b3c0d43da"/>
    <xsd:import namespace="9b43229e-0f8a-41b0-bc93-c3433dbc44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9c31ee-9a9c-41ba-8c1c-1254471ea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6261d05-e501-45f7-9370-2ec59333d0d2"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d4883-2ff3-42b1-89b4-2d9b3c0d43d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43229e-0f8a-41b0-bc93-c3433dbc447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ca6461f-ccdb-4d7e-b15a-ccd822779f08}" ma:internalName="TaxCatchAll" ma:showField="CatchAllData" ma:web="5bbd4883-2ff3-42b1-89b4-2d9b3c0d43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9c31ee-9a9c-41ba-8c1c-1254471ea20d">
      <Terms xmlns="http://schemas.microsoft.com/office/infopath/2007/PartnerControls"/>
    </lcf76f155ced4ddcb4097134ff3c332f>
    <TaxCatchAll xmlns="9b43229e-0f8a-41b0-bc93-c3433dbc447d" xsi:nil="true"/>
  </documentManagement>
</p:properties>
</file>

<file path=customXml/itemProps1.xml><?xml version="1.0" encoding="utf-8"?>
<ds:datastoreItem xmlns:ds="http://schemas.openxmlformats.org/officeDocument/2006/customXml" ds:itemID="{29C3217B-A8F8-47CF-A750-F8F98A2625EE}">
  <ds:schemaRefs>
    <ds:schemaRef ds:uri="http://schemas.microsoft.com/sharepoint/v3/contenttype/forms"/>
  </ds:schemaRefs>
</ds:datastoreItem>
</file>

<file path=customXml/itemProps2.xml><?xml version="1.0" encoding="utf-8"?>
<ds:datastoreItem xmlns:ds="http://schemas.openxmlformats.org/officeDocument/2006/customXml" ds:itemID="{6E7D9CE9-6C65-42E0-BA9A-6C8ABBD00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9c31ee-9a9c-41ba-8c1c-1254471ea20d"/>
    <ds:schemaRef ds:uri="5bbd4883-2ff3-42b1-89b4-2d9b3c0d43da"/>
    <ds:schemaRef ds:uri="9b43229e-0f8a-41b0-bc93-c3433dbc4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B7248F-1767-4695-BCC1-EE806FF715EA}">
  <ds:schemaRefs>
    <ds:schemaRef ds:uri="56c74b24-3196-48eb-be17-cc11fb66c85d"/>
    <ds:schemaRef ds:uri="9b43229e-0f8a-41b0-bc93-c3433dbc447d"/>
    <ds:schemaRef ds:uri="c19c31ee-9a9c-41ba-8c1c-1254471ea20d"/>
    <ds:schemaRef ds:uri="fca60464-7490-4d15-8579-af7d6bbaf4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4846</Words>
  <Application>Microsoft Office PowerPoint</Application>
  <PresentationFormat>Widescreen</PresentationFormat>
  <Paragraphs>333</Paragraphs>
  <Slides>41</Slides>
  <Notes>31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41</vt:i4>
      </vt:variant>
    </vt:vector>
  </HeadingPairs>
  <TitlesOfParts>
    <vt:vector size="52" baseType="lpstr">
      <vt:lpstr>Aptos</vt:lpstr>
      <vt:lpstr>Arial</vt:lpstr>
      <vt:lpstr>Arial,Sans-Serif</vt:lpstr>
      <vt:lpstr>Calibri</vt:lpstr>
      <vt:lpstr>Calibri Light</vt:lpstr>
      <vt:lpstr>Segoe UI</vt:lpstr>
      <vt:lpstr>Segoe UI Semibold</vt:lpstr>
      <vt:lpstr>Office Theme</vt:lpstr>
      <vt:lpstr>Office 2013 - 2022 Theme</vt:lpstr>
      <vt:lpstr>1_Office Theme</vt:lpstr>
      <vt:lpstr>3_Office Theme</vt:lpstr>
      <vt:lpstr>First-Episode Psychosis (FEP) Series: Empowering Mobile Crisis Teams to Recognize and Respond to People Experiencing FEP</vt:lpstr>
      <vt:lpstr>California Land Acknowledgement</vt:lpstr>
      <vt:lpstr>The Importance of Today's Training</vt:lpstr>
      <vt:lpstr>Today’s EPI-CAL Presenters</vt:lpstr>
      <vt:lpstr>Learning Objectives</vt:lpstr>
      <vt:lpstr>The Primary Goals for Mobile Crisis Teams</vt:lpstr>
      <vt:lpstr>The Follow-Up  Continuation of Care </vt:lpstr>
      <vt:lpstr>What is a Follow-Up in a Mobile Crisis Encounter?</vt:lpstr>
      <vt:lpstr>Best Practices for Follow-Up After a Mobile Crisis Encounter</vt:lpstr>
      <vt:lpstr>Let’s Look at an Example Situation</vt:lpstr>
      <vt:lpstr>The Situation</vt:lpstr>
      <vt:lpstr>The Situation 2</vt:lpstr>
      <vt:lpstr>What Do We Know So Far?</vt:lpstr>
      <vt:lpstr>Identified Supports</vt:lpstr>
      <vt:lpstr>Ongoing Support:  CSC for FEP</vt:lpstr>
      <vt:lpstr>CSC Model</vt:lpstr>
      <vt:lpstr>CSC Model Continued</vt:lpstr>
      <vt:lpstr>Is CSC the Right Fit? </vt:lpstr>
      <vt:lpstr>Community Education</vt:lpstr>
      <vt:lpstr>CSC in California</vt:lpstr>
      <vt:lpstr>Referral Considerations 1</vt:lpstr>
      <vt:lpstr>Referral Considerations 2</vt:lpstr>
      <vt:lpstr>The Role of Family Members and Support Persons in the Check-in  </vt:lpstr>
      <vt:lpstr>The Role of Family Members and Support Persons in the Check-in </vt:lpstr>
      <vt:lpstr>Common Concerns about Participation in CSC 1</vt:lpstr>
      <vt:lpstr>Common Concerns about Participation in CSC 2</vt:lpstr>
      <vt:lpstr>Culturally Responsible Practices in Follow-Up Care</vt:lpstr>
      <vt:lpstr>Follow-up: Culturally Responsible Practices</vt:lpstr>
      <vt:lpstr>What Questions Do You Have About CSC?</vt:lpstr>
      <vt:lpstr>How is the CSC Model Similar or Different From Your Experiences and Practices?</vt:lpstr>
      <vt:lpstr>Follow-Up in Practice </vt:lpstr>
      <vt:lpstr>The Situation: Revisited 1</vt:lpstr>
      <vt:lpstr>The Situation: Revisited 2</vt:lpstr>
      <vt:lpstr>Application to Mobile Crisis Response </vt:lpstr>
      <vt:lpstr>Key Takeaways for Effective Follow-Up Care</vt:lpstr>
      <vt:lpstr>Psychosis is Unique for Everyone, and Recovery is Too. </vt:lpstr>
      <vt:lpstr>Everyone’s Experience is Unique.  The Most Important Thing is to Listen.</vt:lpstr>
      <vt:lpstr>Questions?</vt:lpstr>
      <vt:lpstr>Thank you!</vt:lpstr>
      <vt:lpstr>References</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balaji kumar</dc:creator>
  <cp:lastModifiedBy>Sinthu Kumar</cp:lastModifiedBy>
  <cp:revision>46</cp:revision>
  <dcterms:created xsi:type="dcterms:W3CDTF">2023-03-01T10:14:43Z</dcterms:created>
  <dcterms:modified xsi:type="dcterms:W3CDTF">2025-05-15T15:54:23Z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D506C07C-C03F-4627-9B41-E4231B762B22</vt:lpwstr>
  </property>
  <property fmtid="{D5CDD505-2E9C-101B-9397-08002B2CF9AE}" pid="3" name="ArticulatePath">
    <vt:lpwstr>DHCS Template</vt:lpwstr>
  </property>
  <property fmtid="{D5CDD505-2E9C-101B-9397-08002B2CF9AE}" pid="4" name="ContentTypeId">
    <vt:lpwstr>0x0101005E02DC7A8D2A314AB942CBC48731C0B0</vt:lpwstr>
  </property>
  <property fmtid="{D5CDD505-2E9C-101B-9397-08002B2CF9AE}" pid="5" name="MediaServiceImageTags">
    <vt:lpwstr/>
  </property>
</Properties>
</file>